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網路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zh-TW" altLang="en-US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衛星</a:t>
          </a:r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zh-TW" altLang="en-US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連結</a:t>
          </a:r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TW" altLang="en-US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雲端	</a:t>
          </a:r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TW" altLang="en-US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本機</a:t>
          </a:r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zh-TW" altLang="en-US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混合式</a:t>
          </a:r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zh-TW" altLang="en-US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網路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衛星</a:t>
          </a:r>
          <a:endParaRPr lang="zh-TW" altLang="en-US" sz="36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連結</a:t>
          </a:r>
          <a:endParaRPr lang="zh-TW" altLang="en-US" sz="36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lvl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雲端	</a:t>
          </a:r>
          <a:endParaRPr lang="zh-TW" altLang="en-US" sz="27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lvl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本機</a:t>
          </a:r>
          <a:endParaRPr lang="zh-TW" altLang="en-US" sz="27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8580" rIns="68580" bIns="68580" numCol="1" spcCol="1270" rtlCol="0" anchor="ctr" anchorCtr="0">
          <a:noAutofit/>
        </a:bodyPr>
        <a:lstStyle/>
        <a:p>
          <a:pPr lvl="0" algn="l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noProof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混合式</a:t>
          </a:r>
          <a:endParaRPr lang="zh-TW" altLang="en-US" sz="27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圖示標籤清單"/>
  <dgm:desc val="用來顯示不循序或群組的資訊區塊，以及相關視覺效果。最適合用於圖示或簡短文字字幕的小圖片。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745CDD-E3C4-4F5A-A714-CEDEEDEDA2E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2019/12/18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CE42D0D-1BE5-492A-8792-9DE1C005CB3A}" type="datetime1">
              <a:rPr lang="zh-TW" altLang="en-US" smtClean="0"/>
              <a:pPr/>
              <a:t>2019/12/18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6B3AB32-59DF-41F1-9618-EDFBF504962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C446575-1215-4AEA-8F54-8F1A1572ED7B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20BDCA-09A4-4F8E-9084-5C9D6D8AB584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C6F7B86-1EDE-47ED-9E13-2BA2A8759DD5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6A2259-75D1-4D64-8833-E974121E7757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dirty="0" smtClean="0"/>
              <a:t>編輯母片文字樣式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7E3DF0D-6792-40A8-91EE-4A4D35BC69E2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504BE8-E900-4405-8370-EA35CAF21333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 smtClean="0"/>
              <a:t>編輯母片文字樣式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 smtClean="0"/>
              <a:t>編輯母片文字樣式</a:t>
            </a:r>
            <a:endParaRPr lang="zh-TW" altLang="en-US" noProof="0" dirty="0"/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0AA307-C713-4B19-A86D-B0D3864F8400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632189-7080-4049-B2BF-DAAA4C8614A6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5CCC38-39C8-4037-A4E8-109AF6549D72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 smtClean="0"/>
              <a:t>編輯母片文字樣式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0133DAF-1A0A-4E86-9D19-4606BAD039C3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dirty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 smtClean="0"/>
              <a:t>編輯母片文字樣式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66708C-9B2A-4CA5-993E-7B3096B89852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 altLang="en-US" noProof="0" dirty="0" smtClean="0"/>
              <a:t>編輯母片文字樣式</a:t>
            </a:r>
          </a:p>
          <a:p>
            <a:pPr lvl="1" rtl="0"/>
            <a:r>
              <a:rPr lang="zh-TW" altLang="en-US" noProof="0" dirty="0" smtClean="0"/>
              <a:t>第二層</a:t>
            </a:r>
          </a:p>
          <a:p>
            <a:pPr lvl="2" rtl="0"/>
            <a:r>
              <a:rPr lang="zh-TW" altLang="en-US" noProof="0" dirty="0" smtClean="0"/>
              <a:t>第三層</a:t>
            </a:r>
          </a:p>
          <a:p>
            <a:pPr lvl="3" rtl="0"/>
            <a:r>
              <a:rPr lang="zh-TW" altLang="en-US" noProof="0" dirty="0" smtClean="0"/>
              <a:t>第四層</a:t>
            </a:r>
          </a:p>
          <a:p>
            <a:pPr lvl="4" rtl="0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C9C261A-DBC5-4BBB-9FC2-DC43E94EF856}" type="datetime1">
              <a:rPr lang="zh-TW" altLang="en-US" noProof="0" smtClean="0"/>
              <a:t>2019/12/18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9" name="矩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7" name="圖片 6" descr="數位連線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群組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60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科技股利設計</a:t>
            </a:r>
            <a:endParaRPr lang="zh-TW" altLang="en-US" sz="60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zh-TW" altLang="en-US" dirty="0">
              <a:solidFill>
                <a:srgbClr val="7CEBF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矩形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dirty="0" smtClean="0">
                <a:solidFill>
                  <a:srgbClr val="FFFE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技術需求</a:t>
            </a:r>
            <a:endParaRPr lang="zh-TW" altLang="en-US" dirty="0">
              <a:solidFill>
                <a:srgbClr val="FFFEF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4" name="內容預留位置 3" descr="圖示 SmartArt 圖形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9815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8" name="內容預留位置 4" descr="數位數字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群組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數位通訊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6" name="內容預留位置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734645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" name="圖片 4" descr="數位數字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dirty="0" smtClean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感謝您</a:t>
            </a:r>
            <a:endParaRPr lang="zh-TW" altLang="en-US" dirty="0">
              <a:solidFill>
                <a:srgbClr val="FFFFF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dirty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someone@example.com</a:t>
            </a:r>
          </a:p>
          <a:p>
            <a:pPr rtl="0"/>
            <a:endParaRPr lang="zh-TW" altLang="en-US" dirty="0">
              <a:solidFill>
                <a:schemeClr val="bg2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rtl="0"/>
            <a:endParaRPr lang="zh-TW" altLang="en-US" dirty="0">
              <a:solidFill>
                <a:schemeClr val="bg2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紅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PresentationFormat>寬螢幕</PresentationFormat>
  <Paragraphs>15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7" baseType="lpstr">
      <vt:lpstr>Microsoft JhengHei UI</vt:lpstr>
      <vt:lpstr>Wingdings 2</vt:lpstr>
      <vt:lpstr>紅利</vt:lpstr>
      <vt:lpstr>科技股利設計</vt:lpstr>
      <vt:lpstr>技術需求</vt:lpstr>
      <vt:lpstr>數位通訊</vt:lpstr>
      <vt:lpstr>感謝您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2019-12-18T06:10:12Z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