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7"/>
    <p:restoredTop sz="94672"/>
  </p:normalViewPr>
  <p:slideViewPr>
    <p:cSldViewPr snapToGrid="0" snapToObjects="1">
      <p:cViewPr varScale="1">
        <p:scale>
          <a:sx n="90" d="100"/>
          <a:sy n="90" d="100"/>
        </p:scale>
        <p:origin x="2454" y="84"/>
      </p:cViewPr>
      <p:guideLst>
        <p:guide orient="horz" pos="3168"/>
        <p:guide pos="2448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/>
              <a:t>Edit Master text styles</a:t>
            </a:r>
          </a:p>
          <a:p>
            <a:pPr lvl="1" rtl="0"/>
            <a:r>
              <a:rPr lang="zh-tw"/>
              <a:t>Second level</a:t>
            </a:r>
          </a:p>
          <a:p>
            <a:pPr lvl="2" rtl="0"/>
            <a:r>
              <a:rPr lang="zh-tw"/>
              <a:t>Third level</a:t>
            </a:r>
          </a:p>
          <a:p>
            <a:pPr lvl="3" rtl="0"/>
            <a:r>
              <a:rPr lang="zh-tw"/>
              <a:t>Fourth level</a:t>
            </a:r>
          </a:p>
          <a:p>
            <a:pPr lvl="4" rtl="0"/>
            <a:r>
              <a:rPr lang="zh-tw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24841E-2189-4788-9689-01842EBE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44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524841E-2189-4788-9689-01842EBE1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7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zh-tw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zh-tw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zh-tw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Fare clic per modificare gli stili del testo dello schema</a:t>
            </a:r>
          </a:p>
          <a:p>
            <a:pPr lvl="1" rtl="0"/>
            <a:r>
              <a:rPr lang="zh-tw"/>
              <a:t>Secondo livello</a:t>
            </a:r>
          </a:p>
          <a:p>
            <a:pPr lvl="2" rtl="0"/>
            <a:r>
              <a:rPr lang="zh-tw"/>
              <a:t>Terzo livello</a:t>
            </a:r>
          </a:p>
          <a:p>
            <a:pPr lvl="3" rtl="0"/>
            <a:r>
              <a:rPr lang="zh-tw"/>
              <a:t>Quarto livello</a:t>
            </a:r>
          </a:p>
          <a:p>
            <a:pPr lvl="4" rtl="0"/>
            <a:r>
              <a:rPr lang="zh-tw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0420942-0C1D-C342-8146-AAA4F3CAD5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D24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77749" y="685085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36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 Light" charset="0"/>
              </a:rPr>
              <a:t>使用 PowerPoint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8024" y="1163808"/>
            <a:ext cx="834763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zh-tw" sz="5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 Light" charset="0"/>
              </a:rPr>
              <a:t>共同作業的 7 種方法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45134"/>
          <a:stretch/>
        </p:blipFill>
        <p:spPr>
          <a:xfrm>
            <a:off x="4366518" y="1966589"/>
            <a:ext cx="3357008" cy="303618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7749" y="539218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與其他人共同編輯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57202" y="5767462"/>
            <a:ext cx="6015519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與他人共用簡報 </a:t>
            </a:r>
          </a:p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以便共同編輯。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57202" y="7729868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查看誰正在使用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67477" y="8115144"/>
            <a:ext cx="6015519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目前狀態指示器會顯示 </a:t>
            </a:r>
          </a:p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正在使用檔案的使用者。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960" y="8625235"/>
            <a:ext cx="1095591" cy="1104427"/>
          </a:xfrm>
          <a:prstGeom prst="rect">
            <a:avLst/>
          </a:prstGeom>
        </p:spPr>
      </p:pic>
      <p:cxnSp>
        <p:nvCxnSpPr>
          <p:cNvPr id="24" name="Connettore 1 23"/>
          <p:cNvCxnSpPr/>
          <p:nvPr/>
        </p:nvCxnSpPr>
        <p:spPr>
          <a:xfrm>
            <a:off x="0" y="7613151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3631" y="5203151"/>
            <a:ext cx="5295757" cy="23559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346" y="5129930"/>
            <a:ext cx="6431912" cy="6756208"/>
          </a:xfrm>
          <a:prstGeom prst="rect">
            <a:avLst/>
          </a:prstGeom>
        </p:spPr>
      </p:pic>
      <p:cxnSp>
        <p:nvCxnSpPr>
          <p:cNvPr id="69" name="Connettore 1 68"/>
          <p:cNvCxnSpPr/>
          <p:nvPr/>
        </p:nvCxnSpPr>
        <p:spPr>
          <a:xfrm>
            <a:off x="0" y="10058400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DE956E-883E-4D34-825C-7E0BA01700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785"/>
          <a:stretch/>
        </p:blipFill>
        <p:spPr>
          <a:xfrm>
            <a:off x="843516" y="2171680"/>
            <a:ext cx="3226658" cy="286323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15628C0-3F71-4BF0-A166-A57B983B58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878" y="6395143"/>
            <a:ext cx="672709" cy="730974"/>
          </a:xfrm>
          <a:prstGeom prst="rect">
            <a:avLst/>
          </a:prstGeom>
        </p:spPr>
      </p:pic>
      <p:sp>
        <p:nvSpPr>
          <p:cNvPr id="75" name="Rettangolo 18">
            <a:extLst>
              <a:ext uri="{FF2B5EF4-FFF2-40B4-BE49-F238E27FC236}">
                <a16:creationId xmlns:a16="http://schemas.microsoft.com/office/drawing/2014/main" id="{A4408160-FD0F-40FB-8F9F-A51DD3CC4D86}"/>
              </a:ext>
            </a:extLst>
          </p:cNvPr>
          <p:cNvSpPr/>
          <p:nvPr/>
        </p:nvSpPr>
        <p:spPr>
          <a:xfrm>
            <a:off x="795205" y="6522783"/>
            <a:ext cx="2064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操作說明步驟和相關影片：aka.ms/powerpointsharehelp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9A91DE92-AEE5-46D3-B638-4AF1ECB6D7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401" y="9167257"/>
            <a:ext cx="672709" cy="730974"/>
          </a:xfrm>
          <a:prstGeom prst="rect">
            <a:avLst/>
          </a:prstGeom>
        </p:spPr>
      </p:pic>
      <p:sp>
        <p:nvSpPr>
          <p:cNvPr id="77" name="Rettangolo 18">
            <a:extLst>
              <a:ext uri="{FF2B5EF4-FFF2-40B4-BE49-F238E27FC236}">
                <a16:creationId xmlns:a16="http://schemas.microsoft.com/office/drawing/2014/main" id="{84C94029-645F-45CF-8C17-23328528878F}"/>
              </a:ext>
            </a:extLst>
          </p:cNvPr>
          <p:cNvSpPr/>
          <p:nvPr/>
        </p:nvSpPr>
        <p:spPr>
          <a:xfrm>
            <a:off x="844587" y="9300639"/>
            <a:ext cx="221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操作說明步驟和相關影片：aka.ms/powerpointpresencehelp</a:t>
            </a:r>
          </a:p>
        </p:txBody>
      </p:sp>
    </p:spTree>
    <p:extLst>
      <p:ext uri="{BB962C8B-B14F-4D97-AF65-F5344CB8AC3E}">
        <p14:creationId xmlns:p14="http://schemas.microsoft.com/office/powerpoint/2010/main" val="1008421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ttangolo 127"/>
          <p:cNvSpPr/>
          <p:nvPr/>
        </p:nvSpPr>
        <p:spPr>
          <a:xfrm>
            <a:off x="-20549" y="319"/>
            <a:ext cx="7772400" cy="10058400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477749" y="24384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查看變更內容</a:t>
            </a:r>
          </a:p>
        </p:txBody>
      </p:sp>
      <p:sp>
        <p:nvSpPr>
          <p:cNvPr id="67" name="Rettangolo 66"/>
          <p:cNvSpPr/>
          <p:nvPr/>
        </p:nvSpPr>
        <p:spPr>
          <a:xfrm>
            <a:off x="457202" y="603873"/>
            <a:ext cx="6015519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縮圖窗格和投影片中的色彩代表 </a:t>
            </a:r>
          </a:p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自從您上次查看之後更新過的內容。</a:t>
            </a:r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16" y="239456"/>
            <a:ext cx="1409700" cy="1447800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04" y="1336988"/>
            <a:ext cx="7211859" cy="2989371"/>
          </a:xfrm>
          <a:prstGeom prst="rect">
            <a:avLst/>
          </a:prstGeom>
        </p:spPr>
      </p:pic>
      <p:sp>
        <p:nvSpPr>
          <p:cNvPr id="70" name="Rettangolo 69"/>
          <p:cNvSpPr/>
          <p:nvPr/>
        </p:nvSpPr>
        <p:spPr>
          <a:xfrm>
            <a:off x="3405884" y="3004060"/>
            <a:ext cx="960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摘要項目</a:t>
            </a:r>
          </a:p>
        </p:txBody>
      </p:sp>
      <p:sp>
        <p:nvSpPr>
          <p:cNvPr id="71" name="Rettangolo 70"/>
          <p:cNvSpPr/>
          <p:nvPr/>
        </p:nvSpPr>
        <p:spPr>
          <a:xfrm>
            <a:off x="917825" y="4183059"/>
            <a:ext cx="26781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縮圖窗格中的陰影</a:t>
            </a:r>
          </a:p>
        </p:txBody>
      </p:sp>
      <p:cxnSp>
        <p:nvCxnSpPr>
          <p:cNvPr id="72" name="Connettore 1 71"/>
          <p:cNvCxnSpPr/>
          <p:nvPr/>
        </p:nvCxnSpPr>
        <p:spPr>
          <a:xfrm>
            <a:off x="0" y="4524941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72"/>
          <p:cNvSpPr/>
          <p:nvPr/>
        </p:nvSpPr>
        <p:spPr>
          <a:xfrm>
            <a:off x="477748" y="4697858"/>
            <a:ext cx="2717516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提供和接收意見</a:t>
            </a:r>
          </a:p>
        </p:txBody>
      </p:sp>
      <p:sp>
        <p:nvSpPr>
          <p:cNvPr id="74" name="Rettangolo 73"/>
          <p:cNvSpPr/>
          <p:nvPr/>
        </p:nvSpPr>
        <p:spPr>
          <a:xfrm>
            <a:off x="457201" y="5073131"/>
            <a:ext cx="3046288" cy="78483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新增備註讓其他人查看，</a:t>
            </a:r>
          </a:p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或是查看他人撰寫的備註。</a:t>
            </a:r>
          </a:p>
          <a:p>
            <a:pPr rtl="0"/>
            <a:endParaRPr lang="en-US" sz="1500">
              <a:latin typeface="Microsoft JhengHei" panose="020B0604030504040204" pitchFamily="34" charset="-120"/>
              <a:ea typeface="Microsoft JhengHei" panose="020B0604030504040204" pitchFamily="34" charset="-120"/>
              <a:cs typeface="Segoe Pro Display" charset="0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4114800" y="4697858"/>
            <a:ext cx="2943546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與其他人即時聊天</a:t>
            </a:r>
          </a:p>
        </p:txBody>
      </p:sp>
      <p:sp>
        <p:nvSpPr>
          <p:cNvPr id="76" name="Rettangolo 75"/>
          <p:cNvSpPr/>
          <p:nvPr/>
        </p:nvSpPr>
        <p:spPr>
          <a:xfrm>
            <a:off x="4094253" y="5073131"/>
            <a:ext cx="3629273" cy="78483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想要立即參與討論嗎？ </a:t>
            </a:r>
          </a:p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只要開始聊天，目前正在編輯檔案的所有人即可看到聊天內容。</a:t>
            </a:r>
          </a:p>
        </p:txBody>
      </p:sp>
      <p:pic>
        <p:nvPicPr>
          <p:cNvPr id="77" name="Immagin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54" y="8249520"/>
            <a:ext cx="1298167" cy="1170477"/>
          </a:xfrm>
          <a:prstGeom prst="rect">
            <a:avLst/>
          </a:prstGeom>
        </p:spPr>
      </p:pic>
      <p:pic>
        <p:nvPicPr>
          <p:cNvPr id="78" name="Immagin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053" y="8363767"/>
            <a:ext cx="1558694" cy="1372581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08" y="5642597"/>
            <a:ext cx="3165678" cy="3008223"/>
          </a:xfrm>
          <a:prstGeom prst="rect">
            <a:avLst/>
          </a:prstGeom>
        </p:spPr>
      </p:pic>
      <p:pic>
        <p:nvPicPr>
          <p:cNvPr id="80" name="Immagin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710" y="5756087"/>
            <a:ext cx="4439321" cy="3220018"/>
          </a:xfrm>
          <a:prstGeom prst="rect">
            <a:avLst/>
          </a:prstGeom>
        </p:spPr>
      </p:pic>
      <p:cxnSp>
        <p:nvCxnSpPr>
          <p:cNvPr id="81" name="Connettore 1 80"/>
          <p:cNvCxnSpPr/>
          <p:nvPr/>
        </p:nvCxnSpPr>
        <p:spPr>
          <a:xfrm>
            <a:off x="3883331" y="4697857"/>
            <a:ext cx="0" cy="4832246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77">
            <a:extLst>
              <a:ext uri="{FF2B5EF4-FFF2-40B4-BE49-F238E27FC236}">
                <a16:creationId xmlns:a16="http://schemas.microsoft.com/office/drawing/2014/main" id="{FB84725E-CB86-4668-8709-82DDEE323C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5956" y="3795444"/>
            <a:ext cx="672709" cy="730974"/>
          </a:xfrm>
          <a:prstGeom prst="rect">
            <a:avLst/>
          </a:prstGeom>
        </p:spPr>
      </p:pic>
      <p:sp>
        <p:nvSpPr>
          <p:cNvPr id="117" name="Rettangolo 18">
            <a:extLst>
              <a:ext uri="{FF2B5EF4-FFF2-40B4-BE49-F238E27FC236}">
                <a16:creationId xmlns:a16="http://schemas.microsoft.com/office/drawing/2014/main" id="{11EFE4C8-987D-4AE5-AC33-5350B6C43D47}"/>
              </a:ext>
            </a:extLst>
          </p:cNvPr>
          <p:cNvSpPr/>
          <p:nvPr/>
        </p:nvSpPr>
        <p:spPr>
          <a:xfrm>
            <a:off x="4242207" y="3987670"/>
            <a:ext cx="224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操作說明步驟和相關影片：aka.ms/powerpointrevisionshelp</a:t>
            </a:r>
          </a:p>
        </p:txBody>
      </p:sp>
      <p:pic>
        <p:nvPicPr>
          <p:cNvPr id="118" name="Picture 79">
            <a:extLst>
              <a:ext uri="{FF2B5EF4-FFF2-40B4-BE49-F238E27FC236}">
                <a16:creationId xmlns:a16="http://schemas.microsoft.com/office/drawing/2014/main" id="{F9EC813C-3379-48D5-B53A-66286649D7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0778" y="9152214"/>
            <a:ext cx="672709" cy="730974"/>
          </a:xfrm>
          <a:prstGeom prst="rect">
            <a:avLst/>
          </a:prstGeom>
        </p:spPr>
      </p:pic>
      <p:sp>
        <p:nvSpPr>
          <p:cNvPr id="119" name="Rettangolo 18">
            <a:extLst>
              <a:ext uri="{FF2B5EF4-FFF2-40B4-BE49-F238E27FC236}">
                <a16:creationId xmlns:a16="http://schemas.microsoft.com/office/drawing/2014/main" id="{72CD1016-9AF6-4887-8767-0D8F891ECE03}"/>
              </a:ext>
            </a:extLst>
          </p:cNvPr>
          <p:cNvSpPr/>
          <p:nvPr/>
        </p:nvSpPr>
        <p:spPr>
          <a:xfrm>
            <a:off x="1835245" y="9237062"/>
            <a:ext cx="23078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</a:t>
            </a:r>
            <a:r>
              <a:rPr lang="zh-tw" sz="9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aka.ms/powerpointcommentshelp</a:t>
            </a:r>
          </a:p>
        </p:txBody>
      </p:sp>
      <p:pic>
        <p:nvPicPr>
          <p:cNvPr id="120" name="Picture 81">
            <a:extLst>
              <a:ext uri="{FF2B5EF4-FFF2-40B4-BE49-F238E27FC236}">
                <a16:creationId xmlns:a16="http://schemas.microsoft.com/office/drawing/2014/main" id="{A9641F11-A3F5-499C-B08D-6D3FDCFC2A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6573" y="8923920"/>
            <a:ext cx="672709" cy="730974"/>
          </a:xfrm>
          <a:prstGeom prst="rect">
            <a:avLst/>
          </a:prstGeom>
        </p:spPr>
      </p:pic>
      <p:sp>
        <p:nvSpPr>
          <p:cNvPr id="121" name="Rettangolo 18">
            <a:extLst>
              <a:ext uri="{FF2B5EF4-FFF2-40B4-BE49-F238E27FC236}">
                <a16:creationId xmlns:a16="http://schemas.microsoft.com/office/drawing/2014/main" id="{C27F537A-44D9-43B8-B6C5-2837FA149BA4}"/>
              </a:ext>
            </a:extLst>
          </p:cNvPr>
          <p:cNvSpPr/>
          <p:nvPr/>
        </p:nvSpPr>
        <p:spPr>
          <a:xfrm>
            <a:off x="6183469" y="9019887"/>
            <a:ext cx="164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 spc="-3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操作說明步驟和相關影片：aka.ms/officechathelp</a:t>
            </a:r>
          </a:p>
        </p:txBody>
      </p:sp>
    </p:spTree>
    <p:extLst>
      <p:ext uri="{BB962C8B-B14F-4D97-AF65-F5344CB8AC3E}">
        <p14:creationId xmlns:p14="http://schemas.microsoft.com/office/powerpoint/2010/main" val="4271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0243" y="250096"/>
            <a:ext cx="2657882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提供生動的意見反應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2" y="645052"/>
            <a:ext cx="4538749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使用筆跡強調內容！有些內容更容易用繪圖或徒手畫的方式加入。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1" y="1339302"/>
            <a:ext cx="2059968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sz="1500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編輯</a:t>
            </a:r>
          </a:p>
        </p:txBody>
      </p:sp>
      <p:sp>
        <p:nvSpPr>
          <p:cNvPr id="8" name="Rettangolo 7"/>
          <p:cNvSpPr/>
          <p:nvPr/>
        </p:nvSpPr>
        <p:spPr>
          <a:xfrm>
            <a:off x="2933272" y="133930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sz="1500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徒手畫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47698" y="133930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sz="1500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繪圖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7" y="1683798"/>
            <a:ext cx="6935922" cy="2035449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>
            <a:off x="0" y="3739796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477749" y="3820246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查看舊版內容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57202" y="4129942"/>
            <a:ext cx="4538749" cy="553998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當您與其他人共同作業時，有時候您想查看某些人變更檔案之前，該檔案原來的樣子。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49" y="5878720"/>
            <a:ext cx="7063483" cy="159214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57200" y="5545282"/>
            <a:ext cx="2059968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sz="1500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昨天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933271" y="554528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sz="1500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2 小時前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347697" y="5545282"/>
            <a:ext cx="1864760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zh-tw" sz="1500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現在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0" y="5016131"/>
            <a:ext cx="4851400" cy="48224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75" y="7435928"/>
            <a:ext cx="5999466" cy="1852943"/>
          </a:xfrm>
          <a:prstGeom prst="rect">
            <a:avLst/>
          </a:prstGeom>
        </p:spPr>
      </p:pic>
      <p:sp>
        <p:nvSpPr>
          <p:cNvPr id="20" name="Rettangolo arrotondato 19"/>
          <p:cNvSpPr/>
          <p:nvPr/>
        </p:nvSpPr>
        <p:spPr>
          <a:xfrm>
            <a:off x="477747" y="9288869"/>
            <a:ext cx="6935922" cy="461306"/>
          </a:xfrm>
          <a:prstGeom prst="roundRect">
            <a:avLst/>
          </a:prstGeom>
          <a:solidFill>
            <a:srgbClr val="D247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634" y="9378609"/>
            <a:ext cx="1409700" cy="292100"/>
          </a:xfrm>
          <a:prstGeom prst="rect">
            <a:avLst/>
          </a:prstGeom>
        </p:spPr>
      </p:pic>
      <p:sp>
        <p:nvSpPr>
          <p:cNvPr id="22" name="Rettangolo 21"/>
          <p:cNvSpPr/>
          <p:nvPr/>
        </p:nvSpPr>
        <p:spPr>
          <a:xfrm>
            <a:off x="2280972" y="9404518"/>
            <a:ext cx="6015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20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您可以還原、個別儲存或複製先前版本的內容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0" y="-2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0" y="10058710"/>
            <a:ext cx="7772400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83">
            <a:extLst>
              <a:ext uri="{FF2B5EF4-FFF2-40B4-BE49-F238E27FC236}">
                <a16:creationId xmlns:a16="http://schemas.microsoft.com/office/drawing/2014/main" id="{632E689B-3294-4610-98FA-3892995D5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097" y="304164"/>
            <a:ext cx="672709" cy="730974"/>
          </a:xfrm>
          <a:prstGeom prst="rect">
            <a:avLst/>
          </a:prstGeom>
        </p:spPr>
      </p:pic>
      <p:sp>
        <p:nvSpPr>
          <p:cNvPr id="39" name="Rettangolo 18">
            <a:extLst>
              <a:ext uri="{FF2B5EF4-FFF2-40B4-BE49-F238E27FC236}">
                <a16:creationId xmlns:a16="http://schemas.microsoft.com/office/drawing/2014/main" id="{B3E78554-8517-4DCE-993B-4873A802B954}"/>
              </a:ext>
            </a:extLst>
          </p:cNvPr>
          <p:cNvSpPr/>
          <p:nvPr/>
        </p:nvSpPr>
        <p:spPr>
          <a:xfrm>
            <a:off x="5801915" y="446202"/>
            <a:ext cx="173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操作說明步驟和相關影片：aka.ms/officeinkhelp</a:t>
            </a:r>
          </a:p>
        </p:txBody>
      </p:sp>
      <p:pic>
        <p:nvPicPr>
          <p:cNvPr id="40" name="Picture 85">
            <a:extLst>
              <a:ext uri="{FF2B5EF4-FFF2-40B4-BE49-F238E27FC236}">
                <a16:creationId xmlns:a16="http://schemas.microsoft.com/office/drawing/2014/main" id="{73C02535-32F3-442A-856A-9C5C4F840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6072" y="3944867"/>
            <a:ext cx="672709" cy="730974"/>
          </a:xfrm>
          <a:prstGeom prst="rect">
            <a:avLst/>
          </a:prstGeom>
        </p:spPr>
      </p:pic>
      <p:sp>
        <p:nvSpPr>
          <p:cNvPr id="41" name="Rettangolo 18">
            <a:extLst>
              <a:ext uri="{FF2B5EF4-FFF2-40B4-BE49-F238E27FC236}">
                <a16:creationId xmlns:a16="http://schemas.microsoft.com/office/drawing/2014/main" id="{B86738D9-DAC2-4863-9DEA-9A75B72EA59D}"/>
              </a:ext>
            </a:extLst>
          </p:cNvPr>
          <p:cNvSpPr/>
          <p:nvPr/>
        </p:nvSpPr>
        <p:spPr>
          <a:xfrm>
            <a:off x="5653619" y="4080896"/>
            <a:ext cx="211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操作說明步驟和相關影片：aka.ms/powerpointhistoryhelp</a:t>
            </a:r>
          </a:p>
        </p:txBody>
      </p:sp>
    </p:spTree>
    <p:extLst>
      <p:ext uri="{BB962C8B-B14F-4D97-AF65-F5344CB8AC3E}">
        <p14:creationId xmlns:p14="http://schemas.microsoft.com/office/powerpoint/2010/main" val="1814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29800"/>
          </a:xfrm>
          <a:prstGeom prst="rect">
            <a:avLst/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283413"/>
            <a:ext cx="6929919" cy="43151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77749" y="34757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7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透過各種裝置隨時隨地使用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2" y="722853"/>
            <a:ext cx="6015519" cy="323165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zh-tw" sz="150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即使不在辦公桌前，也能使用手機或平板電腦快速變更內容。</a:t>
            </a:r>
          </a:p>
        </p:txBody>
      </p:sp>
      <p:sp>
        <p:nvSpPr>
          <p:cNvPr id="8" name="Rettangolo 7"/>
          <p:cNvSpPr/>
          <p:nvPr/>
        </p:nvSpPr>
        <p:spPr>
          <a:xfrm>
            <a:off x="550415" y="4878088"/>
            <a:ext cx="103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2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iOS 版 </a:t>
            </a:r>
          </a:p>
          <a:p>
            <a:pPr algn="ctr" rtl="0"/>
            <a:r>
              <a:rPr lang="zh-tw" sz="12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PowerPoint</a:t>
            </a:r>
          </a:p>
        </p:txBody>
      </p:sp>
      <p:sp>
        <p:nvSpPr>
          <p:cNvPr id="9" name="Rettangolo 8"/>
          <p:cNvSpPr/>
          <p:nvPr/>
        </p:nvSpPr>
        <p:spPr>
          <a:xfrm>
            <a:off x="528727" y="2324409"/>
            <a:ext cx="10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2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Windows Phone 版 </a:t>
            </a:r>
          </a:p>
          <a:p>
            <a:pPr algn="ctr" rtl="0"/>
            <a:r>
              <a:rPr lang="zh-tw" sz="12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PowerPoint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278899" y="2466667"/>
            <a:ext cx="103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2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Android 版 </a:t>
            </a:r>
          </a:p>
          <a:p>
            <a:pPr algn="ctr" rtl="0"/>
            <a:r>
              <a:rPr lang="zh-tw" sz="1200" b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PowerPoint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6231274" y="4947010"/>
            <a:ext cx="104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2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PowerPoint </a:t>
            </a:r>
          </a:p>
          <a:p>
            <a:pPr algn="ctr" rtl="0"/>
            <a:r>
              <a:rPr lang="zh-tw" sz="1200" b="1">
                <a:solidFill>
                  <a:srgbClr val="D24726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Online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5835955"/>
            <a:ext cx="7772400" cy="4222445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35295" y="6512316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700" i="1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SemiLight" charset="0"/>
              </a:rPr>
              <a:t>查看更多祕訣、影片、說明和訓練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88024" y="7052672"/>
            <a:ext cx="689909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3700" b="1" i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" charset="0"/>
              </a:rPr>
              <a:t>請瀏覽 aka.ms/PowerPointHelp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14401" y="853803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zh-tw" sz="17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Segoe Pro SemiLight" charset="0"/>
              </a:rPr>
              <a:t>Office 365 中的 PowerPoint 提供上述體驗。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pic>
        <p:nvPicPr>
          <p:cNvPr id="17" name="Picture 87">
            <a:extLst>
              <a:ext uri="{FF2B5EF4-FFF2-40B4-BE49-F238E27FC236}">
                <a16:creationId xmlns:a16="http://schemas.microsoft.com/office/drawing/2014/main" id="{CD6DE1B3-06A5-48D7-9759-057B690C4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428" y="5074549"/>
            <a:ext cx="672709" cy="730974"/>
          </a:xfrm>
          <a:prstGeom prst="rect">
            <a:avLst/>
          </a:prstGeom>
        </p:spPr>
      </p:pic>
      <p:sp>
        <p:nvSpPr>
          <p:cNvPr id="18" name="Rettangolo 18">
            <a:extLst>
              <a:ext uri="{FF2B5EF4-FFF2-40B4-BE49-F238E27FC236}">
                <a16:creationId xmlns:a16="http://schemas.microsoft.com/office/drawing/2014/main" id="{1799B724-937D-458A-8599-F0222DAADBB7}"/>
              </a:ext>
            </a:extLst>
          </p:cNvPr>
          <p:cNvSpPr/>
          <p:nvPr/>
        </p:nvSpPr>
        <p:spPr>
          <a:xfrm>
            <a:off x="3790358" y="5221152"/>
            <a:ext cx="2055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zh-tw" sz="1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egoe Pro Display" charset="0"/>
              </a:rPr>
              <a:t>操作說明步驟和相關影片：aka.ms/officeappsmobilehelp</a:t>
            </a:r>
          </a:p>
        </p:txBody>
      </p:sp>
    </p:spTree>
    <p:extLst>
      <p:ext uri="{BB962C8B-B14F-4D97-AF65-F5344CB8AC3E}">
        <p14:creationId xmlns:p14="http://schemas.microsoft.com/office/powerpoint/2010/main" val="2014126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A31AD6D-405D-4853-811C-F5941BFA7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29454F-6A60-453B-8018-AC42D8C5D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5CE603-0589-46D7-A931-0BB7F9CAA5D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1544</TotalTime>
  <Words>799</Words>
  <PresentationFormat>Custom</PresentationFormat>
  <Paragraphs>55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Microsoft JhengHei</vt:lpstr>
      <vt:lpstr>Arial</vt:lpstr>
      <vt:lpstr>Calibri</vt:lpstr>
      <vt:lpstr>Calibri Light</vt:lpstr>
      <vt:lpstr>新細明體</vt:lpstr>
      <vt:lpstr>Segoe Pro</vt:lpstr>
      <vt:lpstr>Segoe Pro Display</vt:lpstr>
      <vt:lpstr>Segoe Pro Display Light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2017-09-12T06:37:10Z</dcterms:created>
  <dcterms:modified xsi:type="dcterms:W3CDTF">2017-09-19T13:06:07Z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Owner">
    <vt:lpwstr>pdigia@microsoft.com</vt:lpwstr>
  </property>
  <property fmtid="{D5CDD505-2E9C-101B-9397-08002B2CF9AE}" pid="6" name="MSIP_Label_f42aa342-8706-4288-bd11-ebb85995028c_SetDate">
    <vt:lpwstr>2017-09-13T15:11:39.3904944-07:00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0x010100D9F46917140D694AAEAF39165F579555</vt:lpwstr>
  </property>
</Properties>
</file>