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96" d="100"/>
          <a:sy n="96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447117E-D58A-422A-A81B-362E9F2EA265}" type="datetimeFigureOut">
              <a:rPr lang="en-US" altLang="zh-TW" smtClean="0"/>
              <a:t>1/20/2014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A438575-B761-4121-A7E4-457BB626566A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1552672-2D72-42C2-B0B5-4CADDCB794C9}" type="datetimeFigureOut">
              <a:t>2014/1/20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54BA502-DDEA-4552-B72A-9C62FF6620C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您可以新增自訂類別與分數至遊戲板。請將您的問題與答案輸入至我們所提供的投影片。</a:t>
            </a:r>
          </a:p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在使用投影片放映檢視時，選取 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底線文字 </a:t>
            </a: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以移至該問題，接著 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移至答案投影片。 </a:t>
            </a: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使用 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左向三角形 </a:t>
            </a: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以返回遊戲板投影片。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請將您的問題與答案輸入至預留位置。您可以在下方新增類別與分數以供參考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</a:p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在使用投影片放映檢視時，選取右向三角形以顯示答案。選取左向三角形以返回遊戲板投影片。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/>
              <a:t>請將您的問題與答案輸入至預留位置。您可以在下方新增類別與分數以供參考。</a:t>
            </a:r>
          </a:p>
          <a:p>
            <a:endParaRPr lang="zh-TW" dirty="0"/>
          </a:p>
          <a:p>
            <a:r>
              <a:rPr lang="zh-TW" dirty="0"/>
              <a:t>在使用投影片放映檢視時， </a:t>
            </a:r>
            <a:r>
              <a:rPr lang="zh-TW" dirty="0" smtClean="0"/>
              <a:t>選取 </a:t>
            </a:r>
            <a:r>
              <a:rPr lang="zh-TW" dirty="0"/>
              <a:t>左向三角形以返回遊戲板投影片。 </a:t>
            </a:r>
          </a:p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TW" smtClean="0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遊戲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類別 1</a:t>
            </a:r>
          </a:p>
        </p:txBody>
      </p:sp>
      <p:sp>
        <p:nvSpPr>
          <p:cNvPr id="40" name="文字版面配置區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45" name="文字版面配置區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0" name="文字版面配置區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5" name="文字版面配置區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60" name="文字版面配置區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36" name="文字版面配置區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類別 2</a:t>
            </a:r>
          </a:p>
        </p:txBody>
      </p:sp>
      <p:sp>
        <p:nvSpPr>
          <p:cNvPr id="41" name="文字版面配置區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46" name="文字版面配置區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1" name="文字版面配置區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6" name="文字版面配置區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61" name="文字版面配置區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37" name="文字版面配置區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類別 3</a:t>
            </a:r>
          </a:p>
        </p:txBody>
      </p:sp>
      <p:sp>
        <p:nvSpPr>
          <p:cNvPr id="42" name="文字版面配置區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47" name="文字版面配置區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2" name="文字版面配置區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7" name="文字版面配置區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62" name="文字版面配置區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38" name="文字版面配置區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類別 4</a:t>
            </a:r>
          </a:p>
        </p:txBody>
      </p:sp>
      <p:sp>
        <p:nvSpPr>
          <p:cNvPr id="43" name="文字版面配置區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48" name="文字版面配置區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3" name="文字版面配置區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8" name="文字版面配置區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63" name="文字版面配置區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39" name="文字版面配置區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類別 5</a:t>
            </a:r>
          </a:p>
        </p:txBody>
      </p:sp>
      <p:sp>
        <p:nvSpPr>
          <p:cNvPr id="44" name="文字版面配置區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49" name="文字版面配置區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4" name="文字版面配置區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59" name="文字版面配置區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64" name="文字版面配置區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3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4 分隔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TW" sz="5400" baseline="0">
                <a:solidFill>
                  <a:schemeClr val="tx1"/>
                </a:solidFill>
              </a:defRPr>
            </a:lvl1pPr>
          </a:lstStyle>
          <a:p>
            <a:r>
              <a:rPr lang="zh-TW"/>
              <a:t>類別 4 分隔線投影片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4 問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問題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在此新增問題。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4</a:t>
            </a:r>
          </a:p>
        </p:txBody>
      </p:sp>
      <p:sp>
        <p:nvSpPr>
          <p:cNvPr id="12" name="返回遊戲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4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5 分隔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TW" sz="5400" baseline="0">
                <a:solidFill>
                  <a:schemeClr val="tx1"/>
                </a:solidFill>
              </a:defRPr>
            </a:lvl1pPr>
          </a:lstStyle>
          <a:p>
            <a:r>
              <a:rPr lang="zh-TW"/>
              <a:t>類別 5 分隔線投影片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5 問題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1965208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問題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在此新增問題。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5</a:t>
            </a:r>
          </a:p>
        </p:txBody>
      </p:sp>
      <p:sp>
        <p:nvSpPr>
          <p:cNvPr id="12" name="返回遊戲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5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1990044" y="1990049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1 分隔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TW" sz="5400" baseline="0">
                <a:solidFill>
                  <a:schemeClr val="tx1"/>
                </a:solidFill>
              </a:defRPr>
            </a:lvl1pPr>
          </a:lstStyle>
          <a:p>
            <a:r>
              <a:rPr lang="zh-TW"/>
              <a:t>類別 1 分隔線投影片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1 問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問題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在此新增問題。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1</a:t>
            </a:r>
          </a:p>
        </p:txBody>
      </p:sp>
      <p:sp>
        <p:nvSpPr>
          <p:cNvPr id="14" name="返回遊戲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1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2 分隔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TW" sz="5400" baseline="0">
                <a:solidFill>
                  <a:schemeClr val="tx1"/>
                </a:solidFill>
              </a:defRPr>
            </a:lvl1pPr>
          </a:lstStyle>
          <a:p>
            <a:r>
              <a:rPr lang="zh-TW"/>
              <a:t>類別 2 分隔線投影片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2 問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問題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在此新增問題。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2</a:t>
            </a:r>
          </a:p>
        </p:txBody>
      </p:sp>
      <p:sp>
        <p:nvSpPr>
          <p:cNvPr id="12" name="返回遊戲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2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3 分隔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TW" sz="5400" baseline="0">
                <a:solidFill>
                  <a:schemeClr val="tx1"/>
                </a:solidFill>
              </a:defRPr>
            </a:lvl1pPr>
          </a:lstStyle>
          <a:p>
            <a:r>
              <a:rPr lang="zh-TW"/>
              <a:t>類別 3 分隔線投影片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別 3 問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1992266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TW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問題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3200" baseline="0"/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在此新增問題。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200"/>
            </a:lvl2pPr>
            <a:lvl3pPr marL="0" indent="0" latinLnBrk="0">
              <a:spcBef>
                <a:spcPts val="0"/>
              </a:spcBef>
              <a:buNone/>
              <a:defRPr lang="zh-TW" sz="3200"/>
            </a:lvl3pPr>
            <a:lvl4pPr marL="0" indent="0" latinLnBrk="0">
              <a:spcBef>
                <a:spcPts val="0"/>
              </a:spcBef>
              <a:buNone/>
              <a:defRPr lang="zh-TW" sz="3200"/>
            </a:lvl4pPr>
            <a:lvl5pPr marL="0" indent="0" latinLnBrk="0">
              <a:spcBef>
                <a:spcPts val="0"/>
              </a:spcBef>
              <a:buNone/>
              <a:defRPr lang="zh-TW" sz="3200"/>
            </a:lvl5pPr>
            <a:lvl6pPr marL="0" indent="0" latinLnBrk="0">
              <a:spcBef>
                <a:spcPts val="0"/>
              </a:spcBef>
              <a:buNone/>
              <a:defRPr lang="zh-TW" sz="3200"/>
            </a:lvl6pPr>
            <a:lvl7pPr marL="0" indent="0" latinLnBrk="0">
              <a:spcBef>
                <a:spcPts val="0"/>
              </a:spcBef>
              <a:buNone/>
              <a:defRPr lang="zh-TW" sz="3200"/>
            </a:lvl7pPr>
            <a:lvl8pPr marL="0" indent="0" latinLnBrk="0">
              <a:spcBef>
                <a:spcPts val="0"/>
              </a:spcBef>
              <a:buNone/>
              <a:defRPr lang="zh-TW" sz="3200"/>
            </a:lvl8pPr>
            <a:lvl9pPr marL="0" indent="0" latinLnBrk="0">
              <a:spcBef>
                <a:spcPts val="0"/>
              </a:spcBef>
              <a:buNone/>
              <a:defRPr lang="zh-TW" sz="3200"/>
            </a:lvl9pPr>
          </a:lstStyle>
          <a:p>
            <a:pPr lvl="0"/>
            <a:r>
              <a:rPr lang="zh-TW"/>
              <a:t>分數</a:t>
            </a:r>
          </a:p>
        </p:txBody>
      </p:sp>
      <p:sp>
        <p:nvSpPr>
          <p:cNvPr id="10" name="返回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TW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zh-TW"/>
              <a:t>類別 3</a:t>
            </a:r>
          </a:p>
        </p:txBody>
      </p:sp>
      <p:sp>
        <p:nvSpPr>
          <p:cNvPr id="12" name="返回遊戲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F31A184-F35B-4AFC-AC27-402630BF31EA}" type="datetimeFigureOut">
              <a:rPr lang="en-US" altLang="zh-TW" smtClean="0"/>
              <a:pPr/>
              <a:t>1/20/2014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1BD9D6C-B21A-4AFF-BD71-9CA00C1F428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字版面配置區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  <p:sp>
        <p:nvSpPr>
          <p:cNvPr id="128" name="文字版面配置區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>
                <a:hlinkClick r:id="rId3" action="ppaction://hlinksldjump"/>
              </a:rPr>
              <a:t>10</a:t>
            </a:r>
            <a:endParaRPr lang="zh-TW"/>
          </a:p>
        </p:txBody>
      </p:sp>
      <p:sp>
        <p:nvSpPr>
          <p:cNvPr id="133" name="文字版面配置區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>
                <a:hlinkClick r:id="rId4" action="ppaction://hlinksldjump"/>
              </a:rPr>
              <a:t>20</a:t>
            </a:r>
            <a:endParaRPr lang="zh-TW"/>
          </a:p>
        </p:txBody>
      </p:sp>
      <p:sp>
        <p:nvSpPr>
          <p:cNvPr id="138" name="文字版面配置區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TW">
                <a:hlinkClick r:id="rId5" action="ppaction://hlinksldjump"/>
              </a:rPr>
              <a:t>30</a:t>
            </a:r>
            <a:endParaRPr lang="zh-TW"/>
          </a:p>
        </p:txBody>
      </p:sp>
      <p:sp>
        <p:nvSpPr>
          <p:cNvPr id="143" name="文字版面配置區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zh-TW">
                <a:hlinkClick r:id="rId6" action="ppaction://hlinksldjump"/>
              </a:rPr>
              <a:t>40</a:t>
            </a:r>
            <a:endParaRPr lang="zh-TW"/>
          </a:p>
        </p:txBody>
      </p:sp>
      <p:sp>
        <p:nvSpPr>
          <p:cNvPr id="148" name="文字版面配置區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zh-TW">
                <a:hlinkClick r:id="rId7" action="ppaction://hlinksldjump"/>
              </a:rPr>
              <a:t>50</a:t>
            </a:r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  <p:sp>
        <p:nvSpPr>
          <p:cNvPr id="129" name="文字版面配置區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>
                <a:hlinkClick r:id="rId8" action="ppaction://hlinksldjump"/>
              </a:rPr>
              <a:t>10</a:t>
            </a:r>
            <a:endParaRPr lang="zh-TW"/>
          </a:p>
        </p:txBody>
      </p:sp>
      <p:sp>
        <p:nvSpPr>
          <p:cNvPr id="134" name="文字版面配置區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>
                <a:hlinkClick r:id="rId9" action="ppaction://hlinksldjump"/>
              </a:rPr>
              <a:t>20</a:t>
            </a:r>
            <a:endParaRPr lang="zh-TW"/>
          </a:p>
        </p:txBody>
      </p:sp>
      <p:sp>
        <p:nvSpPr>
          <p:cNvPr id="139" name="文字版面配置區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zh-TW">
                <a:hlinkClick r:id="rId10" action="ppaction://hlinksldjump"/>
              </a:rPr>
              <a:t>30</a:t>
            </a:r>
            <a:endParaRPr lang="zh-TW"/>
          </a:p>
        </p:txBody>
      </p:sp>
      <p:sp>
        <p:nvSpPr>
          <p:cNvPr id="144" name="文字版面配置區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zh-TW">
                <a:hlinkClick r:id="rId11" action="ppaction://hlinksldjump"/>
              </a:rPr>
              <a:t>40</a:t>
            </a:r>
            <a:endParaRPr lang="zh-TW"/>
          </a:p>
        </p:txBody>
      </p:sp>
      <p:sp>
        <p:nvSpPr>
          <p:cNvPr id="149" name="文字版面配置區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zh-TW">
                <a:hlinkClick r:id="rId12" action="ppaction://hlinksldjump"/>
              </a:rPr>
              <a:t>50</a:t>
            </a:r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  <p:sp>
        <p:nvSpPr>
          <p:cNvPr id="130" name="文字版面配置區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>
                <a:hlinkClick r:id="rId13" action="ppaction://hlinksldjump"/>
              </a:rPr>
              <a:t>10</a:t>
            </a:r>
            <a:endParaRPr lang="zh-TW"/>
          </a:p>
        </p:txBody>
      </p:sp>
      <p:sp>
        <p:nvSpPr>
          <p:cNvPr id="135" name="文字版面配置區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TW">
                <a:hlinkClick r:id="rId14" action="ppaction://hlinksldjump"/>
              </a:rPr>
              <a:t>20</a:t>
            </a:r>
            <a:endParaRPr lang="zh-TW"/>
          </a:p>
        </p:txBody>
      </p:sp>
      <p:sp>
        <p:nvSpPr>
          <p:cNvPr id="140" name="文字版面配置區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zh-TW">
                <a:hlinkClick r:id="rId15" action="ppaction://hlinksldjump"/>
              </a:rPr>
              <a:t>30</a:t>
            </a:r>
            <a:endParaRPr lang="zh-TW"/>
          </a:p>
        </p:txBody>
      </p:sp>
      <p:sp>
        <p:nvSpPr>
          <p:cNvPr id="145" name="文字版面配置區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zh-TW">
                <a:hlinkClick r:id="rId16" action="ppaction://hlinksldjump"/>
              </a:rPr>
              <a:t>40</a:t>
            </a:r>
            <a:endParaRPr lang="zh-TW"/>
          </a:p>
        </p:txBody>
      </p:sp>
      <p:sp>
        <p:nvSpPr>
          <p:cNvPr id="150" name="文字版面配置區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zh-TW">
                <a:hlinkClick r:id="rId17" action="ppaction://hlinksldjump"/>
              </a:rPr>
              <a:t>50</a:t>
            </a:r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  <p:sp>
        <p:nvSpPr>
          <p:cNvPr id="131" name="文字版面配置區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>
                <a:hlinkClick r:id="rId18" action="ppaction://hlinksldjump"/>
              </a:rPr>
              <a:t>10</a:t>
            </a:r>
            <a:endParaRPr lang="zh-TW"/>
          </a:p>
        </p:txBody>
      </p:sp>
      <p:sp>
        <p:nvSpPr>
          <p:cNvPr id="136" name="文字版面配置區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TW">
                <a:hlinkClick r:id="rId19" action="ppaction://hlinksldjump"/>
              </a:rPr>
              <a:t>20</a:t>
            </a:r>
            <a:endParaRPr lang="zh-TW"/>
          </a:p>
        </p:txBody>
      </p:sp>
      <p:sp>
        <p:nvSpPr>
          <p:cNvPr id="141" name="文字版面配置區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zh-TW">
                <a:hlinkClick r:id="rId20" action="ppaction://hlinksldjump"/>
              </a:rPr>
              <a:t>30</a:t>
            </a:r>
            <a:endParaRPr lang="zh-TW"/>
          </a:p>
        </p:txBody>
      </p:sp>
      <p:sp>
        <p:nvSpPr>
          <p:cNvPr id="146" name="文字版面配置區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zh-TW">
                <a:hlinkClick r:id="rId21" action="ppaction://hlinksldjump"/>
              </a:rPr>
              <a:t>40</a:t>
            </a:r>
            <a:endParaRPr lang="zh-TW"/>
          </a:p>
        </p:txBody>
      </p:sp>
      <p:sp>
        <p:nvSpPr>
          <p:cNvPr id="151" name="文字版面配置區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zh-TW">
                <a:hlinkClick r:id="rId22" action="ppaction://hlinksldjump"/>
              </a:rPr>
              <a:t>50</a:t>
            </a:r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  <p:sp>
        <p:nvSpPr>
          <p:cNvPr id="132" name="文字版面配置區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>
                <a:hlinkClick r:id="rId23" action="ppaction://hlinksldjump"/>
              </a:rPr>
              <a:t>10</a:t>
            </a:r>
            <a:endParaRPr lang="zh-TW"/>
          </a:p>
        </p:txBody>
      </p:sp>
      <p:sp>
        <p:nvSpPr>
          <p:cNvPr id="137" name="文字版面配置區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zh-TW">
                <a:hlinkClick r:id="rId24" action="ppaction://hlinksldjump"/>
              </a:rPr>
              <a:t>20</a:t>
            </a:r>
            <a:endParaRPr lang="zh-TW"/>
          </a:p>
        </p:txBody>
      </p:sp>
      <p:sp>
        <p:nvSpPr>
          <p:cNvPr id="142" name="文字版面配置區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TW">
                <a:hlinkClick r:id="rId25" action="ppaction://hlinksldjump"/>
              </a:rPr>
              <a:t>30</a:t>
            </a:r>
            <a:endParaRPr lang="zh-TW"/>
          </a:p>
        </p:txBody>
      </p:sp>
      <p:sp>
        <p:nvSpPr>
          <p:cNvPr id="147" name="文字版面配置區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zh-TW">
                <a:hlinkClick r:id="rId26" action="ppaction://hlinksldjump"/>
              </a:rPr>
              <a:t>40</a:t>
            </a:r>
            <a:endParaRPr lang="zh-TW"/>
          </a:p>
        </p:txBody>
      </p:sp>
      <p:sp>
        <p:nvSpPr>
          <p:cNvPr id="152" name="文字版面配置區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zh-TW">
                <a:hlinkClick r:id="rId27" action="ppaction://hlinksldjump"/>
              </a:rPr>
              <a:t>50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1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1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以下為類別 2 問題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2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2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2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2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2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2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以下為類別 1 問題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2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2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2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2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以下為類別 3 問題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3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3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3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3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3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3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3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3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3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3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以下為類別 4 問題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4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4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4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4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1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4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4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4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4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4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4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以下為類別 5 問題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5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10 分的類別 5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10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5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5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5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5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5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5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5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50 分的類別 5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50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20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20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30 分的類別 1 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30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40 分的類別 1 問題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40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類別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遊戲板 (彩色)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寬螢幕</PresentationFormat>
  <Paragraphs>199</Paragraphs>
  <Slides>56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56</vt:i4>
      </vt:variant>
    </vt:vector>
  </HeadingPairs>
  <TitlesOfParts>
    <vt:vector size="61" baseType="lpstr">
      <vt:lpstr>Microsoft JhengHei UI</vt:lpstr>
      <vt:lpstr>新細明體</vt:lpstr>
      <vt:lpstr>Arial</vt:lpstr>
      <vt:lpstr>Calibri</vt:lpstr>
      <vt:lpstr>遊戲板 (彩色) 16x9</vt:lpstr>
      <vt:lpstr>PowerPoint 簡報</vt:lpstr>
      <vt:lpstr>以下為類別 1 問題</vt:lpstr>
      <vt:lpstr>類別 1</vt:lpstr>
      <vt:lpstr>類別 1</vt:lpstr>
      <vt:lpstr>類別 1</vt:lpstr>
      <vt:lpstr>類別 1</vt:lpstr>
      <vt:lpstr>類別 1</vt:lpstr>
      <vt:lpstr>類別 1</vt:lpstr>
      <vt:lpstr>類別 1</vt:lpstr>
      <vt:lpstr>類別 1</vt:lpstr>
      <vt:lpstr>類別 1</vt:lpstr>
      <vt:lpstr>類別 1</vt:lpstr>
      <vt:lpstr>以下為類別 2 問題</vt:lpstr>
      <vt:lpstr>類別 2</vt:lpstr>
      <vt:lpstr>類別 2</vt:lpstr>
      <vt:lpstr>PowerPoint 簡報</vt:lpstr>
      <vt:lpstr>類別 2</vt:lpstr>
      <vt:lpstr>類別 2</vt:lpstr>
      <vt:lpstr>類別 2</vt:lpstr>
      <vt:lpstr>類別 2</vt:lpstr>
      <vt:lpstr>類別 2</vt:lpstr>
      <vt:lpstr>類別 2</vt:lpstr>
      <vt:lpstr>類別 2</vt:lpstr>
      <vt:lpstr>以下為類別 3 問題</vt:lpstr>
      <vt:lpstr>類別 3</vt:lpstr>
      <vt:lpstr>類別 3</vt:lpstr>
      <vt:lpstr>類別 3</vt:lpstr>
      <vt:lpstr>類別 3</vt:lpstr>
      <vt:lpstr>類別 3</vt:lpstr>
      <vt:lpstr>類別 3</vt:lpstr>
      <vt:lpstr>類別 3</vt:lpstr>
      <vt:lpstr>類別 3</vt:lpstr>
      <vt:lpstr>類別 3</vt:lpstr>
      <vt:lpstr>類別 3</vt:lpstr>
      <vt:lpstr>以下為類別 4 問題</vt:lpstr>
      <vt:lpstr>類別 4</vt:lpstr>
      <vt:lpstr>類別 4</vt:lpstr>
      <vt:lpstr>類別 4</vt:lpstr>
      <vt:lpstr>類別 4</vt:lpstr>
      <vt:lpstr>類別 4</vt:lpstr>
      <vt:lpstr>類別 4</vt:lpstr>
      <vt:lpstr>類別 4</vt:lpstr>
      <vt:lpstr>類別 4</vt:lpstr>
      <vt:lpstr>類別 4</vt:lpstr>
      <vt:lpstr>類別 4</vt:lpstr>
      <vt:lpstr>以下為類別 5 問題</vt:lpstr>
      <vt:lpstr>類別 5</vt:lpstr>
      <vt:lpstr>類別 5</vt:lpstr>
      <vt:lpstr>類別 5</vt:lpstr>
      <vt:lpstr>類別 5</vt:lpstr>
      <vt:lpstr>類別 5</vt:lpstr>
      <vt:lpstr>類別 5</vt:lpstr>
      <vt:lpstr>類別 5</vt:lpstr>
      <vt:lpstr>類別 5</vt:lpstr>
      <vt:lpstr>類別 5</vt:lpstr>
      <vt:lpstr>類別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2014-01-20T03:14:21Z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