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9144000" cy="6858000" type="screen4x3"/>
  <p:notesSz cx="6858000" cy="9144000"/>
  <p:defaultTextStyle>
    <a:defPPr>
      <a:defRPr lang="en-US"/>
    </a:defPPr>
    <a:lvl1pPr marL="0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4235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6429" autoAdjust="0"/>
  </p:normalViewPr>
  <p:slideViewPr>
    <p:cSldViewPr showGuides="1">
      <p:cViewPr varScale="1">
        <p:scale>
          <a:sx n="113" d="100"/>
          <a:sy n="113" d="100"/>
        </p:scale>
        <p:origin x="1140" y="96"/>
      </p:cViewPr>
      <p:guideLst>
        <p:guide orient="horz" pos="4235"/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 dirty="0">
              <a:ea typeface="Microsoft JhengHei UI" panose="020B0604030504040204" pitchFamily="34" charset="-12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C69B1E1D-1656-4BF3-B39D-523606D6DB44}" type="datetimeFigureOut">
              <a:rPr lang="en-US" altLang="zh-TW">
                <a:ea typeface="Microsoft JhengHei UI" panose="020B0604030504040204" pitchFamily="34" charset="-120"/>
              </a:rPr>
              <a:t>12/19/2013</a:t>
            </a:fld>
            <a:endParaRPr lang="zh-TW" dirty="0">
              <a:ea typeface="Microsoft JhengHei UI" panose="020B0604030504040204" pitchFamily="34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 dirty="0">
              <a:ea typeface="Microsoft JhengHei UI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624149B6-8CC3-4B9A-BCBF-5AF8A7649FF2}" type="slidenum">
              <a:rPr lang="zh-TW">
                <a:ea typeface="Microsoft JhengHei UI" panose="020B0604030504040204" pitchFamily="34" charset="-120"/>
              </a:rPr>
              <a:t>‹#›</a:t>
            </a:fld>
            <a:endParaRPr lang="zh-TW" dirty="0"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31268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>
                <a:ea typeface="Microsoft JhengHei UI" panose="020B0604030504040204" pitchFamily="34" charset="-120"/>
              </a:defRPr>
            </a:lvl1pPr>
          </a:lstStyle>
          <a:p>
            <a:fld id="{A85FC044-1321-463A-86E8-35D85A959797}" type="datetimeFigureOut">
              <a:rPr lang="en-US" altLang="zh-TW" smtClean="0"/>
              <a:pPr/>
              <a:t>2013/12/19</a:t>
            </a:fld>
            <a:endParaRPr lang="zh-TW" alt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dirty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dirty="0"/>
              <a:t>按一下以編輯母片文字樣式</a:t>
            </a:r>
          </a:p>
          <a:p>
            <a:pPr lvl="1"/>
            <a:r>
              <a:rPr lang="zh-TW" dirty="0"/>
              <a:t>第二層</a:t>
            </a:r>
          </a:p>
          <a:p>
            <a:pPr lvl="2"/>
            <a:r>
              <a:rPr lang="zh-TW" dirty="0"/>
              <a:t>第三層</a:t>
            </a:r>
          </a:p>
          <a:p>
            <a:pPr lvl="3"/>
            <a:r>
              <a:rPr lang="zh-TW" dirty="0"/>
              <a:t>第四層</a:t>
            </a:r>
          </a:p>
          <a:p>
            <a:pPr lvl="4"/>
            <a:r>
              <a:rPr lang="zh-TW" dirty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>
                <a:ea typeface="Microsoft JhengHei UI" panose="020B0604030504040204" pitchFamily="34" charset="-120"/>
              </a:defRPr>
            </a:lvl1pPr>
          </a:lstStyle>
          <a:p>
            <a:fld id="{86AA99EE-A2C0-4BE5-BB96-1FDEE1D6095A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52688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6775" rtl="0" eaLnBrk="1" latinLnBrk="0" hangingPunct="1">
      <a:defRPr lang="zh-TW" sz="1059" kern="1200">
        <a:solidFill>
          <a:schemeClr val="tx1"/>
        </a:solidFill>
        <a:latin typeface="+mn-lt"/>
        <a:ea typeface="Microsoft JhengHei UI" panose="020B0604030504040204" pitchFamily="34" charset="-120"/>
        <a:cs typeface="+mn-cs"/>
      </a:defRPr>
    </a:lvl1pPr>
    <a:lvl2pPr marL="403388" algn="l" defTabSz="806775" rtl="0" eaLnBrk="1" latinLnBrk="0" hangingPunct="1">
      <a:defRPr lang="zh-TW" sz="1059" kern="1200">
        <a:solidFill>
          <a:schemeClr val="tx1"/>
        </a:solidFill>
        <a:latin typeface="+mn-lt"/>
        <a:ea typeface="Microsoft JhengHei UI" panose="020B0604030504040204" pitchFamily="34" charset="-120"/>
        <a:cs typeface="+mn-cs"/>
      </a:defRPr>
    </a:lvl2pPr>
    <a:lvl3pPr marL="806775" algn="l" defTabSz="806775" rtl="0" eaLnBrk="1" latinLnBrk="0" hangingPunct="1">
      <a:defRPr lang="zh-TW" sz="1059" kern="1200">
        <a:solidFill>
          <a:schemeClr val="tx1"/>
        </a:solidFill>
        <a:latin typeface="+mn-lt"/>
        <a:ea typeface="Microsoft JhengHei UI" panose="020B0604030504040204" pitchFamily="34" charset="-120"/>
        <a:cs typeface="+mn-cs"/>
      </a:defRPr>
    </a:lvl3pPr>
    <a:lvl4pPr marL="1210163" algn="l" defTabSz="806775" rtl="0" eaLnBrk="1" latinLnBrk="0" hangingPunct="1">
      <a:defRPr lang="zh-TW" sz="1059" kern="1200">
        <a:solidFill>
          <a:schemeClr val="tx1"/>
        </a:solidFill>
        <a:latin typeface="+mn-lt"/>
        <a:ea typeface="Microsoft JhengHei UI" panose="020B0604030504040204" pitchFamily="34" charset="-120"/>
        <a:cs typeface="+mn-cs"/>
      </a:defRPr>
    </a:lvl4pPr>
    <a:lvl5pPr marL="1613550" algn="l" defTabSz="806775" rtl="0" eaLnBrk="1" latinLnBrk="0" hangingPunct="1">
      <a:defRPr lang="zh-TW" sz="1059" kern="1200">
        <a:solidFill>
          <a:schemeClr val="tx1"/>
        </a:solidFill>
        <a:latin typeface="+mn-lt"/>
        <a:ea typeface="Microsoft JhengHei UI" panose="020B0604030504040204" pitchFamily="34" charset="-120"/>
        <a:cs typeface="+mn-cs"/>
      </a:defRPr>
    </a:lvl5pPr>
    <a:lvl6pPr marL="2016938" algn="l" defTabSz="806775" rtl="0" eaLnBrk="1" latinLnBrk="0" hangingPunct="1">
      <a:defRPr lang="zh-TW" sz="1059" kern="1200">
        <a:solidFill>
          <a:schemeClr val="tx1"/>
        </a:solidFill>
        <a:latin typeface="+mn-lt"/>
        <a:ea typeface="+mn-ea"/>
        <a:cs typeface="+mn-cs"/>
      </a:defRPr>
    </a:lvl6pPr>
    <a:lvl7pPr marL="2420325" algn="l" defTabSz="806775" rtl="0" eaLnBrk="1" latinLnBrk="0" hangingPunct="1">
      <a:defRPr lang="zh-TW" sz="1059" kern="1200">
        <a:solidFill>
          <a:schemeClr val="tx1"/>
        </a:solidFill>
        <a:latin typeface="+mn-lt"/>
        <a:ea typeface="+mn-ea"/>
        <a:cs typeface="+mn-cs"/>
      </a:defRPr>
    </a:lvl7pPr>
    <a:lvl8pPr marL="2823713" algn="l" defTabSz="806775" rtl="0" eaLnBrk="1" latinLnBrk="0" hangingPunct="1">
      <a:defRPr lang="zh-TW" sz="1059" kern="1200">
        <a:solidFill>
          <a:schemeClr val="tx1"/>
        </a:solidFill>
        <a:latin typeface="+mn-lt"/>
        <a:ea typeface="+mn-ea"/>
        <a:cs typeface="+mn-cs"/>
      </a:defRPr>
    </a:lvl8pPr>
    <a:lvl9pPr marL="3227100" algn="l" defTabSz="806775" rtl="0" eaLnBrk="1" latinLnBrk="0" hangingPunct="1">
      <a:defRPr lang="zh-TW" sz="10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A99EE-A2C0-4BE5-BB96-1FDEE1D6095A}" type="slidenum">
              <a:rPr lang="en-US" altLang="zh-TW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1427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證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版面配置區 7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1" y="1463618"/>
            <a:ext cx="7162800" cy="480942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zh-TW" sz="320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zh-TW" sz="1637"/>
            </a:lvl2pPr>
            <a:lvl3pPr marL="0" indent="0" algn="ctr" latinLnBrk="0">
              <a:spcBef>
                <a:spcPts val="0"/>
              </a:spcBef>
              <a:buNone/>
              <a:defRPr lang="zh-TW" sz="1637"/>
            </a:lvl3pPr>
            <a:lvl4pPr marL="0" indent="0" algn="ctr" latinLnBrk="0">
              <a:spcBef>
                <a:spcPts val="0"/>
              </a:spcBef>
              <a:buNone/>
              <a:defRPr lang="zh-TW" sz="1637"/>
            </a:lvl4pPr>
            <a:lvl5pPr marL="0" indent="0" algn="ctr" latinLnBrk="0">
              <a:spcBef>
                <a:spcPts val="0"/>
              </a:spcBef>
              <a:buNone/>
              <a:defRPr lang="zh-TW" sz="1637"/>
            </a:lvl5pPr>
          </a:lstStyle>
          <a:p>
            <a:pPr lvl="0"/>
            <a:r>
              <a:rPr lang="zh-TW"/>
              <a:t>證書類型</a:t>
            </a:r>
          </a:p>
        </p:txBody>
      </p:sp>
      <p:sp>
        <p:nvSpPr>
          <p:cNvPr id="20" name="文字版面配置區 7"/>
          <p:cNvSpPr>
            <a:spLocks noGrp="1"/>
          </p:cNvSpPr>
          <p:nvPr>
            <p:ph type="body" sz="quarter" idx="19" hasCustomPrompt="1"/>
          </p:nvPr>
        </p:nvSpPr>
        <p:spPr>
          <a:xfrm>
            <a:off x="990601" y="3791249"/>
            <a:ext cx="7162800" cy="325881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zh-TW" sz="180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zh-TW" sz="1637"/>
            </a:lvl2pPr>
            <a:lvl3pPr marL="0" indent="0" algn="ctr" latinLnBrk="0">
              <a:spcBef>
                <a:spcPts val="0"/>
              </a:spcBef>
              <a:buNone/>
              <a:defRPr lang="zh-TW" sz="1637"/>
            </a:lvl3pPr>
            <a:lvl4pPr marL="0" indent="0" algn="ctr" latinLnBrk="0">
              <a:spcBef>
                <a:spcPts val="0"/>
              </a:spcBef>
              <a:buNone/>
              <a:defRPr lang="zh-TW" sz="1637"/>
            </a:lvl4pPr>
            <a:lvl5pPr marL="0" indent="0" algn="ctr" latinLnBrk="0">
              <a:spcBef>
                <a:spcPts val="0"/>
              </a:spcBef>
              <a:buNone/>
              <a:defRPr lang="zh-TW" sz="1637"/>
            </a:lvl5pPr>
          </a:lstStyle>
          <a:p>
            <a:pPr lvl="0"/>
            <a:r>
              <a:rPr lang="zh-TW"/>
              <a:t>[在此說明貢獻/得獎原因]</a:t>
            </a:r>
          </a:p>
        </p:txBody>
      </p:sp>
      <p:sp>
        <p:nvSpPr>
          <p:cNvPr id="9" name="文字版面配置區 7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1" y="2949678"/>
            <a:ext cx="7162800" cy="739588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zh-TW" sz="5400" b="0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zh-TW" sz="1637"/>
            </a:lvl2pPr>
            <a:lvl3pPr marL="0" indent="0" algn="ctr" latinLnBrk="0">
              <a:spcBef>
                <a:spcPts val="0"/>
              </a:spcBef>
              <a:buNone/>
              <a:defRPr lang="zh-TW" sz="1637"/>
            </a:lvl3pPr>
            <a:lvl4pPr marL="0" indent="0" algn="ctr" latinLnBrk="0">
              <a:spcBef>
                <a:spcPts val="0"/>
              </a:spcBef>
              <a:buNone/>
              <a:defRPr lang="zh-TW" sz="1637"/>
            </a:lvl4pPr>
            <a:lvl5pPr marL="0" indent="0" algn="ctr" latinLnBrk="0">
              <a:spcBef>
                <a:spcPts val="0"/>
              </a:spcBef>
              <a:buNone/>
              <a:defRPr lang="zh-TW" sz="1637"/>
            </a:lvl5pPr>
          </a:lstStyle>
          <a:p>
            <a:pPr lvl="0"/>
            <a:r>
              <a:rPr lang="zh-TW"/>
              <a:t>受獎者姓名</a:t>
            </a:r>
          </a:p>
        </p:txBody>
      </p:sp>
      <p:sp>
        <p:nvSpPr>
          <p:cNvPr id="21" name="文字版面配置區 7"/>
          <p:cNvSpPr>
            <a:spLocks noGrp="1"/>
          </p:cNvSpPr>
          <p:nvPr>
            <p:ph type="body" sz="quarter" idx="20" hasCustomPrompt="1"/>
          </p:nvPr>
        </p:nvSpPr>
        <p:spPr>
          <a:xfrm>
            <a:off x="990601" y="2560805"/>
            <a:ext cx="7162800" cy="325881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zh-TW" sz="180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zh-TW" sz="1637"/>
            </a:lvl2pPr>
            <a:lvl3pPr marL="0" indent="0" algn="ctr" latinLnBrk="0">
              <a:spcBef>
                <a:spcPts val="0"/>
              </a:spcBef>
              <a:buNone/>
              <a:defRPr lang="zh-TW" sz="1637"/>
            </a:lvl3pPr>
            <a:lvl4pPr marL="0" indent="0" algn="ctr" latinLnBrk="0">
              <a:spcBef>
                <a:spcPts val="0"/>
              </a:spcBef>
              <a:buNone/>
              <a:defRPr lang="zh-TW" sz="1637"/>
            </a:lvl4pPr>
            <a:lvl5pPr marL="0" indent="0" algn="ctr" latinLnBrk="0">
              <a:spcBef>
                <a:spcPts val="0"/>
              </a:spcBef>
              <a:buNone/>
              <a:defRPr lang="zh-TW" sz="1637"/>
            </a:lvl5pPr>
          </a:lstStyle>
          <a:p>
            <a:pPr lvl="0"/>
            <a:r>
              <a:rPr lang="zh-TW"/>
              <a:t>[在此新增文字，如：「茲此確認」]</a:t>
            </a:r>
          </a:p>
        </p:txBody>
      </p:sp>
      <p:cxnSp>
        <p:nvCxnSpPr>
          <p:cNvPr id="24" name="直線接點 23"/>
          <p:cNvCxnSpPr/>
          <p:nvPr/>
        </p:nvCxnSpPr>
        <p:spPr>
          <a:xfrm>
            <a:off x="1731818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cxnSp>
        <p:nvCxnSpPr>
          <p:cNvPr id="26" name="直線接點 25"/>
          <p:cNvCxnSpPr/>
          <p:nvPr/>
        </p:nvCxnSpPr>
        <p:spPr>
          <a:xfrm>
            <a:off x="4726189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sp>
        <p:nvSpPr>
          <p:cNvPr id="18" name="文字版面配置區 7"/>
          <p:cNvSpPr>
            <a:spLocks noGrp="1"/>
          </p:cNvSpPr>
          <p:nvPr>
            <p:ph type="body" sz="quarter" idx="17" hasCustomPrompt="1"/>
          </p:nvPr>
        </p:nvSpPr>
        <p:spPr>
          <a:xfrm>
            <a:off x="1463617" y="5217459"/>
            <a:ext cx="2971800" cy="268941"/>
          </a:xfrm>
        </p:spPr>
        <p:txBody>
          <a:bodyPr lIns="91440" tIns="0" rIns="91440" bIns="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zh-TW" sz="800" b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zh-TW" sz="1637"/>
            </a:lvl2pPr>
            <a:lvl3pPr marL="0" indent="0" algn="ctr" latinLnBrk="0">
              <a:spcBef>
                <a:spcPts val="0"/>
              </a:spcBef>
              <a:buNone/>
              <a:defRPr lang="zh-TW" sz="1637"/>
            </a:lvl3pPr>
            <a:lvl4pPr marL="0" indent="0" algn="ctr" latinLnBrk="0">
              <a:spcBef>
                <a:spcPts val="0"/>
              </a:spcBef>
              <a:buNone/>
              <a:defRPr lang="zh-TW" sz="1637"/>
            </a:lvl4pPr>
            <a:lvl5pPr marL="0" indent="0" algn="ctr" latinLnBrk="0">
              <a:spcBef>
                <a:spcPts val="0"/>
              </a:spcBef>
              <a:buNone/>
              <a:defRPr lang="zh-TW" sz="1637"/>
            </a:lvl5pPr>
          </a:lstStyle>
          <a:p>
            <a:pPr lvl="0"/>
            <a:r>
              <a:rPr lang="zh-TW"/>
              <a:t>頒獎者的姓名/頭銜</a:t>
            </a:r>
          </a:p>
        </p:txBody>
      </p:sp>
      <p:sp>
        <p:nvSpPr>
          <p:cNvPr id="30" name="文字版面配置區 7"/>
          <p:cNvSpPr>
            <a:spLocks noGrp="1"/>
          </p:cNvSpPr>
          <p:nvPr>
            <p:ph type="body" sz="quarter" idx="21" hasCustomPrompt="1"/>
          </p:nvPr>
        </p:nvSpPr>
        <p:spPr>
          <a:xfrm>
            <a:off x="4726190" y="5217459"/>
            <a:ext cx="2970010" cy="268941"/>
          </a:xfrm>
        </p:spPr>
        <p:txBody>
          <a:bodyPr lIns="91440" tIns="0" rIns="91440" bIns="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zh-TW" sz="800" b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zh-TW" sz="1637"/>
            </a:lvl2pPr>
            <a:lvl3pPr marL="0" indent="0" algn="ctr" latinLnBrk="0">
              <a:spcBef>
                <a:spcPts val="0"/>
              </a:spcBef>
              <a:buNone/>
              <a:defRPr lang="zh-TW" sz="1637"/>
            </a:lvl3pPr>
            <a:lvl4pPr marL="0" indent="0" algn="ctr" latinLnBrk="0">
              <a:spcBef>
                <a:spcPts val="0"/>
              </a:spcBef>
              <a:buNone/>
              <a:defRPr lang="zh-TW" sz="1637"/>
            </a:lvl4pPr>
            <a:lvl5pPr marL="0" indent="0" algn="ctr" latinLnBrk="0">
              <a:spcBef>
                <a:spcPts val="0"/>
              </a:spcBef>
              <a:buNone/>
              <a:defRPr lang="zh-TW" sz="1637"/>
            </a:lvl5pPr>
          </a:lstStyle>
          <a:p>
            <a:pPr lvl="0"/>
            <a:r>
              <a:rPr lang="zh-TW"/>
              <a:t>日期</a:t>
            </a:r>
          </a:p>
        </p:txBody>
      </p:sp>
      <p:cxnSp>
        <p:nvCxnSpPr>
          <p:cNvPr id="4" name="直線接點 3"/>
          <p:cNvCxnSpPr/>
          <p:nvPr/>
        </p:nvCxnSpPr>
        <p:spPr>
          <a:xfrm>
            <a:off x="1463617" y="5217459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4726190" y="5217459"/>
            <a:ext cx="29700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074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11471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 latinLnBrk="0">
              <a:defRPr lang="zh-TW" sz="727">
                <a:solidFill>
                  <a:schemeClr val="bg1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67EEE8BC-C094-451E-B5F6-8EC824ED9131}" type="datetime1">
              <a:rPr lang="zh-TW" altLang="en-US" smtClean="0"/>
              <a:t>2013/12/19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460454"/>
            <a:ext cx="2895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 latinLnBrk="0">
              <a:defRPr lang="zh-TW" sz="727">
                <a:solidFill>
                  <a:schemeClr val="bg1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98928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 latinLnBrk="0">
              <a:defRPr lang="zh-TW" sz="727">
                <a:solidFill>
                  <a:schemeClr val="bg1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BD2FA371-C872-4E76-B1E3-5B0775D37C39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990601" y="990600"/>
            <a:ext cx="7162800" cy="681318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90600" y="1828800"/>
            <a:ext cx="7162802" cy="403860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5534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26250" rtl="0" eaLnBrk="1" latinLnBrk="0" hangingPunct="1">
        <a:spcBef>
          <a:spcPct val="0"/>
        </a:spcBef>
        <a:buNone/>
        <a:defRPr lang="zh-TW" sz="2546" kern="1200">
          <a:solidFill>
            <a:schemeClr val="tx1">
              <a:lumMod val="95000"/>
              <a:lumOff val="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49394" indent="-249394" algn="l" defTabSz="926250" rtl="0" eaLnBrk="1" latinLnBrk="0" hangingPunct="1">
        <a:lnSpc>
          <a:spcPct val="90000"/>
        </a:lnSpc>
        <a:spcBef>
          <a:spcPts val="1637"/>
        </a:spcBef>
        <a:buFont typeface="Arial" pitchFamily="34" charset="0"/>
        <a:buChar char="•"/>
        <a:defRPr lang="zh-TW" sz="1819" kern="1200">
          <a:solidFill>
            <a:schemeClr val="tx1">
              <a:lumMod val="95000"/>
              <a:lumOff val="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581920" indent="-249394" algn="l" defTabSz="926250" rtl="0" eaLnBrk="1" latinLnBrk="0" hangingPunct="1">
        <a:lnSpc>
          <a:spcPct val="90000"/>
        </a:lnSpc>
        <a:spcBef>
          <a:spcPts val="545"/>
        </a:spcBef>
        <a:buFont typeface="Arial" pitchFamily="34" charset="0"/>
        <a:buChar char="•"/>
        <a:defRPr lang="zh-TW" sz="1637" kern="1200">
          <a:solidFill>
            <a:schemeClr val="tx1">
              <a:lumMod val="95000"/>
              <a:lumOff val="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914446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zh-TW" sz="1454" kern="1200">
          <a:solidFill>
            <a:schemeClr val="tx1">
              <a:lumMod val="95000"/>
              <a:lumOff val="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163841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zh-TW" sz="1272" kern="1200">
          <a:solidFill>
            <a:schemeClr val="tx1">
              <a:lumMod val="95000"/>
              <a:lumOff val="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1413235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zh-TW" sz="1272" kern="1200">
          <a:solidFill>
            <a:schemeClr val="tx1">
              <a:lumMod val="95000"/>
              <a:lumOff val="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1662630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zh-TW"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12024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zh-TW"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161418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zh-TW"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410812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zh-TW" sz="1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26250" rtl="0" eaLnBrk="1" latinLnBrk="0" hangingPunct="1">
        <a:defRPr lang="zh-TW" sz="1819" kern="1200">
          <a:solidFill>
            <a:schemeClr val="tx1"/>
          </a:solidFill>
          <a:latin typeface="+mn-lt"/>
          <a:ea typeface="+mn-ea"/>
          <a:cs typeface="+mn-cs"/>
        </a:defRPr>
      </a:lvl1pPr>
      <a:lvl2pPr marL="463125" algn="l" defTabSz="926250" rtl="0" eaLnBrk="1" latinLnBrk="0" hangingPunct="1">
        <a:defRPr lang="zh-TW" sz="1819" kern="1200">
          <a:solidFill>
            <a:schemeClr val="tx1"/>
          </a:solidFill>
          <a:latin typeface="+mn-lt"/>
          <a:ea typeface="+mn-ea"/>
          <a:cs typeface="+mn-cs"/>
        </a:defRPr>
      </a:lvl2pPr>
      <a:lvl3pPr marL="926250" algn="l" defTabSz="926250" rtl="0" eaLnBrk="1" latinLnBrk="0" hangingPunct="1">
        <a:defRPr lang="zh-TW" sz="1819" kern="1200">
          <a:solidFill>
            <a:schemeClr val="tx1"/>
          </a:solidFill>
          <a:latin typeface="+mn-lt"/>
          <a:ea typeface="+mn-ea"/>
          <a:cs typeface="+mn-cs"/>
        </a:defRPr>
      </a:lvl3pPr>
      <a:lvl4pPr marL="1389377" algn="l" defTabSz="926250" rtl="0" eaLnBrk="1" latinLnBrk="0" hangingPunct="1">
        <a:defRPr lang="zh-TW" sz="1819" kern="1200">
          <a:solidFill>
            <a:schemeClr val="tx1"/>
          </a:solidFill>
          <a:latin typeface="+mn-lt"/>
          <a:ea typeface="+mn-ea"/>
          <a:cs typeface="+mn-cs"/>
        </a:defRPr>
      </a:lvl4pPr>
      <a:lvl5pPr marL="1852502" algn="l" defTabSz="926250" rtl="0" eaLnBrk="1" latinLnBrk="0" hangingPunct="1">
        <a:defRPr lang="zh-TW" sz="1819" kern="1200">
          <a:solidFill>
            <a:schemeClr val="tx1"/>
          </a:solidFill>
          <a:latin typeface="+mn-lt"/>
          <a:ea typeface="+mn-ea"/>
          <a:cs typeface="+mn-cs"/>
        </a:defRPr>
      </a:lvl5pPr>
      <a:lvl6pPr marL="2315627" algn="l" defTabSz="926250" rtl="0" eaLnBrk="1" latinLnBrk="0" hangingPunct="1">
        <a:defRPr lang="zh-TW" sz="1819" kern="1200">
          <a:solidFill>
            <a:schemeClr val="tx1"/>
          </a:solidFill>
          <a:latin typeface="+mn-lt"/>
          <a:ea typeface="+mn-ea"/>
          <a:cs typeface="+mn-cs"/>
        </a:defRPr>
      </a:lvl6pPr>
      <a:lvl7pPr marL="2778752" algn="l" defTabSz="926250" rtl="0" eaLnBrk="1" latinLnBrk="0" hangingPunct="1">
        <a:defRPr lang="zh-TW" sz="1819" kern="1200">
          <a:solidFill>
            <a:schemeClr val="tx1"/>
          </a:solidFill>
          <a:latin typeface="+mn-lt"/>
          <a:ea typeface="+mn-ea"/>
          <a:cs typeface="+mn-cs"/>
        </a:defRPr>
      </a:lvl7pPr>
      <a:lvl8pPr marL="3241878" algn="l" defTabSz="926250" rtl="0" eaLnBrk="1" latinLnBrk="0" hangingPunct="1">
        <a:defRPr lang="zh-TW" sz="1819" kern="1200">
          <a:solidFill>
            <a:schemeClr val="tx1"/>
          </a:solidFill>
          <a:latin typeface="+mn-lt"/>
          <a:ea typeface="+mn-ea"/>
          <a:cs typeface="+mn-cs"/>
        </a:defRPr>
      </a:lvl8pPr>
      <a:lvl9pPr marL="3705003" algn="l" defTabSz="926250" rtl="0" eaLnBrk="1" latinLnBrk="0" hangingPunct="1">
        <a:defRPr lang="zh-TW" sz="1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版面配置區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/>
              <a:t>獎學金證書</a:t>
            </a:r>
          </a:p>
        </p:txBody>
      </p:sp>
      <p:sp>
        <p:nvSpPr>
          <p:cNvPr id="18" name="文字版面配置區 1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zh-TW" sz="1500"/>
              <a:t>因其傑出成就而廣受認可</a:t>
            </a:r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TW" altLang="en-US" dirty="0"/>
              <a:t>羅書成</a:t>
            </a:r>
            <a:endParaRPr lang="zh-TW" dirty="0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zh-TW" sz="1500"/>
              <a:t>茲此確認</a:t>
            </a:r>
          </a:p>
        </p:txBody>
      </p:sp>
      <p:sp>
        <p:nvSpPr>
          <p:cNvPr id="17" name="文字版面配置區 1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dirty="0"/>
              <a:t>計畫協調員</a:t>
            </a:r>
            <a:r>
              <a:rPr lang="zh-TW" dirty="0" smtClean="0"/>
              <a:t>：</a:t>
            </a:r>
            <a:r>
              <a:rPr lang="zh-TW" altLang="en-US" dirty="0"/>
              <a:t>黃雅婷</a:t>
            </a:r>
            <a:endParaRPr lang="zh-TW" dirty="0"/>
          </a:p>
        </p:txBody>
      </p:sp>
      <p:sp>
        <p:nvSpPr>
          <p:cNvPr id="19" name="文字版面配置區 1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zh-TW"/>
              <a:t>2012 年 4 月 3 日</a:t>
            </a:r>
          </a:p>
        </p:txBody>
      </p:sp>
    </p:spTree>
    <p:extLst>
      <p:ext uri="{BB962C8B-B14F-4D97-AF65-F5344CB8AC3E}">
        <p14:creationId xmlns:p14="http://schemas.microsoft.com/office/powerpoint/2010/main" val="422353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學術文憑 (綠色)">
  <a:themeElements>
    <a:clrScheme name="Certificate of Achievement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ertificate of Achievement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ertificate of Achievement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此值指出存檔或修訂次數。應用程式會在每次修訂後更新此值。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FA0883-819C-4CDB-8402-58F7F94F84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A63B0D-773F-4F17-988D-56811898933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0B0244B-4EAF-406C-8206-D1D283A63A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</Words>
  <Application>Microsoft Office PowerPoint</Application>
  <PresentationFormat>如螢幕大小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5" baseType="lpstr">
      <vt:lpstr>Microsoft JhengHei UI</vt:lpstr>
      <vt:lpstr>Arial</vt:lpstr>
      <vt:lpstr>Palatino Linotype</vt:lpstr>
      <vt:lpstr>學術文憑 (綠色)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2013-07-30T13:28:31Z</dcterms:created>
  <dcterms:modified xsi:type="dcterms:W3CDTF">2013-12-19T03:40:12Z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