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6429" autoAdjust="0"/>
  </p:normalViewPr>
  <p:slideViewPr>
    <p:cSldViewPr showGuides="1">
      <p:cViewPr varScale="1">
        <p:scale>
          <a:sx n="112" d="100"/>
          <a:sy n="112" d="100"/>
        </p:scale>
        <p:origin x="1506" y="10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C69B1E1D-1656-4BF3-B39D-523606D6DB44}" type="datetimeFigureOut">
              <a:rPr lang="en-US" altLang="zh-TW">
                <a:ea typeface="Microsoft JhengHei UI" panose="020B0604030504040204" pitchFamily="34" charset="-120"/>
              </a:rPr>
              <a:t>3/19/2014</a:t>
            </a:fld>
            <a:endParaRPr lang="zh-TW" dirty="0"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24149B6-8CC3-4B9A-BCBF-5AF8A7649FF2}" type="slidenum">
              <a:rPr lang="zh-TW">
                <a:ea typeface="Microsoft JhengHei UI" panose="020B0604030504040204" pitchFamily="34" charset="-120"/>
              </a:rPr>
              <a:t>‹#›</a:t>
            </a:fld>
            <a:endParaRPr lang="zh-TW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fld id="{A85FC044-1321-463A-86E8-35D85A959797}" type="datetimeFigureOut">
              <a:rPr lang="en-US" altLang="zh-TW" smtClean="0"/>
              <a:pPr/>
              <a:t>3/19/2014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fld id="{86AA99EE-A2C0-4BE5-BB96-1FDEE1D6095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1pPr>
    <a:lvl2pPr marL="403388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2pPr>
    <a:lvl3pPr marL="806775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3pPr>
    <a:lvl4pPr marL="1210163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4pPr>
    <a:lvl5pPr marL="1613550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5pPr>
    <a:lvl6pPr marL="2016938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8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證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320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證書類型</a:t>
            </a:r>
          </a:p>
        </p:txBody>
      </p:sp>
      <p:sp>
        <p:nvSpPr>
          <p:cNvPr id="20" name="文字版面配置區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zh-TW" sz="15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[在此說明貢獻/得獎原因]</a:t>
            </a:r>
          </a:p>
        </p:txBody>
      </p:sp>
      <p:sp>
        <p:nvSpPr>
          <p:cNvPr id="9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受獎者姓名</a:t>
            </a:r>
          </a:p>
        </p:txBody>
      </p:sp>
      <p:sp>
        <p:nvSpPr>
          <p:cNvPr id="21" name="文字版面配置區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zh-TW" sz="15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[在此新增文字，如：「茲此確認」]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直線接點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頒獎者的姓名/頭銜</a:t>
            </a:r>
          </a:p>
        </p:txBody>
      </p:sp>
      <p:sp>
        <p:nvSpPr>
          <p:cNvPr id="30" name="文字版面配置區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日期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8EADBE-0F7B-440A-94B6-DEA263D8B5F0}" type="datetime1">
              <a:rPr lang="zh-TW" altLang="en-US" smtClean="0"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FA371-C872-4E76-B1E3-5B0775D37C3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lang="zh-TW" sz="2546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zh-TW" sz="1819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zh-TW" sz="1637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454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/>
              <a:t>結業證書</a:t>
            </a:r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dirty="0" smtClean="0"/>
              <a:t>已</a:t>
            </a:r>
            <a:r>
              <a:rPr lang="zh-TW" altLang="en-US" dirty="0"/>
              <a:t>順利修</a:t>
            </a:r>
            <a:r>
              <a:rPr lang="zh-TW" altLang="en-US" dirty="0" smtClean="0"/>
              <a:t>畢</a:t>
            </a:r>
            <a:r>
              <a:rPr lang="zh-TW" dirty="0" smtClean="0"/>
              <a:t> </a:t>
            </a:r>
            <a:endParaRPr lang="zh-TW" dirty="0"/>
          </a:p>
          <a:p>
            <a:r>
              <a:rPr lang="zh-TW" altLang="en-US" dirty="0" smtClean="0"/>
              <a:t>業務</a:t>
            </a:r>
            <a:r>
              <a:rPr lang="zh-TW" altLang="en-US" dirty="0"/>
              <a:t>菁英</a:t>
            </a:r>
            <a:r>
              <a:rPr lang="zh-TW" dirty="0" smtClean="0"/>
              <a:t>課程</a:t>
            </a:r>
            <a:endParaRPr lang="zh-TW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葉國唯</a:t>
            </a:r>
            <a:endParaRPr lang="zh-TW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/>
              <a:t>茲此確認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 smtClean="0"/>
              <a:t>課程</a:t>
            </a:r>
            <a:r>
              <a:rPr lang="zh-TW" altLang="en-US" dirty="0"/>
              <a:t>統籌主任</a:t>
            </a:r>
            <a:r>
              <a:rPr lang="zh-TW" dirty="0" smtClean="0"/>
              <a:t>：</a:t>
            </a:r>
            <a:r>
              <a:rPr lang="zh-TW" altLang="en-US" dirty="0"/>
              <a:t>黃雅婷</a:t>
            </a:r>
            <a:endParaRPr lang="zh-TW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/>
              <a:t>2012 年 4 月 3 日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認證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如螢幕大小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Microsoft JhengHei UI</vt:lpstr>
      <vt:lpstr>Arial</vt:lpstr>
      <vt:lpstr>Palatino Linotype</vt:lpstr>
      <vt:lpstr>認證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2014-03-19T04:35:58Z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