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6429" autoAdjust="0"/>
  </p:normalViewPr>
  <p:slideViewPr>
    <p:cSldViewPr showGuides="1">
      <p:cViewPr varScale="1">
        <p:scale>
          <a:sx n="108" d="100"/>
          <a:sy n="108" d="100"/>
        </p:scale>
        <p:origin x="1530" y="114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C69B1E1D-1656-4BF3-B39D-523606D6DB44}" type="datetimeFigureOut">
              <a:rPr lang="en-US" altLang="zh-TW"/>
              <a:t>12/6/2013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24149B6-8CC3-4B9A-BCBF-5AF8A7649FF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5FC044-1321-463A-86E8-35D85A959797}" type="datetimeFigureOut">
              <a:t>2013/12/6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86AA99EE-A2C0-4BE5-BB96-1FDEE1D6095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75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獎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3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獎狀類型</a:t>
            </a:r>
          </a:p>
        </p:txBody>
      </p:sp>
      <p:sp>
        <p:nvSpPr>
          <p:cNvPr id="20" name="文字版面配置區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zh-TW" sz="15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[在此說明貢獻/得獎原因]</a:t>
            </a:r>
          </a:p>
        </p:txBody>
      </p:sp>
      <p:sp>
        <p:nvSpPr>
          <p:cNvPr id="9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5400" b="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受獎者姓名</a:t>
            </a:r>
          </a:p>
        </p:txBody>
      </p:sp>
      <p:sp>
        <p:nvSpPr>
          <p:cNvPr id="21" name="文字版面配置區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zh-TW" sz="15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[在此新增文字，如：「茲此確認」]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直線接點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文字版面配置區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頒獎者的姓名/頭銜</a:t>
            </a:r>
          </a:p>
        </p:txBody>
      </p:sp>
      <p:sp>
        <p:nvSpPr>
          <p:cNvPr id="30" name="文字版面配置區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日期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2BDE6FC-D800-44C9-9F28-4DA3F75C04DF}" type="datetimeFigureOut">
              <a:rPr lang="en-US" altLang="zh-TW" smtClean="0"/>
              <a:pPr/>
              <a:t>12/6/2013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D2FA371-C872-4E76-B1E3-5B0775D37C3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zh-TW" sz="2546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zh-TW" sz="1819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zh-TW" sz="1637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454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/>
              <a:t>成就獎狀</a:t>
            </a:r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/>
              <a:t>因其傑出成就而廣受認可</a:t>
            </a: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 smtClean="0"/>
              <a:t>張舒慧</a:t>
            </a:r>
            <a:endParaRPr lang="zh-TW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/>
              <a:t>茲此確認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dirty="0"/>
              <a:t>計畫協調</a:t>
            </a:r>
            <a:r>
              <a:rPr lang="zh-TW"/>
              <a:t>員</a:t>
            </a:r>
            <a:r>
              <a:rPr lang="zh-TW" smtClean="0"/>
              <a:t>：</a:t>
            </a:r>
            <a:r>
              <a:rPr lang="zh-TW" altLang="en-US" smtClean="0"/>
              <a:t>鍾珊蒂</a:t>
            </a:r>
            <a:endParaRPr lang="zh-TW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/>
              <a:t>2013/4/3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認證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如螢幕大小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Microsoft JhengHei UI</vt:lpstr>
      <vt:lpstr>微軟正黑體</vt:lpstr>
      <vt:lpstr>Arial</vt:lpstr>
      <vt:lpstr>Palatino Linotype</vt:lpstr>
      <vt:lpstr>認證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2013-12-06T10:37:55Z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