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038" autoAdjust="0"/>
  </p:normalViewPr>
  <p:slideViewPr>
    <p:cSldViewPr snapToGrid="0" showGuides="1">
      <p:cViewPr varScale="1">
        <p:scale>
          <a:sx n="73" d="100"/>
          <a:sy n="73" d="100"/>
        </p:scale>
        <p:origin x="29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0DF0C42-8226-4523-B11E-7C13978E6CFD}" type="datetimeFigureOut">
              <a:rPr lang="en-US" altLang="zh-TW" smtClean="0"/>
              <a:t>12/19/2013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FE0F56A-0C86-4ACC-9CF4-1B63F756A4B0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C0A8818-56B1-4EAC-B5D3-7BFFD2C4E1DE}" type="datetimeFigureOut">
              <a:t>2013/12/19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36046C0-8A92-4E40-B931-77A8EEB71F6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變更第一張範例名片，請將內容取代為自訂內容。 </a:t>
            </a:r>
          </a:p>
          <a:p>
            <a:endParaRPr lang="zh-TW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或者，若要從全新版面開始輸入，請按下 [常用] 索引標籤中的 [新增投影片] 按鈕以插入新頁面。此時將自訂文字輸入至空白的版面配置區。</a:t>
            </a:r>
            <a:endParaRPr lang="zh-TW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4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文字版面配置區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75" name="文字版面配置區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83080" y="172169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77" name="文字版面配置區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89340" y="172932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78" name="文字版面配置區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73949" y="1886255"/>
            <a:ext cx="512051" cy="15042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79" name="文字版面配置區 2"/>
          <p:cNvSpPr>
            <a:spLocks noGrp="1"/>
          </p:cNvSpPr>
          <p:nvPr>
            <p:ph type="body" sz="quarter" idx="143" hasCustomPrompt="1"/>
          </p:nvPr>
        </p:nvSpPr>
        <p:spPr>
          <a:xfrm>
            <a:off x="2286000" y="1888729"/>
            <a:ext cx="12495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 dirty="0"/>
              <a:t>電子郵件地址</a:t>
            </a:r>
          </a:p>
        </p:txBody>
      </p:sp>
      <p:sp>
        <p:nvSpPr>
          <p:cNvPr id="80" name="文字版面配置區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79969" y="2051461"/>
            <a:ext cx="287416" cy="11436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81" name="文字版面配置區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81674" y="203758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5" name="直線接點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3" name="文字版面配置區 2"/>
          <p:cNvSpPr>
            <a:spLocks noGrp="1"/>
          </p:cNvSpPr>
          <p:nvPr>
            <p:ph type="body" sz="quarter" idx="227" hasCustomPrompt="1"/>
          </p:nvPr>
        </p:nvSpPr>
        <p:spPr>
          <a:xfrm>
            <a:off x="4678284" y="66843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94" name="文字版面配置區 2"/>
          <p:cNvSpPr>
            <a:spLocks noGrp="1"/>
          </p:cNvSpPr>
          <p:nvPr>
            <p:ph type="body" sz="quarter" idx="228" hasCustomPrompt="1"/>
          </p:nvPr>
        </p:nvSpPr>
        <p:spPr>
          <a:xfrm>
            <a:off x="4678284" y="86132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95" name="文字版面配置區 2"/>
          <p:cNvSpPr>
            <a:spLocks noGrp="1"/>
          </p:cNvSpPr>
          <p:nvPr>
            <p:ph type="body" sz="quarter" idx="229" hasCustomPrompt="1"/>
          </p:nvPr>
        </p:nvSpPr>
        <p:spPr>
          <a:xfrm>
            <a:off x="4962634" y="122026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96" name="文字版面配置區 2"/>
          <p:cNvSpPr>
            <a:spLocks noGrp="1"/>
          </p:cNvSpPr>
          <p:nvPr>
            <p:ph type="body" sz="quarter" idx="230" hasCustomPrompt="1"/>
          </p:nvPr>
        </p:nvSpPr>
        <p:spPr>
          <a:xfrm>
            <a:off x="4983480" y="171534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97" name="文字版面配置區 2"/>
          <p:cNvSpPr>
            <a:spLocks noGrp="1"/>
          </p:cNvSpPr>
          <p:nvPr>
            <p:ph type="body" sz="quarter" idx="231" hasCustomPrompt="1"/>
          </p:nvPr>
        </p:nvSpPr>
        <p:spPr>
          <a:xfrm>
            <a:off x="5289740" y="172297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98" name="文字版面配置區 2"/>
          <p:cNvSpPr>
            <a:spLocks noGrp="1"/>
          </p:cNvSpPr>
          <p:nvPr>
            <p:ph type="body" sz="quarter" idx="232" hasCustomPrompt="1"/>
          </p:nvPr>
        </p:nvSpPr>
        <p:spPr>
          <a:xfrm>
            <a:off x="4983479" y="1867138"/>
            <a:ext cx="569595" cy="14032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 smtClean="0"/>
              <a:t>電子郵件 |</a:t>
            </a:r>
            <a:endParaRPr lang="zh-TW" dirty="0"/>
          </a:p>
        </p:txBody>
      </p:sp>
      <p:sp>
        <p:nvSpPr>
          <p:cNvPr id="99" name="文字版面配置區 2"/>
          <p:cNvSpPr>
            <a:spLocks noGrp="1"/>
          </p:cNvSpPr>
          <p:nvPr>
            <p:ph type="body" sz="quarter" idx="233" hasCustomPrompt="1"/>
          </p:nvPr>
        </p:nvSpPr>
        <p:spPr>
          <a:xfrm>
            <a:off x="5425476" y="188237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00" name="文字版面配置區 2"/>
          <p:cNvSpPr>
            <a:spLocks noGrp="1"/>
          </p:cNvSpPr>
          <p:nvPr>
            <p:ph type="body" sz="quarter" idx="234" hasCustomPrompt="1"/>
          </p:nvPr>
        </p:nvSpPr>
        <p:spPr>
          <a:xfrm>
            <a:off x="4994658" y="2038858"/>
            <a:ext cx="28741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01" name="文字版面配置區 2"/>
          <p:cNvSpPr>
            <a:spLocks noGrp="1"/>
          </p:cNvSpPr>
          <p:nvPr>
            <p:ph type="body" sz="quarter" idx="235" hasCustomPrompt="1"/>
          </p:nvPr>
        </p:nvSpPr>
        <p:spPr>
          <a:xfrm>
            <a:off x="5282074" y="203123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02" name="直線接點 101"/>
          <p:cNvCxnSpPr/>
          <p:nvPr userDrawn="1"/>
        </p:nvCxnSpPr>
        <p:spPr>
          <a:xfrm flipV="1">
            <a:off x="4178246" y="113646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3" name="文字版面配置區 2"/>
          <p:cNvSpPr>
            <a:spLocks noGrp="1"/>
          </p:cNvSpPr>
          <p:nvPr>
            <p:ph type="body" sz="quarter" idx="236" hasCustomPrompt="1"/>
          </p:nvPr>
        </p:nvSpPr>
        <p:spPr>
          <a:xfrm>
            <a:off x="4684634" y="25035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14" name="文字版面配置區 2"/>
          <p:cNvSpPr>
            <a:spLocks noGrp="1"/>
          </p:cNvSpPr>
          <p:nvPr>
            <p:ph type="body" sz="quarter" idx="237" hasCustomPrompt="1"/>
          </p:nvPr>
        </p:nvSpPr>
        <p:spPr>
          <a:xfrm>
            <a:off x="4684634" y="26964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15" name="文字版面配置區 2"/>
          <p:cNvSpPr>
            <a:spLocks noGrp="1"/>
          </p:cNvSpPr>
          <p:nvPr>
            <p:ph type="body" sz="quarter" idx="238" hasCustomPrompt="1"/>
          </p:nvPr>
        </p:nvSpPr>
        <p:spPr>
          <a:xfrm>
            <a:off x="4968984" y="30554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16" name="文字版面配置區 2"/>
          <p:cNvSpPr>
            <a:spLocks noGrp="1"/>
          </p:cNvSpPr>
          <p:nvPr>
            <p:ph type="body" sz="quarter" idx="239" hasCustomPrompt="1"/>
          </p:nvPr>
        </p:nvSpPr>
        <p:spPr>
          <a:xfrm>
            <a:off x="4989830" y="355049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17" name="文字版面配置區 2"/>
          <p:cNvSpPr>
            <a:spLocks noGrp="1"/>
          </p:cNvSpPr>
          <p:nvPr>
            <p:ph type="body" sz="quarter" idx="240" hasCustomPrompt="1"/>
          </p:nvPr>
        </p:nvSpPr>
        <p:spPr>
          <a:xfrm>
            <a:off x="5296090" y="355812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18" name="文字版面配置區 2"/>
          <p:cNvSpPr>
            <a:spLocks noGrp="1"/>
          </p:cNvSpPr>
          <p:nvPr>
            <p:ph type="body" sz="quarter" idx="241" hasCustomPrompt="1"/>
          </p:nvPr>
        </p:nvSpPr>
        <p:spPr>
          <a:xfrm>
            <a:off x="4989829" y="3702288"/>
            <a:ext cx="487045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19" name="文字版面配置區 2"/>
          <p:cNvSpPr>
            <a:spLocks noGrp="1"/>
          </p:cNvSpPr>
          <p:nvPr>
            <p:ph type="body" sz="quarter" idx="242" hasCustomPrompt="1"/>
          </p:nvPr>
        </p:nvSpPr>
        <p:spPr>
          <a:xfrm>
            <a:off x="5476874" y="3717529"/>
            <a:ext cx="126545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 dirty="0"/>
              <a:t>電子郵件地址</a:t>
            </a:r>
          </a:p>
        </p:txBody>
      </p:sp>
      <p:sp>
        <p:nvSpPr>
          <p:cNvPr id="120" name="文字版面配置區 2"/>
          <p:cNvSpPr>
            <a:spLocks noGrp="1"/>
          </p:cNvSpPr>
          <p:nvPr>
            <p:ph type="body" sz="quarter" idx="243" hasCustomPrompt="1"/>
          </p:nvPr>
        </p:nvSpPr>
        <p:spPr>
          <a:xfrm>
            <a:off x="5001008" y="3874008"/>
            <a:ext cx="2810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21" name="文字版面配置區 2"/>
          <p:cNvSpPr>
            <a:spLocks noGrp="1"/>
          </p:cNvSpPr>
          <p:nvPr>
            <p:ph type="body" sz="quarter" idx="244" hasCustomPrompt="1"/>
          </p:nvPr>
        </p:nvSpPr>
        <p:spPr>
          <a:xfrm>
            <a:off x="5288424" y="386638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 dirty="0"/>
              <a:t>網頁 URL</a:t>
            </a:r>
          </a:p>
        </p:txBody>
      </p:sp>
      <p:cxnSp>
        <p:nvCxnSpPr>
          <p:cNvPr id="122" name="直線接點 121"/>
          <p:cNvCxnSpPr/>
          <p:nvPr userDrawn="1"/>
        </p:nvCxnSpPr>
        <p:spPr>
          <a:xfrm flipV="1">
            <a:off x="4184596" y="29716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文字版面配置區 2"/>
          <p:cNvSpPr>
            <a:spLocks noGrp="1"/>
          </p:cNvSpPr>
          <p:nvPr>
            <p:ph type="body" sz="quarter" idx="245" hasCustomPrompt="1"/>
          </p:nvPr>
        </p:nvSpPr>
        <p:spPr>
          <a:xfrm>
            <a:off x="1477884" y="249723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24" name="文字版面配置區 2"/>
          <p:cNvSpPr>
            <a:spLocks noGrp="1"/>
          </p:cNvSpPr>
          <p:nvPr>
            <p:ph type="body" sz="quarter" idx="246" hasCustomPrompt="1"/>
          </p:nvPr>
        </p:nvSpPr>
        <p:spPr>
          <a:xfrm>
            <a:off x="1477884" y="269012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25" name="文字版面配置區 2"/>
          <p:cNvSpPr>
            <a:spLocks noGrp="1"/>
          </p:cNvSpPr>
          <p:nvPr>
            <p:ph type="body" sz="quarter" idx="247" hasCustomPrompt="1"/>
          </p:nvPr>
        </p:nvSpPr>
        <p:spPr>
          <a:xfrm>
            <a:off x="1762234" y="304906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26" name="文字版面配置區 2"/>
          <p:cNvSpPr>
            <a:spLocks noGrp="1"/>
          </p:cNvSpPr>
          <p:nvPr>
            <p:ph type="body" sz="quarter" idx="248" hasCustomPrompt="1"/>
          </p:nvPr>
        </p:nvSpPr>
        <p:spPr>
          <a:xfrm>
            <a:off x="1783080" y="354414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27" name="文字版面配置區 2"/>
          <p:cNvSpPr>
            <a:spLocks noGrp="1"/>
          </p:cNvSpPr>
          <p:nvPr>
            <p:ph type="body" sz="quarter" idx="249" hasCustomPrompt="1"/>
          </p:nvPr>
        </p:nvSpPr>
        <p:spPr>
          <a:xfrm>
            <a:off x="2089340" y="355177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28" name="文字版面配置區 2"/>
          <p:cNvSpPr>
            <a:spLocks noGrp="1"/>
          </p:cNvSpPr>
          <p:nvPr>
            <p:ph type="body" sz="quarter" idx="250" hasCustomPrompt="1"/>
          </p:nvPr>
        </p:nvSpPr>
        <p:spPr>
          <a:xfrm>
            <a:off x="1783080" y="3695938"/>
            <a:ext cx="458470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29" name="文字版面配置區 2"/>
          <p:cNvSpPr>
            <a:spLocks noGrp="1"/>
          </p:cNvSpPr>
          <p:nvPr>
            <p:ph type="body" sz="quarter" idx="251" hasCustomPrompt="1"/>
          </p:nvPr>
        </p:nvSpPr>
        <p:spPr>
          <a:xfrm>
            <a:off x="2263774" y="3711179"/>
            <a:ext cx="127180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 dirty="0"/>
              <a:t>電子郵件地址</a:t>
            </a:r>
          </a:p>
        </p:txBody>
      </p:sp>
      <p:sp>
        <p:nvSpPr>
          <p:cNvPr id="131" name="文字版面配置區 2"/>
          <p:cNvSpPr>
            <a:spLocks noGrp="1"/>
          </p:cNvSpPr>
          <p:nvPr>
            <p:ph type="body" sz="quarter" idx="252" hasCustomPrompt="1"/>
          </p:nvPr>
        </p:nvSpPr>
        <p:spPr>
          <a:xfrm>
            <a:off x="1794258" y="3864483"/>
            <a:ext cx="28741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32" name="文字版面配置區 2"/>
          <p:cNvSpPr>
            <a:spLocks noGrp="1"/>
          </p:cNvSpPr>
          <p:nvPr>
            <p:ph type="body" sz="quarter" idx="253" hasCustomPrompt="1"/>
          </p:nvPr>
        </p:nvSpPr>
        <p:spPr>
          <a:xfrm>
            <a:off x="2081674" y="386003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33" name="直線接點 132"/>
          <p:cNvCxnSpPr/>
          <p:nvPr userDrawn="1"/>
        </p:nvCxnSpPr>
        <p:spPr>
          <a:xfrm flipV="1">
            <a:off x="977846" y="296526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4" name="文字版面配置區 2"/>
          <p:cNvSpPr>
            <a:spLocks noGrp="1"/>
          </p:cNvSpPr>
          <p:nvPr>
            <p:ph type="body" sz="quarter" idx="254" hasCustomPrompt="1"/>
          </p:nvPr>
        </p:nvSpPr>
        <p:spPr>
          <a:xfrm>
            <a:off x="4684634" y="43323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35" name="文字版面配置區 2"/>
          <p:cNvSpPr>
            <a:spLocks noGrp="1"/>
          </p:cNvSpPr>
          <p:nvPr>
            <p:ph type="body" sz="quarter" idx="255" hasCustomPrompt="1"/>
          </p:nvPr>
        </p:nvSpPr>
        <p:spPr>
          <a:xfrm>
            <a:off x="4684634" y="45252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36" name="文字版面配置區 2"/>
          <p:cNvSpPr>
            <a:spLocks noGrp="1"/>
          </p:cNvSpPr>
          <p:nvPr>
            <p:ph type="body" sz="quarter" idx="256" hasCustomPrompt="1"/>
          </p:nvPr>
        </p:nvSpPr>
        <p:spPr>
          <a:xfrm>
            <a:off x="4968984" y="48842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37" name="文字版面配置區 2"/>
          <p:cNvSpPr>
            <a:spLocks noGrp="1"/>
          </p:cNvSpPr>
          <p:nvPr>
            <p:ph type="body" sz="quarter" idx="257" hasCustomPrompt="1"/>
          </p:nvPr>
        </p:nvSpPr>
        <p:spPr>
          <a:xfrm>
            <a:off x="4989830" y="537929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38" name="文字版面配置區 2"/>
          <p:cNvSpPr>
            <a:spLocks noGrp="1"/>
          </p:cNvSpPr>
          <p:nvPr>
            <p:ph type="body" sz="quarter" idx="258" hasCustomPrompt="1"/>
          </p:nvPr>
        </p:nvSpPr>
        <p:spPr>
          <a:xfrm>
            <a:off x="5296090" y="538692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39" name="文字版面配置區 2"/>
          <p:cNvSpPr>
            <a:spLocks noGrp="1"/>
          </p:cNvSpPr>
          <p:nvPr>
            <p:ph type="body" sz="quarter" idx="259" hasCustomPrompt="1"/>
          </p:nvPr>
        </p:nvSpPr>
        <p:spPr>
          <a:xfrm>
            <a:off x="4989830" y="5531088"/>
            <a:ext cx="487044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40" name="文字版面配置區 2"/>
          <p:cNvSpPr>
            <a:spLocks noGrp="1"/>
          </p:cNvSpPr>
          <p:nvPr>
            <p:ph type="body" sz="quarter" idx="260" hasCustomPrompt="1"/>
          </p:nvPr>
        </p:nvSpPr>
        <p:spPr>
          <a:xfrm>
            <a:off x="5476874" y="5546329"/>
            <a:ext cx="126545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41" name="文字版面配置區 2"/>
          <p:cNvSpPr>
            <a:spLocks noGrp="1"/>
          </p:cNvSpPr>
          <p:nvPr>
            <p:ph type="body" sz="quarter" idx="261" hasCustomPrompt="1"/>
          </p:nvPr>
        </p:nvSpPr>
        <p:spPr>
          <a:xfrm>
            <a:off x="5001008" y="5702808"/>
            <a:ext cx="2810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42" name="文字版面配置區 2"/>
          <p:cNvSpPr>
            <a:spLocks noGrp="1"/>
          </p:cNvSpPr>
          <p:nvPr>
            <p:ph type="body" sz="quarter" idx="262" hasCustomPrompt="1"/>
          </p:nvPr>
        </p:nvSpPr>
        <p:spPr>
          <a:xfrm>
            <a:off x="5288424" y="569518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43" name="直線接點 142"/>
          <p:cNvCxnSpPr/>
          <p:nvPr userDrawn="1"/>
        </p:nvCxnSpPr>
        <p:spPr>
          <a:xfrm flipV="1">
            <a:off x="4184596" y="48004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4" name="文字版面配置區 2"/>
          <p:cNvSpPr>
            <a:spLocks noGrp="1"/>
          </p:cNvSpPr>
          <p:nvPr>
            <p:ph type="body" sz="quarter" idx="263" hasCustomPrompt="1"/>
          </p:nvPr>
        </p:nvSpPr>
        <p:spPr>
          <a:xfrm>
            <a:off x="1477884" y="432603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45" name="文字版面配置區 2"/>
          <p:cNvSpPr>
            <a:spLocks noGrp="1"/>
          </p:cNvSpPr>
          <p:nvPr>
            <p:ph type="body" sz="quarter" idx="264" hasCustomPrompt="1"/>
          </p:nvPr>
        </p:nvSpPr>
        <p:spPr>
          <a:xfrm>
            <a:off x="1477884" y="451892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46" name="文字版面配置區 2"/>
          <p:cNvSpPr>
            <a:spLocks noGrp="1"/>
          </p:cNvSpPr>
          <p:nvPr>
            <p:ph type="body" sz="quarter" idx="265" hasCustomPrompt="1"/>
          </p:nvPr>
        </p:nvSpPr>
        <p:spPr>
          <a:xfrm>
            <a:off x="1762234" y="487786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47" name="文字版面配置區 2"/>
          <p:cNvSpPr>
            <a:spLocks noGrp="1"/>
          </p:cNvSpPr>
          <p:nvPr>
            <p:ph type="body" sz="quarter" idx="266" hasCustomPrompt="1"/>
          </p:nvPr>
        </p:nvSpPr>
        <p:spPr>
          <a:xfrm>
            <a:off x="1783080" y="537294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48" name="文字版面配置區 2"/>
          <p:cNvSpPr>
            <a:spLocks noGrp="1"/>
          </p:cNvSpPr>
          <p:nvPr>
            <p:ph type="body" sz="quarter" idx="267" hasCustomPrompt="1"/>
          </p:nvPr>
        </p:nvSpPr>
        <p:spPr>
          <a:xfrm>
            <a:off x="2089340" y="538057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49" name="文字版面配置區 2"/>
          <p:cNvSpPr>
            <a:spLocks noGrp="1"/>
          </p:cNvSpPr>
          <p:nvPr>
            <p:ph type="body" sz="quarter" idx="268" hasCustomPrompt="1"/>
          </p:nvPr>
        </p:nvSpPr>
        <p:spPr>
          <a:xfrm>
            <a:off x="1783080" y="5524738"/>
            <a:ext cx="458470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50" name="文字版面配置區 2"/>
          <p:cNvSpPr>
            <a:spLocks noGrp="1"/>
          </p:cNvSpPr>
          <p:nvPr>
            <p:ph type="body" sz="quarter" idx="269" hasCustomPrompt="1"/>
          </p:nvPr>
        </p:nvSpPr>
        <p:spPr>
          <a:xfrm>
            <a:off x="2263774" y="5539979"/>
            <a:ext cx="127180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51" name="文字版面配置區 2"/>
          <p:cNvSpPr>
            <a:spLocks noGrp="1"/>
          </p:cNvSpPr>
          <p:nvPr>
            <p:ph type="body" sz="quarter" idx="270" hasCustomPrompt="1"/>
          </p:nvPr>
        </p:nvSpPr>
        <p:spPr>
          <a:xfrm>
            <a:off x="1794258" y="5696458"/>
            <a:ext cx="27312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52" name="文字版面配置區 2"/>
          <p:cNvSpPr>
            <a:spLocks noGrp="1"/>
          </p:cNvSpPr>
          <p:nvPr>
            <p:ph type="body" sz="quarter" idx="271" hasCustomPrompt="1"/>
          </p:nvPr>
        </p:nvSpPr>
        <p:spPr>
          <a:xfrm>
            <a:off x="2081674" y="568883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53" name="直線接點 152"/>
          <p:cNvCxnSpPr/>
          <p:nvPr userDrawn="1"/>
        </p:nvCxnSpPr>
        <p:spPr>
          <a:xfrm flipV="1">
            <a:off x="977846" y="479406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4" name="文字版面配置區 2"/>
          <p:cNvSpPr>
            <a:spLocks noGrp="1"/>
          </p:cNvSpPr>
          <p:nvPr>
            <p:ph type="body" sz="quarter" idx="272" hasCustomPrompt="1"/>
          </p:nvPr>
        </p:nvSpPr>
        <p:spPr>
          <a:xfrm>
            <a:off x="4684634" y="615483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55" name="文字版面配置區 2"/>
          <p:cNvSpPr>
            <a:spLocks noGrp="1"/>
          </p:cNvSpPr>
          <p:nvPr>
            <p:ph type="body" sz="quarter" idx="273" hasCustomPrompt="1"/>
          </p:nvPr>
        </p:nvSpPr>
        <p:spPr>
          <a:xfrm>
            <a:off x="4684634" y="634772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56" name="文字版面配置區 2"/>
          <p:cNvSpPr>
            <a:spLocks noGrp="1"/>
          </p:cNvSpPr>
          <p:nvPr>
            <p:ph type="body" sz="quarter" idx="274" hasCustomPrompt="1"/>
          </p:nvPr>
        </p:nvSpPr>
        <p:spPr>
          <a:xfrm>
            <a:off x="4968984" y="670666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57" name="文字版面配置區 2"/>
          <p:cNvSpPr>
            <a:spLocks noGrp="1"/>
          </p:cNvSpPr>
          <p:nvPr>
            <p:ph type="body" sz="quarter" idx="275" hasCustomPrompt="1"/>
          </p:nvPr>
        </p:nvSpPr>
        <p:spPr>
          <a:xfrm>
            <a:off x="4989830" y="720174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58" name="文字版面配置區 2"/>
          <p:cNvSpPr>
            <a:spLocks noGrp="1"/>
          </p:cNvSpPr>
          <p:nvPr>
            <p:ph type="body" sz="quarter" idx="276" hasCustomPrompt="1"/>
          </p:nvPr>
        </p:nvSpPr>
        <p:spPr>
          <a:xfrm>
            <a:off x="5296090" y="720937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59" name="文字版面配置區 2"/>
          <p:cNvSpPr>
            <a:spLocks noGrp="1"/>
          </p:cNvSpPr>
          <p:nvPr>
            <p:ph type="body" sz="quarter" idx="277" hasCustomPrompt="1"/>
          </p:nvPr>
        </p:nvSpPr>
        <p:spPr>
          <a:xfrm>
            <a:off x="4989830" y="7353538"/>
            <a:ext cx="487044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60" name="文字版面配置區 2"/>
          <p:cNvSpPr>
            <a:spLocks noGrp="1"/>
          </p:cNvSpPr>
          <p:nvPr>
            <p:ph type="body" sz="quarter" idx="278" hasCustomPrompt="1"/>
          </p:nvPr>
        </p:nvSpPr>
        <p:spPr>
          <a:xfrm>
            <a:off x="5476874" y="7368779"/>
            <a:ext cx="126545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61" name="文字版面配置區 2"/>
          <p:cNvSpPr>
            <a:spLocks noGrp="1"/>
          </p:cNvSpPr>
          <p:nvPr>
            <p:ph type="body" sz="quarter" idx="279" hasCustomPrompt="1"/>
          </p:nvPr>
        </p:nvSpPr>
        <p:spPr>
          <a:xfrm>
            <a:off x="5001008" y="7525258"/>
            <a:ext cx="2950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62" name="文字版面配置區 2"/>
          <p:cNvSpPr>
            <a:spLocks noGrp="1"/>
          </p:cNvSpPr>
          <p:nvPr>
            <p:ph type="body" sz="quarter" idx="280" hasCustomPrompt="1"/>
          </p:nvPr>
        </p:nvSpPr>
        <p:spPr>
          <a:xfrm>
            <a:off x="5288424" y="751763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63" name="直線接點 162"/>
          <p:cNvCxnSpPr/>
          <p:nvPr userDrawn="1"/>
        </p:nvCxnSpPr>
        <p:spPr>
          <a:xfrm flipV="1">
            <a:off x="4184596" y="662286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" name="文字版面配置區 2"/>
          <p:cNvSpPr>
            <a:spLocks noGrp="1"/>
          </p:cNvSpPr>
          <p:nvPr>
            <p:ph type="body" sz="quarter" idx="281" hasCustomPrompt="1"/>
          </p:nvPr>
        </p:nvSpPr>
        <p:spPr>
          <a:xfrm>
            <a:off x="1477884" y="61484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65" name="文字版面配置區 2"/>
          <p:cNvSpPr>
            <a:spLocks noGrp="1"/>
          </p:cNvSpPr>
          <p:nvPr>
            <p:ph type="body" sz="quarter" idx="282" hasCustomPrompt="1"/>
          </p:nvPr>
        </p:nvSpPr>
        <p:spPr>
          <a:xfrm>
            <a:off x="1477884" y="63413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66" name="文字版面配置區 2"/>
          <p:cNvSpPr>
            <a:spLocks noGrp="1"/>
          </p:cNvSpPr>
          <p:nvPr>
            <p:ph type="body" sz="quarter" idx="283" hasCustomPrompt="1"/>
          </p:nvPr>
        </p:nvSpPr>
        <p:spPr>
          <a:xfrm>
            <a:off x="1762234" y="67003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67" name="文字版面配置區 2"/>
          <p:cNvSpPr>
            <a:spLocks noGrp="1"/>
          </p:cNvSpPr>
          <p:nvPr>
            <p:ph type="body" sz="quarter" idx="284" hasCustomPrompt="1"/>
          </p:nvPr>
        </p:nvSpPr>
        <p:spPr>
          <a:xfrm>
            <a:off x="1783080" y="719539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68" name="文字版面配置區 2"/>
          <p:cNvSpPr>
            <a:spLocks noGrp="1"/>
          </p:cNvSpPr>
          <p:nvPr>
            <p:ph type="body" sz="quarter" idx="285" hasCustomPrompt="1"/>
          </p:nvPr>
        </p:nvSpPr>
        <p:spPr>
          <a:xfrm>
            <a:off x="2089340" y="720302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69" name="文字版面配置區 2"/>
          <p:cNvSpPr>
            <a:spLocks noGrp="1"/>
          </p:cNvSpPr>
          <p:nvPr>
            <p:ph type="body" sz="quarter" idx="286" hasCustomPrompt="1"/>
          </p:nvPr>
        </p:nvSpPr>
        <p:spPr>
          <a:xfrm>
            <a:off x="1783080" y="7347188"/>
            <a:ext cx="458470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70" name="文字版面配置區 2"/>
          <p:cNvSpPr>
            <a:spLocks noGrp="1"/>
          </p:cNvSpPr>
          <p:nvPr>
            <p:ph type="body" sz="quarter" idx="287" hasCustomPrompt="1"/>
          </p:nvPr>
        </p:nvSpPr>
        <p:spPr>
          <a:xfrm>
            <a:off x="2241550" y="7362429"/>
            <a:ext cx="129403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71" name="文字版面配置區 2"/>
          <p:cNvSpPr>
            <a:spLocks noGrp="1"/>
          </p:cNvSpPr>
          <p:nvPr>
            <p:ph type="body" sz="quarter" idx="288" hasCustomPrompt="1"/>
          </p:nvPr>
        </p:nvSpPr>
        <p:spPr>
          <a:xfrm>
            <a:off x="1794258" y="7518908"/>
            <a:ext cx="27312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72" name="文字版面配置區 2"/>
          <p:cNvSpPr>
            <a:spLocks noGrp="1"/>
          </p:cNvSpPr>
          <p:nvPr>
            <p:ph type="body" sz="quarter" idx="289" hasCustomPrompt="1"/>
          </p:nvPr>
        </p:nvSpPr>
        <p:spPr>
          <a:xfrm>
            <a:off x="2081674" y="751128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73" name="直線接點 172"/>
          <p:cNvCxnSpPr/>
          <p:nvPr userDrawn="1"/>
        </p:nvCxnSpPr>
        <p:spPr>
          <a:xfrm flipV="1">
            <a:off x="977846" y="66165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4" name="文字版面配置區 2"/>
          <p:cNvSpPr>
            <a:spLocks noGrp="1"/>
          </p:cNvSpPr>
          <p:nvPr>
            <p:ph type="body" sz="quarter" idx="290" hasCustomPrompt="1"/>
          </p:nvPr>
        </p:nvSpPr>
        <p:spPr>
          <a:xfrm>
            <a:off x="4684634" y="798363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75" name="文字版面配置區 2"/>
          <p:cNvSpPr>
            <a:spLocks noGrp="1"/>
          </p:cNvSpPr>
          <p:nvPr>
            <p:ph type="body" sz="quarter" idx="291" hasCustomPrompt="1"/>
          </p:nvPr>
        </p:nvSpPr>
        <p:spPr>
          <a:xfrm>
            <a:off x="4684634" y="817652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76" name="文字版面配置區 2"/>
          <p:cNvSpPr>
            <a:spLocks noGrp="1"/>
          </p:cNvSpPr>
          <p:nvPr>
            <p:ph type="body" sz="quarter" idx="292" hasCustomPrompt="1"/>
          </p:nvPr>
        </p:nvSpPr>
        <p:spPr>
          <a:xfrm>
            <a:off x="4968984" y="853546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77" name="文字版面配置區 2"/>
          <p:cNvSpPr>
            <a:spLocks noGrp="1"/>
          </p:cNvSpPr>
          <p:nvPr>
            <p:ph type="body" sz="quarter" idx="293" hasCustomPrompt="1"/>
          </p:nvPr>
        </p:nvSpPr>
        <p:spPr>
          <a:xfrm>
            <a:off x="4989830" y="903054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78" name="文字版面配置區 2"/>
          <p:cNvSpPr>
            <a:spLocks noGrp="1"/>
          </p:cNvSpPr>
          <p:nvPr>
            <p:ph type="body" sz="quarter" idx="294" hasCustomPrompt="1"/>
          </p:nvPr>
        </p:nvSpPr>
        <p:spPr>
          <a:xfrm>
            <a:off x="5296090" y="903817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79" name="文字版面配置區 2"/>
          <p:cNvSpPr>
            <a:spLocks noGrp="1"/>
          </p:cNvSpPr>
          <p:nvPr>
            <p:ph type="body" sz="quarter" idx="295" hasCustomPrompt="1"/>
          </p:nvPr>
        </p:nvSpPr>
        <p:spPr>
          <a:xfrm>
            <a:off x="4989830" y="9182338"/>
            <a:ext cx="487044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80" name="文字版面配置區 2"/>
          <p:cNvSpPr>
            <a:spLocks noGrp="1"/>
          </p:cNvSpPr>
          <p:nvPr>
            <p:ph type="body" sz="quarter" idx="296" hasCustomPrompt="1"/>
          </p:nvPr>
        </p:nvSpPr>
        <p:spPr>
          <a:xfrm>
            <a:off x="5476874" y="9197579"/>
            <a:ext cx="126545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 dirty="0"/>
              <a:t>電子郵件地址</a:t>
            </a:r>
          </a:p>
        </p:txBody>
      </p:sp>
      <p:sp>
        <p:nvSpPr>
          <p:cNvPr id="181" name="文字版面配置區 2"/>
          <p:cNvSpPr>
            <a:spLocks noGrp="1"/>
          </p:cNvSpPr>
          <p:nvPr>
            <p:ph type="body" sz="quarter" idx="297" hasCustomPrompt="1"/>
          </p:nvPr>
        </p:nvSpPr>
        <p:spPr>
          <a:xfrm>
            <a:off x="5001008" y="9354058"/>
            <a:ext cx="2810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82" name="文字版面配置區 2"/>
          <p:cNvSpPr>
            <a:spLocks noGrp="1"/>
          </p:cNvSpPr>
          <p:nvPr>
            <p:ph type="body" sz="quarter" idx="298" hasCustomPrompt="1"/>
          </p:nvPr>
        </p:nvSpPr>
        <p:spPr>
          <a:xfrm>
            <a:off x="5288424" y="934643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83" name="直線接點 182"/>
          <p:cNvCxnSpPr/>
          <p:nvPr userDrawn="1"/>
        </p:nvCxnSpPr>
        <p:spPr>
          <a:xfrm flipV="1">
            <a:off x="4184596" y="845166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4" name="文字版面配置區 2"/>
          <p:cNvSpPr>
            <a:spLocks noGrp="1"/>
          </p:cNvSpPr>
          <p:nvPr>
            <p:ph type="body" sz="quarter" idx="299" hasCustomPrompt="1"/>
          </p:nvPr>
        </p:nvSpPr>
        <p:spPr>
          <a:xfrm>
            <a:off x="1477884" y="79772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400" b="1">
                <a:effectLst/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85" name="文字版面配置區 2"/>
          <p:cNvSpPr>
            <a:spLocks noGrp="1"/>
          </p:cNvSpPr>
          <p:nvPr>
            <p:ph type="body" sz="quarter" idx="300" hasCustomPrompt="1"/>
          </p:nvPr>
        </p:nvSpPr>
        <p:spPr>
          <a:xfrm>
            <a:off x="1477884" y="81701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1000" b="0">
                <a:effectLst/>
                <a:latin typeface="+mn-lt"/>
              </a:defRPr>
            </a:lvl9pPr>
          </a:lstStyle>
          <a:p>
            <a:pPr lvl="0"/>
            <a:r>
              <a:rPr lang="zh-TW"/>
              <a:t>在此輸入職稱或嗜好</a:t>
            </a:r>
          </a:p>
        </p:txBody>
      </p:sp>
      <p:sp>
        <p:nvSpPr>
          <p:cNvPr id="186" name="文字版面配置區 2"/>
          <p:cNvSpPr>
            <a:spLocks noGrp="1"/>
          </p:cNvSpPr>
          <p:nvPr>
            <p:ph type="body" sz="quarter" idx="301" hasCustomPrompt="1"/>
          </p:nvPr>
        </p:nvSpPr>
        <p:spPr>
          <a:xfrm>
            <a:off x="1762234" y="85291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地址</a:t>
            </a:r>
          </a:p>
        </p:txBody>
      </p:sp>
      <p:sp>
        <p:nvSpPr>
          <p:cNvPr id="187" name="文字版面配置區 2"/>
          <p:cNvSpPr>
            <a:spLocks noGrp="1"/>
          </p:cNvSpPr>
          <p:nvPr>
            <p:ph type="body" sz="quarter" idx="302" hasCustomPrompt="1"/>
          </p:nvPr>
        </p:nvSpPr>
        <p:spPr>
          <a:xfrm>
            <a:off x="1783080" y="9024199"/>
            <a:ext cx="300017" cy="13654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電話 |</a:t>
            </a:r>
          </a:p>
        </p:txBody>
      </p:sp>
      <p:sp>
        <p:nvSpPr>
          <p:cNvPr id="188" name="文字版面配置區 2"/>
          <p:cNvSpPr>
            <a:spLocks noGrp="1"/>
          </p:cNvSpPr>
          <p:nvPr>
            <p:ph type="body" sz="quarter" idx="303" hasCustomPrompt="1"/>
          </p:nvPr>
        </p:nvSpPr>
        <p:spPr>
          <a:xfrm>
            <a:off x="2089340" y="903182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189" name="文字版面配置區 2"/>
          <p:cNvSpPr>
            <a:spLocks noGrp="1"/>
          </p:cNvSpPr>
          <p:nvPr>
            <p:ph type="body" sz="quarter" idx="304" hasCustomPrompt="1"/>
          </p:nvPr>
        </p:nvSpPr>
        <p:spPr>
          <a:xfrm>
            <a:off x="1783080" y="9175988"/>
            <a:ext cx="458470" cy="14280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90" name="文字版面配置區 2"/>
          <p:cNvSpPr>
            <a:spLocks noGrp="1"/>
          </p:cNvSpPr>
          <p:nvPr>
            <p:ph type="body" sz="quarter" idx="305" hasCustomPrompt="1"/>
          </p:nvPr>
        </p:nvSpPr>
        <p:spPr>
          <a:xfrm>
            <a:off x="2241550" y="9191229"/>
            <a:ext cx="129403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191" name="文字版面配置區 2"/>
          <p:cNvSpPr>
            <a:spLocks noGrp="1"/>
          </p:cNvSpPr>
          <p:nvPr>
            <p:ph type="body" sz="quarter" idx="306" hasCustomPrompt="1"/>
          </p:nvPr>
        </p:nvSpPr>
        <p:spPr>
          <a:xfrm>
            <a:off x="1794258" y="9347708"/>
            <a:ext cx="27312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700" b="0">
                <a:effectLst/>
                <a:latin typeface="+mn-lt"/>
              </a:defRPr>
            </a:lvl9pPr>
          </a:lstStyle>
          <a:p>
            <a:pPr lvl="0"/>
            <a:r>
              <a:rPr lang="zh-TW" dirty="0"/>
              <a:t>網站 |</a:t>
            </a:r>
          </a:p>
        </p:txBody>
      </p:sp>
      <p:sp>
        <p:nvSpPr>
          <p:cNvPr id="192" name="文字版面配置區 2"/>
          <p:cNvSpPr>
            <a:spLocks noGrp="1"/>
          </p:cNvSpPr>
          <p:nvPr>
            <p:ph type="body" sz="quarter" idx="307" hasCustomPrompt="1"/>
          </p:nvPr>
        </p:nvSpPr>
        <p:spPr>
          <a:xfrm>
            <a:off x="2081674" y="9340088"/>
            <a:ext cx="1453908" cy="130224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900" b="0">
                <a:effectLst/>
                <a:latin typeface="+mj-lt"/>
              </a:defRPr>
            </a:lvl9pPr>
          </a:lstStyle>
          <a:p>
            <a:pPr lvl="0"/>
            <a:r>
              <a:rPr lang="zh-TW"/>
              <a:t>網頁 URL</a:t>
            </a:r>
          </a:p>
        </p:txBody>
      </p:sp>
      <p:cxnSp>
        <p:nvCxnSpPr>
          <p:cNvPr id="193" name="直線接點 192"/>
          <p:cNvCxnSpPr/>
          <p:nvPr userDrawn="1"/>
        </p:nvCxnSpPr>
        <p:spPr>
          <a:xfrm flipV="1">
            <a:off x="977846" y="84453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矩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2013/12/19</a:t>
            </a:fld>
            <a:endParaRPr lang="zh-TW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zh-TW"/>
          </a:p>
        </p:txBody>
      </p:sp>
      <p:grpSp>
        <p:nvGrpSpPr>
          <p:cNvPr id="22" name="群組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矩形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360" name="群組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手繪多邊形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362" name="群組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66" name="手繪多邊形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67" name="手繪多邊形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68" name="手繪多邊形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69" name="手繪多邊形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70" name="手繪多邊形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71" name="手繪多邊形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72" name="手繪多邊形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373" name="群組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手繪多邊形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90" name="手繪多邊形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374" name="手繪多邊形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7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376" name="群組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8" name="橢圓形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377" name="群組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手繪多邊形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7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38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363" name="手繪多邊形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4" name="手繪多邊形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21" name="群組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群組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97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98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399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393" name="手繪多邊形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401" name="群組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矩形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403" name="群組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手繪多邊形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412" name="群組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6" name="手繪多邊形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7" name="手繪多邊形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8" name="手繪多邊形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9" name="手繪多邊形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0" name="手繪多邊形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1" name="手繪多邊形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2" name="手繪多邊形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423" name="群組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手繪多邊形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40" name="手繪多邊形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424" name="手繪多邊形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426" name="群組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8" name="橢圓形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427" name="群組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手繪多邊形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2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3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413" name="手繪多邊形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4" name="手繪多邊形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404" name="群組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群組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0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0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406" name="手繪多邊形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441" name="群組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矩形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443" name="群組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手繪多邊形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452" name="群組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6" name="手繪多邊形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7" name="手繪多邊形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8" name="手繪多邊形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9" name="手繪多邊形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0" name="手繪多邊形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1" name="手繪多邊形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2" name="手繪多邊形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463" name="群組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手繪多邊形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80" name="手繪多邊形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464" name="手繪多邊形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466" name="群組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8" name="橢圓形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467" name="群組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手繪多邊形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6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47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453" name="手繪多邊形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54" name="手繪多邊形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444" name="群組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群組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4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4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446" name="手繪多邊形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481" name="群組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矩形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483" name="群組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手繪多邊形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492" name="群組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6" name="手繪多邊形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7" name="手繪多邊形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8" name="手繪多邊形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9" name="手繪多邊形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0" name="手繪多邊形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1" name="手繪多邊形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2" name="手繪多邊形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03" name="群組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手繪多邊形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20" name="手繪多邊形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504" name="手繪多邊形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06" name="群組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8" name="橢圓形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507" name="群組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手繪多邊形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0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1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493" name="手繪多邊形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94" name="手繪多邊形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484" name="群組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群組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8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8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486" name="手繪多邊形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521" name="群組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矩形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523" name="群組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手繪多邊形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532" name="群組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6" name="手繪多邊形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7" name="手繪多邊形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8" name="手繪多邊形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9" name="手繪多邊形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40" name="手繪多邊形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41" name="手繪多邊形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42" name="手繪多邊形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43" name="群組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手繪多邊形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60" name="手繪多邊形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544" name="手繪多邊形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4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46" name="群組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8" name="橢圓形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547" name="群組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手繪多邊形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4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5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533" name="手繪多邊形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534" name="手繪多邊形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524" name="群組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群組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2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2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26" name="手繪多邊形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561" name="群組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矩形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563" name="群組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手繪多邊形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572" name="群組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76" name="手繪多邊形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77" name="手繪多邊形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78" name="手繪多邊形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79" name="手繪多邊形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80" name="手繪多邊形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81" name="手繪多邊形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82" name="手繪多邊形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83" name="群組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手繪多邊形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00" name="手繪多邊形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584" name="手繪多邊形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8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586" name="群組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8" name="橢圓形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587" name="群組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手繪多邊形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8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59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573" name="手繪多邊形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574" name="手繪多邊形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564" name="群組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群組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6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6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7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66" name="手繪多邊形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601" name="群組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矩形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03" name="群組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手繪多邊形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12" name="群組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16" name="手繪多邊形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17" name="手繪多邊形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18" name="手繪多邊形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19" name="手繪多邊形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0" name="手繪多邊形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623" name="群組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手繪多邊形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40" name="手繪多邊形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624" name="手繪多邊形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626" name="群組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8" name="橢圓形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627" name="群組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手繪多邊形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2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3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613" name="手繪多邊形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14" name="手繪多邊形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604" name="群組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群組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0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0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1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06" name="手繪多邊形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641" name="群組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矩形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43" name="群組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手繪多邊形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52" name="群組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6" name="手繪多邊形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7" name="手繪多邊形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8" name="手繪多邊形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9" name="手繪多邊形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0" name="手繪多邊形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1" name="手繪多邊形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2" name="手繪多邊形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663" name="群組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手繪多邊形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80" name="手繪多邊形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664" name="手繪多邊形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666" name="群組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8" name="橢圓形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667" name="群組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手繪多邊形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6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67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653" name="手繪多邊形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54" name="手繪多邊形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644" name="群組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群組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46" name="手繪多邊形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681" name="群組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矩形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83" name="群組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手繪多邊形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92" name="群組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6" name="手繪多邊形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7" name="手繪多邊形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8" name="手繪多邊形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9" name="手繪多邊形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0" name="手繪多邊形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1" name="手繪多邊形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2" name="手繪多邊形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703" name="群組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手繪多邊形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20" name="手繪多邊形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704" name="手繪多邊形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706" name="群組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8" name="橢圓形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707" name="群組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手繪多邊形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0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1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693" name="手繪多邊形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94" name="手繪多邊形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684" name="群組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群組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86" name="手繪多邊形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721" name="群組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矩形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723" name="群組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手繪多邊形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732" name="群組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手繪多邊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6" name="手繪多邊形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7" name="手繪多邊形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8" name="手繪多邊形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9" name="手繪多邊形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0" name="手繪多邊形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1" name="手繪多邊形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2" name="手繪多邊形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743" name="群組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手繪多邊形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60" name="手繪多邊形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744" name="手繪多邊形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5" name="手繪多邊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746" name="群組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手繪多邊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4" name="線條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5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6" name="手繪多邊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7" name="手繪多邊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8" name="橢圓形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747" name="群組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手繪多邊形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49" name="手繪多邊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0" name="手繪多邊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1" name="手繪多邊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752" name="手繪多邊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TW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</p:grpSp>
          <p:sp>
            <p:nvSpPr>
              <p:cNvPr id="733" name="手繪多邊形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34" name="手繪多邊形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724" name="群組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群組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手繪多邊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8" name="手繪多邊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9" name="手繪多邊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0" name="手繪多邊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TW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26" name="手繪多邊形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24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24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25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" name="文字版面配置區 39"/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25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6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6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6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7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27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27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28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28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28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2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28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2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5" name="文字版面配置區 74"/>
          <p:cNvSpPr>
            <a:spLocks noGrp="1"/>
          </p:cNvSpPr>
          <p:nvPr>
            <p:ph type="body" sz="quarter" idx="29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29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7" name="文字版面配置區 76"/>
          <p:cNvSpPr>
            <a:spLocks noGrp="1"/>
          </p:cNvSpPr>
          <p:nvPr>
            <p:ph type="body" sz="quarter" idx="29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29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9" name="文字版面配置區 78"/>
          <p:cNvSpPr>
            <a:spLocks noGrp="1"/>
          </p:cNvSpPr>
          <p:nvPr>
            <p:ph type="body" sz="quarter" idx="29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29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29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29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29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30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30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30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30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30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30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30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30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文字版面配置區 148"/>
          <p:cNvSpPr>
            <a:spLocks noGrp="1"/>
          </p:cNvSpPr>
          <p:nvPr>
            <p:ph type="body" sz="quarter" idx="88"/>
          </p:nvPr>
        </p:nvSpPr>
        <p:spPr>
          <a:xfrm>
            <a:off x="1477884" y="674780"/>
            <a:ext cx="2111731" cy="178113"/>
          </a:xfrm>
        </p:spPr>
        <p:txBody>
          <a:bodyPr/>
          <a:lstStyle/>
          <a:p>
            <a:r>
              <a:rPr lang="zh-TW" altLang="en-US" dirty="0"/>
              <a:t>吳又倫</a:t>
            </a:r>
            <a:endParaRPr lang="zh-TW" dirty="0"/>
          </a:p>
        </p:txBody>
      </p:sp>
      <p:sp>
        <p:nvSpPr>
          <p:cNvPr id="93" name="文字版面配置區 149"/>
          <p:cNvSpPr>
            <a:spLocks noGrp="1"/>
          </p:cNvSpPr>
          <p:nvPr>
            <p:ph type="body" sz="quarter" idx="137"/>
          </p:nvPr>
        </p:nvSpPr>
        <p:spPr>
          <a:xfrm>
            <a:off x="1477884" y="867678"/>
            <a:ext cx="2111731" cy="149771"/>
          </a:xfrm>
        </p:spPr>
        <p:txBody>
          <a:bodyPr/>
          <a:lstStyle/>
          <a:p>
            <a:r>
              <a:rPr lang="zh-TW"/>
              <a:t>剪貼與手工藝創作者</a:t>
            </a:r>
          </a:p>
        </p:txBody>
      </p:sp>
      <p:sp>
        <p:nvSpPr>
          <p:cNvPr id="94" name="文字版面配置區 391"/>
          <p:cNvSpPr>
            <a:spLocks noGrp="1"/>
          </p:cNvSpPr>
          <p:nvPr>
            <p:ph type="body" sz="quarter" idx="138"/>
          </p:nvPr>
        </p:nvSpPr>
        <p:spPr>
          <a:xfrm>
            <a:off x="1762234" y="1180894"/>
            <a:ext cx="1689528" cy="389752"/>
          </a:xfrm>
        </p:spPr>
        <p:txBody>
          <a:bodyPr/>
          <a:lstStyle/>
          <a:p>
            <a:r>
              <a:rPr lang="zh-TW" dirty="0"/>
              <a:t>68306 宜蘭市</a:t>
            </a:r>
          </a:p>
          <a:p>
            <a:r>
              <a:rPr lang="zh-TW" dirty="0"/>
              <a:t>中西區</a:t>
            </a:r>
          </a:p>
          <a:p>
            <a:r>
              <a:rPr lang="zh-TW" dirty="0"/>
              <a:t>大仁街 1234 號</a:t>
            </a:r>
          </a:p>
        </p:txBody>
      </p:sp>
      <p:sp>
        <p:nvSpPr>
          <p:cNvPr id="95" name="文字版面配置區 392"/>
          <p:cNvSpPr>
            <a:spLocks noGrp="1"/>
          </p:cNvSpPr>
          <p:nvPr>
            <p:ph type="body" sz="quarter" idx="140"/>
          </p:nvPr>
        </p:nvSpPr>
        <p:spPr>
          <a:xfrm>
            <a:off x="1783080" y="1739627"/>
            <a:ext cx="300017" cy="136549"/>
          </a:xfrm>
        </p:spPr>
        <p:txBody>
          <a:bodyPr/>
          <a:lstStyle/>
          <a:p>
            <a:r>
              <a:rPr lang="zh-TW" dirty="0"/>
              <a:t>電話 |</a:t>
            </a:r>
          </a:p>
        </p:txBody>
      </p:sp>
      <p:sp>
        <p:nvSpPr>
          <p:cNvPr id="96" name="文字版面配置區 393"/>
          <p:cNvSpPr>
            <a:spLocks noGrp="1"/>
          </p:cNvSpPr>
          <p:nvPr>
            <p:ph type="body" sz="quarter" idx="141"/>
          </p:nvPr>
        </p:nvSpPr>
        <p:spPr>
          <a:xfrm>
            <a:off x="2067385" y="1744560"/>
            <a:ext cx="1415762" cy="128016"/>
          </a:xfrm>
        </p:spPr>
        <p:txBody>
          <a:bodyPr/>
          <a:lstStyle/>
          <a:p>
            <a:r>
              <a:rPr lang="zh-TW" dirty="0"/>
              <a:t>(02) 8765-4321</a:t>
            </a:r>
          </a:p>
        </p:txBody>
      </p:sp>
      <p:sp>
        <p:nvSpPr>
          <p:cNvPr id="97" name="文字版面配置區 394"/>
          <p:cNvSpPr>
            <a:spLocks noGrp="1"/>
          </p:cNvSpPr>
          <p:nvPr>
            <p:ph type="body" sz="quarter" idx="142"/>
          </p:nvPr>
        </p:nvSpPr>
        <p:spPr>
          <a:xfrm>
            <a:off x="1783079" y="1917014"/>
            <a:ext cx="550545" cy="121417"/>
          </a:xfrm>
        </p:spPr>
        <p:txBody>
          <a:bodyPr/>
          <a:lstStyle/>
          <a:p>
            <a:r>
              <a:rPr lang="zh-TW" dirty="0"/>
              <a:t>電子郵件 |</a:t>
            </a:r>
          </a:p>
        </p:txBody>
      </p:sp>
      <p:sp>
        <p:nvSpPr>
          <p:cNvPr id="98" name="文字版面配置區 395"/>
          <p:cNvSpPr>
            <a:spLocks noGrp="1"/>
          </p:cNvSpPr>
          <p:nvPr>
            <p:ph type="body" sz="quarter" idx="143"/>
          </p:nvPr>
        </p:nvSpPr>
        <p:spPr>
          <a:xfrm>
            <a:off x="2267508" y="1903969"/>
            <a:ext cx="1310506" cy="128016"/>
          </a:xfrm>
        </p:spPr>
        <p:txBody>
          <a:bodyPr/>
          <a:lstStyle/>
          <a:p>
            <a:r>
              <a:rPr lang="zh-TW" dirty="0"/>
              <a:t>msato@example.com</a:t>
            </a:r>
          </a:p>
        </p:txBody>
      </p:sp>
      <p:sp>
        <p:nvSpPr>
          <p:cNvPr id="99" name="文字版面配置區 396"/>
          <p:cNvSpPr>
            <a:spLocks noGrp="1"/>
          </p:cNvSpPr>
          <p:nvPr>
            <p:ph type="body" sz="quarter" idx="144"/>
          </p:nvPr>
        </p:nvSpPr>
        <p:spPr>
          <a:xfrm>
            <a:off x="1794258" y="2052028"/>
            <a:ext cx="295082" cy="127172"/>
          </a:xfrm>
        </p:spPr>
        <p:txBody>
          <a:bodyPr/>
          <a:lstStyle/>
          <a:p>
            <a:r>
              <a:rPr lang="zh-TW" dirty="0"/>
              <a:t>網站 |</a:t>
            </a:r>
          </a:p>
        </p:txBody>
      </p:sp>
      <p:sp>
        <p:nvSpPr>
          <p:cNvPr id="100" name="文字版面配置區 397"/>
          <p:cNvSpPr>
            <a:spLocks noGrp="1"/>
          </p:cNvSpPr>
          <p:nvPr>
            <p:ph type="body" sz="quarter" idx="145"/>
          </p:nvPr>
        </p:nvSpPr>
        <p:spPr>
          <a:xfrm>
            <a:off x="2081673" y="2052827"/>
            <a:ext cx="1453908" cy="136191"/>
          </a:xfrm>
        </p:spPr>
        <p:txBody>
          <a:bodyPr/>
          <a:lstStyle/>
          <a:p>
            <a:r>
              <a:rPr lang="zh-TW" dirty="0"/>
              <a:t>example.com/msato/blog</a:t>
            </a:r>
          </a:p>
        </p:txBody>
      </p:sp>
    </p:spTree>
    <p:extLst>
      <p:ext uri="{BB962C8B-B14F-4D97-AF65-F5344CB8AC3E}">
        <p14:creationId xmlns:p14="http://schemas.microsoft.com/office/powerpoint/2010/main" val="4183510899"/>
      </p:ext>
    </p:extLst>
  </p:cSld>
  <p:clrMapOvr>
    <a:masterClrMapping/>
  </p:clrMapOvr>
</p:sld>
</file>

<file path=ppt/theme/theme1.xml><?xml version="1.0" encoding="utf-8"?>
<a:theme xmlns:a="http://schemas.openxmlformats.org/drawingml/2006/main" name="名片 (野花)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自訂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新細明體</vt:lpstr>
      <vt:lpstr>Arial</vt:lpstr>
      <vt:lpstr>Century Schoolbook</vt:lpstr>
      <vt:lpstr>名片 (野花)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2013-12-19T03:33:31Z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