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</p:sldIdLst>
  <p:sldSz cx="7772400" cy="10058400"/>
  <p:notesSz cx="6858000" cy="9144000"/>
  <p:defaultTextStyle>
    <a:defPPr>
      <a:defRPr lang="en-US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5" autoAdjust="0"/>
    <p:restoredTop sz="95038" autoAdjust="0"/>
  </p:normalViewPr>
  <p:slideViewPr>
    <p:cSldViewPr>
      <p:cViewPr varScale="1">
        <p:scale>
          <a:sx n="67" d="100"/>
          <a:sy n="67" d="100"/>
        </p:scale>
        <p:origin x="1878" y="84"/>
      </p:cViewPr>
      <p:guideLst>
        <p:guide orient="horz" pos="3168"/>
        <p:guide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279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6D793E0B-B97B-4409-ABE0-557859E48B65}" type="datetimeFigureOut">
              <a:rPr lang="en-US" altLang="zh-TW" smtClean="0"/>
              <a:t>1/22/2014</a:t>
            </a:fld>
            <a:endParaRPr 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F45F31C6-8409-4E0F-AFD4-5691304EC96E}" type="slidenum">
              <a:rPr lang="zh-TW" smtClean="0"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314454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99534B9-6B5A-4379-9BB9-90CB48007E7F}" type="datetimeFigureOut">
              <a:t>2014/1/22</a:t>
            </a:fld>
            <a:endParaRPr lang="zh-TW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DBB298C-95CC-4205-A540-F80A718015AE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432658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lang="zh-TW"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lang="zh-TW"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lang="zh-TW"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lang="zh-TW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您可以使用專屬訊息自訂橫幅內容！請選取文字後新增自訂文字。每張投影片放置一個字元。</a:t>
            </a:r>
            <a:endParaRPr lang="zh-TW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zh-TW" smtClean="0"/>
              <a:t>1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7398836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您可以使用專屬訊息自訂橫幅內容！請選取文字後新增自訂文字。每張投影片放置一個字元。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zh-TW" smtClean="0"/>
              <a:t>10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8734609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您可以使用專屬訊息自訂橫幅內容！請選取文字後新增自訂文字。每張投影片放置一個字元。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zh-TW" smtClean="0"/>
              <a:t>11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0461323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您可以使用專屬訊息自訂橫幅內容！請選取文字後新增自訂文字。每張投影片放置一個字元。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zh-TW" smtClean="0"/>
              <a:t>12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5175829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您可以使用專屬訊息自訂橫幅內容！請選取文字後新增自訂文字。每張投影片放置一個字元。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zh-TW" smtClean="0"/>
              <a:t>13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4909922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您可以使用專屬訊息自訂橫幅內容！請選取文字後新增自訂文字。每張投影片放置一個字元。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zh-TW" smtClean="0"/>
              <a:t>14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2082168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您可以使用專屬訊息自訂橫幅內容！請選取文字後新增自訂文字。每張投影片放置一個字元。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zh-TW" smtClean="0"/>
              <a:t>15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8485360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您可以使用專屬訊息自訂橫幅內容！請選取文字後新增自訂文字。每張投影片放置一個字元。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zh-TW" smtClean="0"/>
              <a:t>2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4360480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您可以使用專屬訊息自訂橫幅內容！請選取文字後新增自訂文字。每張投影片放置一個字元。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zh-TW" smtClean="0"/>
              <a:t>3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5679388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您可以使用專屬訊息自訂橫幅內容！請選取文字後新增自訂文字。每張投影片放置一個字元。</a:t>
            </a:r>
            <a:endParaRPr lang="zh-TW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zh-TW" smtClean="0"/>
              <a:t>4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1219997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您可以使用專屬訊息自訂橫幅內容！請選取文字後新增自訂文字。每張投影片放置一個字元。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zh-TW" smtClean="0"/>
              <a:t>5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5153453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您可以使用專屬訊息自訂橫幅內容！請選取文字後新增自訂文字。每張投影片放置一個字元。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zh-TW" smtClean="0"/>
              <a:t>6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3038428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您可以使用專屬訊息自訂橫幅內容！請選取文字後新增自訂文字。每張投影片放置一個字元。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zh-TW" smtClean="0"/>
              <a:t>7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916442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您可以使用專屬訊息自訂橫幅內容！請選取文字後新增自訂文字。每張投影片放置一個字元。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zh-TW" smtClean="0"/>
              <a:t>8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41536971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您可以使用專屬訊息自訂橫幅內容！請選取文字後新增自訂文字。每張投影片放置一個字元。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zh-TW" smtClean="0"/>
              <a:t>9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967897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樣式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直線接點 13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圓角矩形 6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sz="2207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cxnSp>
        <p:nvCxnSpPr>
          <p:cNvPr id="11" name="直線接點 10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接點 11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菱形 8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3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sz="2207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62600"/>
          </a:xfrm>
        </p:spPr>
        <p:txBody>
          <a:bodyPr anchor="ctr">
            <a:noAutofit/>
          </a:bodyPr>
          <a:lstStyle>
            <a:lvl1pPr algn="ctr" latinLnBrk="0">
              <a:defRPr lang="zh-TW" sz="31000" b="1" cap="all" baseline="0">
                <a:ln w="88900">
                  <a:solidFill>
                    <a:schemeClr val="accent1"/>
                  </a:solidFill>
                </a:ln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/>
              <a:t>x</a:t>
            </a:r>
          </a:p>
        </p:txBody>
      </p:sp>
      <p:sp>
        <p:nvSpPr>
          <p:cNvPr id="15" name="文字方塊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sz="132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沿著虛線</a:t>
            </a:r>
            <a:r>
              <a:rPr lang="zh-TW" sz="1320" baseline="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剪下</a:t>
            </a:r>
            <a:endParaRPr lang="zh-TW" sz="132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3187584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樣式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圓角矩形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sz="2207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cxnSp>
        <p:nvCxnSpPr>
          <p:cNvPr id="14" name="直線接點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接點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菱形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2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sz="2207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cxnSp>
        <p:nvCxnSpPr>
          <p:cNvPr id="10" name="直線接點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標題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anchor="ctr">
            <a:noAutofit/>
          </a:bodyPr>
          <a:lstStyle>
            <a:lvl1pPr algn="ctr" latinLnBrk="0">
              <a:defRPr lang="zh-TW" sz="31000" b="1" cap="all" baseline="0">
                <a:ln w="88900">
                  <a:solidFill>
                    <a:schemeClr val="accent3"/>
                  </a:solidFill>
                </a:ln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/>
              <a:t>x</a:t>
            </a:r>
          </a:p>
        </p:txBody>
      </p:sp>
      <p:sp>
        <p:nvSpPr>
          <p:cNvPr id="15" name="文字方塊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sz="132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沿著虛線</a:t>
            </a:r>
            <a:r>
              <a:rPr lang="zh-TW" sz="1320" baseline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剪下</a:t>
            </a:r>
            <a:endParaRPr lang="zh-TW" sz="132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33479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樣式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圓角矩形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sz="2207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cxnSp>
        <p:nvCxnSpPr>
          <p:cNvPr id="14" name="直線接點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接點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菱形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1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sz="2207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cxnSp>
        <p:nvCxnSpPr>
          <p:cNvPr id="10" name="直線接點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標題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anchor="ctr">
            <a:noAutofit/>
          </a:bodyPr>
          <a:lstStyle>
            <a:lvl1pPr algn="ctr" latinLnBrk="0">
              <a:defRPr lang="zh-TW" sz="31000" b="1" cap="all" baseline="0">
                <a:ln w="88900">
                  <a:solidFill>
                    <a:schemeClr val="accent2"/>
                  </a:solidFill>
                </a:ln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/>
              <a:t>x</a:t>
            </a:r>
          </a:p>
        </p:txBody>
      </p:sp>
      <p:sp>
        <p:nvSpPr>
          <p:cNvPr id="15" name="文字方塊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sz="132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沿著虛線</a:t>
            </a:r>
            <a:r>
              <a:rPr lang="zh-TW" sz="1320" baseline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剪下</a:t>
            </a:r>
            <a:endParaRPr lang="zh-TW" sz="132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16215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樣式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圓角矩形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sz="2207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cxnSp>
        <p:nvCxnSpPr>
          <p:cNvPr id="14" name="直線接點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接點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菱形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1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sz="2207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552"/>
          </a:xfrm>
        </p:spPr>
        <p:txBody>
          <a:bodyPr anchor="ctr">
            <a:noAutofit/>
          </a:bodyPr>
          <a:lstStyle>
            <a:lvl1pPr algn="ctr" latinLnBrk="0">
              <a:defRPr lang="zh-TW" sz="31000" b="1" cap="all" baseline="0">
                <a:ln w="88900">
                  <a:solidFill>
                    <a:schemeClr val="accent3"/>
                  </a:solidFill>
                </a:ln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/>
              <a:t>x</a:t>
            </a:r>
          </a:p>
        </p:txBody>
      </p:sp>
      <p:sp>
        <p:nvSpPr>
          <p:cNvPr id="15" name="文字方塊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sz="132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沿著虛線</a:t>
            </a:r>
            <a:r>
              <a:rPr lang="zh-TW" sz="1320" baseline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剪下</a:t>
            </a:r>
            <a:endParaRPr lang="zh-TW" sz="132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cxnSp>
        <p:nvCxnSpPr>
          <p:cNvPr id="10" name="直線接點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160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樣式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圓角矩形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sz="2207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cxnSp>
        <p:nvCxnSpPr>
          <p:cNvPr id="14" name="直線接點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接點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菱形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2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sz="2207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cxnSp>
        <p:nvCxnSpPr>
          <p:cNvPr id="10" name="直線接點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標題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anchor="ctr">
            <a:noAutofit/>
          </a:bodyPr>
          <a:lstStyle>
            <a:lvl1pPr algn="ctr" latinLnBrk="0">
              <a:defRPr lang="zh-TW" sz="31000" b="1" cap="all" baseline="0">
                <a:ln w="88900">
                  <a:solidFill>
                    <a:schemeClr val="accent1"/>
                  </a:solidFill>
                </a:ln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/>
              <a:t>x</a:t>
            </a:r>
          </a:p>
        </p:txBody>
      </p:sp>
      <p:sp>
        <p:nvSpPr>
          <p:cNvPr id="15" name="文字方塊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sz="132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沿著虛線</a:t>
            </a:r>
            <a:r>
              <a:rPr lang="zh-TW" sz="1320" baseline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剪下</a:t>
            </a:r>
            <a:endParaRPr lang="zh-TW" sz="132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08351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樣式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圓角矩形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sz="2207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cxnSp>
        <p:nvCxnSpPr>
          <p:cNvPr id="14" name="直線接點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接點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菱形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3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sz="2207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cxnSp>
        <p:nvCxnSpPr>
          <p:cNvPr id="10" name="直線接點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標題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anchor="ctr">
            <a:noAutofit/>
          </a:bodyPr>
          <a:lstStyle>
            <a:lvl1pPr algn="ctr" latinLnBrk="0">
              <a:defRPr lang="zh-TW" sz="31000" b="1" cap="all" baseline="0">
                <a:ln w="88900">
                  <a:solidFill>
                    <a:schemeClr val="accent2"/>
                  </a:solidFill>
                </a:ln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/>
              <a:t>x</a:t>
            </a:r>
          </a:p>
        </p:txBody>
      </p:sp>
      <p:sp>
        <p:nvSpPr>
          <p:cNvPr id="15" name="文字方塊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sz="132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沿著虛線</a:t>
            </a:r>
            <a:r>
              <a:rPr lang="zh-TW" sz="1320" baseline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剪下</a:t>
            </a:r>
            <a:endParaRPr lang="zh-TW" sz="132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35796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534354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4354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534352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zh-TW" sz="1320">
                <a:solidFill>
                  <a:schemeClr val="tx1">
                    <a:tint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C16F523D-5D85-43C4-B80F-2367B89E30C9}" type="datetimeFigureOut">
              <a:rPr lang="en-US" altLang="zh-TW" smtClean="0"/>
              <a:pPr/>
              <a:t>1/22/2014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963229" y="9322650"/>
            <a:ext cx="1845945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zh-TW" sz="1320">
                <a:solidFill>
                  <a:schemeClr val="tx1">
                    <a:tint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5149215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zh-TW" sz="1320">
                <a:solidFill>
                  <a:schemeClr val="tx1">
                    <a:tint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0720D751-88AA-4ED9-8DF9-B600986EE5D3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00082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</p:sldLayoutIdLst>
  <p:timing>
    <p:tnLst>
      <p:par>
        <p:cTn id="1" dur="indefinite" restart="never" nodeType="tmRoot"/>
      </p:par>
    </p:tnLst>
  </p:timing>
  <p:txStyles>
    <p:titleStyle>
      <a:lvl1pPr algn="l" defTabSz="1005815" rtl="0" eaLnBrk="1" latinLnBrk="0" hangingPunct="1">
        <a:spcBef>
          <a:spcPct val="0"/>
        </a:spcBef>
        <a:buNone/>
        <a:defRPr lang="zh-TW" sz="484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j-cs"/>
        </a:defRPr>
      </a:lvl1pPr>
    </p:titleStyle>
    <p:bodyStyle>
      <a:lvl1pPr marL="25145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TW" sz="308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1pPr>
      <a:lvl2pPr marL="75436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TW" sz="264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2pPr>
      <a:lvl3pPr marL="1257268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TW" sz="22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3pPr>
      <a:lvl4pPr marL="1760176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TW" sz="198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4pPr>
      <a:lvl5pPr marL="2263084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TW" sz="198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5pPr>
      <a:lvl6pPr marL="276599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899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805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71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1005815" rtl="0" eaLnBrk="1" latinLnBrk="0" hangingPunct="1"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08" algn="l" defTabSz="1005815" rtl="0" eaLnBrk="1" latinLnBrk="0" hangingPunct="1"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15" algn="l" defTabSz="1005815" rtl="0" eaLnBrk="1" latinLnBrk="0" hangingPunct="1"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23" algn="l" defTabSz="1005815" rtl="0" eaLnBrk="1" latinLnBrk="0" hangingPunct="1"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29" algn="l" defTabSz="1005815" rtl="0" eaLnBrk="1" latinLnBrk="0" hangingPunct="1"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algn="l" defTabSz="1005815" rtl="0" eaLnBrk="1" latinLnBrk="0" hangingPunct="1"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444" algn="l" defTabSz="1005815" rtl="0" eaLnBrk="1" latinLnBrk="0" hangingPunct="1"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352" algn="l" defTabSz="1005815" rtl="0" eaLnBrk="1" latinLnBrk="0" hangingPunct="1"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260" algn="l" defTabSz="1005815" rtl="0" eaLnBrk="1" latinLnBrk="0" hangingPunct="1"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orient="horz" pos="3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/>
              <a:t>w</a:t>
            </a:r>
          </a:p>
        </p:txBody>
      </p:sp>
    </p:spTree>
    <p:extLst>
      <p:ext uri="{BB962C8B-B14F-4D97-AF65-F5344CB8AC3E}">
        <p14:creationId xmlns:p14="http://schemas.microsoft.com/office/powerpoint/2010/main" val="385185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393970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/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406647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373326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/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81300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dirty="0"/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339211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 anchor="ctr" anchorCtr="1"/>
          <a:lstStyle/>
          <a:p>
            <a:r>
              <a:rPr lang="en-US" altLang="zh-TW" dirty="0" smtClean="0"/>
              <a:t> !</a:t>
            </a:r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233757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350147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/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328502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419869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/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55092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/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125538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361607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377255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41211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喜獲麟兒橫幅 A">
  <a:themeElements>
    <a:clrScheme name="Baby Boy Banner A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7AD0D0"/>
      </a:accent1>
      <a:accent2>
        <a:srgbClr val="F89728"/>
      </a:accent2>
      <a:accent3>
        <a:srgbClr val="685040"/>
      </a:accent3>
      <a:accent4>
        <a:srgbClr val="A6BE4E"/>
      </a:accent4>
      <a:accent5>
        <a:srgbClr val="6A8CC2"/>
      </a:accent5>
      <a:accent6>
        <a:srgbClr val="F1C713"/>
      </a:accent6>
      <a:hlink>
        <a:srgbClr val="F89728"/>
      </a:hlink>
      <a:folHlink>
        <a:srgbClr val="808080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Baby Boy Banner A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7AD0D0"/>
      </a:accent1>
      <a:accent2>
        <a:srgbClr val="F89728"/>
      </a:accent2>
      <a:accent3>
        <a:srgbClr val="685040"/>
      </a:accent3>
      <a:accent4>
        <a:srgbClr val="A6BE4E"/>
      </a:accent4>
      <a:accent5>
        <a:srgbClr val="6A8CC2"/>
      </a:accent5>
      <a:accent6>
        <a:srgbClr val="F1C713"/>
      </a:accent6>
      <a:hlink>
        <a:srgbClr val="F89728"/>
      </a:hlink>
      <a:folHlink>
        <a:srgbClr val="808080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lphaBoyA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7AD0D0"/>
      </a:accent1>
      <a:accent2>
        <a:srgbClr val="F89728"/>
      </a:accent2>
      <a:accent3>
        <a:srgbClr val="685040"/>
      </a:accent3>
      <a:accent4>
        <a:srgbClr val="A6BE4E"/>
      </a:accent4>
      <a:accent5>
        <a:srgbClr val="6A8CC2"/>
      </a:accent5>
      <a:accent6>
        <a:srgbClr val="F1C713"/>
      </a:accent6>
      <a:hlink>
        <a:srgbClr val="F89728"/>
      </a:hlink>
      <a:folHlink>
        <a:srgbClr val="808080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此值指出存檔或修訂次數。應用程式會在每次修訂後更新此值。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2E22DC5-4F9C-42AE-8D8F-C5B0DAC8B25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771E3DD-3011-4FBE-833C-8348975BC8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59B611E-7590-4766-87FA-EBA24B69602A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391</Words>
  <Application>Microsoft Office PowerPoint</Application>
  <PresentationFormat>自訂</PresentationFormat>
  <Paragraphs>45</Paragraphs>
  <Slides>15</Slides>
  <Notes>15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0" baseType="lpstr">
      <vt:lpstr>Microsoft JhengHei UI</vt:lpstr>
      <vt:lpstr>新細明體</vt:lpstr>
      <vt:lpstr>Arial</vt:lpstr>
      <vt:lpstr>Calibri</vt:lpstr>
      <vt:lpstr>喜獲麟兒橫幅 A</vt:lpstr>
      <vt:lpstr>w</vt:lpstr>
      <vt:lpstr>e</vt:lpstr>
      <vt:lpstr>l</vt:lpstr>
      <vt:lpstr>c</vt:lpstr>
      <vt:lpstr>o</vt:lpstr>
      <vt:lpstr>m</vt:lpstr>
      <vt:lpstr>e</vt:lpstr>
      <vt:lpstr>b</vt:lpstr>
      <vt:lpstr>a</vt:lpstr>
      <vt:lpstr>b</vt:lpstr>
      <vt:lpstr>y</vt:lpstr>
      <vt:lpstr>b</vt:lpstr>
      <vt:lpstr>o</vt:lpstr>
      <vt:lpstr>y</vt:lpstr>
      <vt:lpstr> 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2013-07-30T15:06:18Z</dcterms:created>
  <dcterms:modified xsi:type="dcterms:W3CDTF">2014-01-22T15:55:51Z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