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6429" autoAdjust="0"/>
  </p:normalViewPr>
  <p:slideViewPr>
    <p:cSldViewPr snapToGrid="0">
      <p:cViewPr varScale="1">
        <p:scale>
          <a:sx n="77" d="100"/>
          <a:sy n="77" d="100"/>
        </p:scale>
        <p:origin x="283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90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01C1E23-DEED-4881-9649-D4762C05BFCF}" type="datetimeFigureOut">
              <a:rPr lang="en-US" altLang="zh-TW" smtClean="0"/>
              <a:t>2/25/2014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51C54FC3-7019-4130-999F-2934A1BA0844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26F8C37A-3116-4396-BF80-C7455E378427}" type="datetimeFigureOut">
              <a:t>2014/2/25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FB1DC21C-4BBA-449A-9AC6-2347AA4403E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zh-TW" sz="1200" dirty="0" smtClean="0">
                <a:solidFill>
                  <a:prstClr val="white">
                    <a:lumMod val="50000"/>
                  </a:prst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Calibri" panose="020F0502020204030204" pitchFamily="34" charset="0"/>
              </a:rPr>
              <a:t>若要變更此邀請函，請將範例內容更換成您的自訂內容。</a:t>
            </a:r>
            <a:r>
              <a:rPr lang="zh-TW" sz="1200" baseline="0" dirty="0" smtClean="0">
                <a:solidFill>
                  <a:prstClr val="white">
                    <a:lumMod val="50000"/>
                  </a:prst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Calibri" panose="020F0502020204030204" pitchFamily="34" charset="0"/>
              </a:rPr>
              <a:t> 若要從全新版面開始輸入，請按下 [常用] 索引標籤中的 [新增投影片] 按鈕以插入全新邀請函頁面。此時將您的文字 與圖片輸入至 空白的版面配置區。</a:t>
            </a:r>
            <a:endParaRPr lang="zh-TW" sz="1200" dirty="0" smtClean="0">
              <a:solidFill>
                <a:prstClr val="white">
                  <a:lumMod val="50000"/>
                </a:prst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zh-TW" smtClean="0"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01471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張邀請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3" name="矩形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2" name="刪除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" y="14637"/>
            <a:ext cx="7771428" cy="10057142"/>
          </a:xfrm>
          <a:prstGeom prst="rect">
            <a:avLst/>
          </a:prstGeom>
        </p:spPr>
      </p:pic>
      <p:sp>
        <p:nvSpPr>
          <p:cNvPr id="49" name="文字版面配置區 37"/>
          <p:cNvSpPr>
            <a:spLocks noGrp="1"/>
          </p:cNvSpPr>
          <p:nvPr>
            <p:ph type="body" sz="quarter" idx="12" hasCustomPrompt="1"/>
          </p:nvPr>
        </p:nvSpPr>
        <p:spPr>
          <a:xfrm>
            <a:off x="1143000" y="140441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zh-TW" sz="3000" b="1" cap="all" baseline="0">
                <a:solidFill>
                  <a:schemeClr val="accent2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38862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TW"/>
              <a:t>姓名</a:t>
            </a:r>
          </a:p>
        </p:txBody>
      </p:sp>
      <p:sp>
        <p:nvSpPr>
          <p:cNvPr id="4" name="圖片版面配置區 3"/>
          <p:cNvSpPr>
            <a:spLocks noGrp="1"/>
          </p:cNvSpPr>
          <p:nvPr>
            <p:ph type="pic" sz="quarter" idx="14"/>
          </p:nvPr>
        </p:nvSpPr>
        <p:spPr>
          <a:xfrm>
            <a:off x="3246120" y="116789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zh-TW" sz="1800" b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/>
          </a:p>
        </p:txBody>
      </p:sp>
      <p:sp>
        <p:nvSpPr>
          <p:cNvPr id="20" name="圖片版面配置區 3"/>
          <p:cNvSpPr>
            <a:spLocks noGrp="1"/>
          </p:cNvSpPr>
          <p:nvPr>
            <p:ph type="pic" sz="quarter" idx="15"/>
          </p:nvPr>
        </p:nvSpPr>
        <p:spPr>
          <a:xfrm>
            <a:off x="1143000" y="231089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zh-TW" sz="18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/>
          </a:p>
        </p:txBody>
      </p:sp>
      <p:sp>
        <p:nvSpPr>
          <p:cNvPr id="22" name="文字版面配置區 3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172465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zh-TW" sz="1800" b="0" cap="none" baseline="0">
                <a:solidFill>
                  <a:schemeClr val="bg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38862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TW"/>
              <a:t>訊息</a:t>
            </a:r>
          </a:p>
        </p:txBody>
      </p:sp>
      <p:sp>
        <p:nvSpPr>
          <p:cNvPr id="23" name="文字版面配置區 37"/>
          <p:cNvSpPr>
            <a:spLocks noGrp="1"/>
          </p:cNvSpPr>
          <p:nvPr>
            <p:ph type="body" sz="quarter" idx="17" hasCustomPrompt="1"/>
          </p:nvPr>
        </p:nvSpPr>
        <p:spPr>
          <a:xfrm>
            <a:off x="3246120" y="3572140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zh-TW" sz="2000" b="1" cap="all" baseline="0">
                <a:solidFill>
                  <a:schemeClr val="accent2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38862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TW"/>
              <a:t>訊息</a:t>
            </a:r>
          </a:p>
        </p:txBody>
      </p:sp>
      <p:sp>
        <p:nvSpPr>
          <p:cNvPr id="24" name="文字版面配置區 37"/>
          <p:cNvSpPr>
            <a:spLocks noGrp="1"/>
          </p:cNvSpPr>
          <p:nvPr>
            <p:ph type="body" sz="quarter" idx="18" hasCustomPrompt="1"/>
          </p:nvPr>
        </p:nvSpPr>
        <p:spPr>
          <a:xfrm>
            <a:off x="3246120" y="3967160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zh-TW" sz="1400" b="0" cap="none" baseline="0">
                <a:solidFill>
                  <a:schemeClr val="bg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38862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TW"/>
              <a:t>詳細資料</a:t>
            </a:r>
          </a:p>
        </p:txBody>
      </p:sp>
      <p:sp>
        <p:nvSpPr>
          <p:cNvPr id="25" name="文字版面配置區 37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547152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zh-TW" sz="3000" b="1" cap="all" baseline="0">
                <a:solidFill>
                  <a:schemeClr val="accent2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38862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TW"/>
              <a:t>姓名</a:t>
            </a:r>
          </a:p>
        </p:txBody>
      </p:sp>
      <p:sp>
        <p:nvSpPr>
          <p:cNvPr id="26" name="圖片版面配置區 3"/>
          <p:cNvSpPr>
            <a:spLocks noGrp="1"/>
          </p:cNvSpPr>
          <p:nvPr>
            <p:ph type="pic" sz="quarter" idx="20"/>
          </p:nvPr>
        </p:nvSpPr>
        <p:spPr>
          <a:xfrm>
            <a:off x="3246120" y="523500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zh-TW" sz="1800" b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/>
          </a:p>
        </p:txBody>
      </p:sp>
      <p:sp>
        <p:nvSpPr>
          <p:cNvPr id="27" name="圖片版面配置區 3"/>
          <p:cNvSpPr>
            <a:spLocks noGrp="1"/>
          </p:cNvSpPr>
          <p:nvPr>
            <p:ph type="pic" sz="quarter" idx="21"/>
          </p:nvPr>
        </p:nvSpPr>
        <p:spPr>
          <a:xfrm>
            <a:off x="1143000" y="637800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zh-TW" sz="18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/>
          </a:p>
        </p:txBody>
      </p:sp>
      <p:sp>
        <p:nvSpPr>
          <p:cNvPr id="28" name="文字版面配置區 37"/>
          <p:cNvSpPr>
            <a:spLocks noGrp="1"/>
          </p:cNvSpPr>
          <p:nvPr>
            <p:ph type="body" sz="quarter" idx="22" hasCustomPrompt="1"/>
          </p:nvPr>
        </p:nvSpPr>
        <p:spPr>
          <a:xfrm>
            <a:off x="1143000" y="579176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zh-TW" sz="1800" b="0" cap="none" baseline="0">
                <a:solidFill>
                  <a:schemeClr val="bg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38862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TW"/>
              <a:t>訊息</a:t>
            </a:r>
          </a:p>
        </p:txBody>
      </p:sp>
      <p:sp>
        <p:nvSpPr>
          <p:cNvPr id="29" name="文字版面配置區 37"/>
          <p:cNvSpPr>
            <a:spLocks noGrp="1"/>
          </p:cNvSpPr>
          <p:nvPr>
            <p:ph type="body" sz="quarter" idx="23" hasCustomPrompt="1"/>
          </p:nvPr>
        </p:nvSpPr>
        <p:spPr>
          <a:xfrm>
            <a:off x="3246120" y="7644384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zh-TW" sz="2000" b="1" cap="all" baseline="0">
                <a:solidFill>
                  <a:schemeClr val="accent2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38862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TW"/>
              <a:t>訊息</a:t>
            </a:r>
          </a:p>
        </p:txBody>
      </p:sp>
      <p:sp>
        <p:nvSpPr>
          <p:cNvPr id="30" name="文字版面配置區 37"/>
          <p:cNvSpPr>
            <a:spLocks noGrp="1"/>
          </p:cNvSpPr>
          <p:nvPr>
            <p:ph type="body" sz="quarter" idx="24" hasCustomPrompt="1"/>
          </p:nvPr>
        </p:nvSpPr>
        <p:spPr>
          <a:xfrm>
            <a:off x="3246120" y="8037576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zh-TW" sz="1400" b="0" cap="none" baseline="0">
                <a:solidFill>
                  <a:schemeClr val="bg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38862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TW"/>
              <a:t>詳細資料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0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DAFF0B78-83E1-4497-80F4-2C36698B5B0A}" type="datetimeFigureOut">
              <a:rPr lang="en-US" altLang="zh-TW" smtClean="0"/>
              <a:pPr/>
              <a:t>2/25/2014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10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0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43E683A-2D7E-4358-86B3-B8E4AF8BE975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zh-TW" sz="374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zh-TW" sz="238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204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7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字版面配置區 2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TW"/>
              <a:t>誠雄</a:t>
            </a:r>
          </a:p>
        </p:txBody>
      </p:sp>
      <p:sp>
        <p:nvSpPr>
          <p:cNvPr id="29" name="文字版面配置區 2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 dirty="0"/>
              <a:t>快 21 歲了！</a:t>
            </a:r>
          </a:p>
        </p:txBody>
      </p:sp>
      <p:sp>
        <p:nvSpPr>
          <p:cNvPr id="30" name="文字版面配置區 2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zh-TW"/>
              <a:t>歡迎與我們一起同樂！</a:t>
            </a:r>
          </a:p>
        </p:txBody>
      </p:sp>
      <p:sp>
        <p:nvSpPr>
          <p:cNvPr id="31" name="文字版面配置區 3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zh-TW" dirty="0"/>
              <a:t>4 月 23 日星期六下午 4:</a:t>
            </a:r>
            <a:r>
              <a:rPr lang="zh-TW" dirty="0" smtClean="0"/>
              <a:t>00</a:t>
            </a:r>
            <a:r>
              <a:rPr lang="en-US" altLang="zh-TW" dirty="0" smtClean="0"/>
              <a:t> </a:t>
            </a:r>
            <a:endParaRPr lang="zh-TW" dirty="0"/>
          </a:p>
          <a:p>
            <a:r>
              <a:rPr lang="zh-TW" dirty="0"/>
              <a:t>13008 台北市北平東路 64 號</a:t>
            </a:r>
          </a:p>
          <a:p>
            <a:r>
              <a:rPr lang="zh-TW" dirty="0"/>
              <a:t>回覆 – (123) 555-0101</a:t>
            </a:r>
          </a:p>
        </p:txBody>
      </p:sp>
      <p:sp>
        <p:nvSpPr>
          <p:cNvPr id="32" name="文字版面配置區 3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zh-TW"/>
              <a:t>誠雄</a:t>
            </a:r>
          </a:p>
        </p:txBody>
      </p:sp>
      <p:sp>
        <p:nvSpPr>
          <p:cNvPr id="35" name="文字版面配置區 3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zh-TW"/>
              <a:t>快 21 歲了！</a:t>
            </a:r>
          </a:p>
        </p:txBody>
      </p:sp>
      <p:sp>
        <p:nvSpPr>
          <p:cNvPr id="36" name="文字版面配置區 3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zh-TW"/>
              <a:t>歡迎與我們一起同樂！</a:t>
            </a:r>
          </a:p>
        </p:txBody>
      </p:sp>
      <p:sp>
        <p:nvSpPr>
          <p:cNvPr id="37" name="文字版面配置區 3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zh-TW"/>
              <a:t>4 月 23 日星期六下午 4:00</a:t>
            </a:r>
          </a:p>
          <a:p>
            <a:r>
              <a:rPr lang="zh-TW"/>
              <a:t>13008 台北市北平東路 64 號</a:t>
            </a:r>
          </a:p>
          <a:p>
            <a:r>
              <a:rPr lang="zh-TW"/>
              <a:t>回覆 – (123) 555-0101</a:t>
            </a:r>
          </a:p>
          <a:p>
            <a:endParaRPr lang="zh-TW"/>
          </a:p>
        </p:txBody>
      </p:sp>
      <p:pic>
        <p:nvPicPr>
          <p:cNvPr id="6" name="圖片版面配置區 5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9" name="圖片版面配置區 8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13" name="圖片版面配置區 12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12" name="圖片版面配置區 11"/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</p:spTree>
    <p:extLst>
      <p:ext uri="{BB962C8B-B14F-4D97-AF65-F5344CB8AC3E}">
        <p14:creationId xmlns:p14="http://schemas.microsoft.com/office/powerpoint/2010/main" val="32956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邀請函 2 張相片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1B901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2photosYellow.potx" id="{7A3D0099-B147-4797-8117-4A664D23D0C7}" vid="{590686AC-1402-45B0-9697-D3F76DA56DEC}"/>
    </a:ext>
  </a:extLst>
</a:theme>
</file>

<file path=ppt/theme/theme2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131</Words>
  <Application>Microsoft Office PowerPoint</Application>
  <PresentationFormat>自訂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Microsoft JhengHei UI</vt:lpstr>
      <vt:lpstr>新細明體</vt:lpstr>
      <vt:lpstr>Arial</vt:lpstr>
      <vt:lpstr>Calibri</vt:lpstr>
      <vt:lpstr>Century Gothic</vt:lpstr>
      <vt:lpstr>邀請函 2 張相片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2014-02-20T03:24:05Z</dcterms:created>
  <dcterms:modified xsi:type="dcterms:W3CDTF">2014-02-25T03:45:46Z</dcterms:modified>
</cp:coreProperties>
</file>