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931" autoAdjust="0"/>
  </p:normalViewPr>
  <p:slideViewPr>
    <p:cSldViewPr snapToGrid="0">
      <p:cViewPr varScale="1">
        <p:scale>
          <a:sx n="57" d="100"/>
          <a:sy n="57" d="100"/>
        </p:scale>
        <p:origin x="108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5C8A3101-29DE-4175-BD8A-6424BC06009A}" type="datetimeFigureOut">
              <a:rPr lang="en-US" altLang="zh-TW"/>
              <a:t>9/26/2013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325C8421-E5A7-4C68-A3F2-DBDA5C08ABAC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434881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BEA1230A-4562-4E80-ADA0-F6B9D8D8424B}" type="datetimeFigureOut">
              <a:t>2013/9/26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19A2DBDD-8C38-439C-8C49-439C76EEBABB}" type="slidenum">
              <a:t>‹#›</a:t>
            </a:fld>
            <a:endParaRPr lang="zh-TW"/>
          </a:p>
        </p:txBody>
      </p:sp>
      <p:sp>
        <p:nvSpPr>
          <p:cNvPr id="8" name="備忘稿版面配置區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58141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2DBDD-8C38-439C-8C49-439C76EEBABB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7" name="備忘稿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sz="105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若要變更邀請函內容，</a:t>
            </a:r>
            <a:r>
              <a:rPr lang="zh-TW" sz="1050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請直接選取範例文字，然後輸入您的活動詳情。或者，若要從全新版面開始輸入，請按下 [常用] 索引標籤中的 [新增投影片] 以插入新的邀請函頁面。此時即可將您的文字輸入至 空白的預留欄位。</a:t>
            </a:r>
            <a:endParaRPr lang="zh-TW" sz="105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投影片圖像版面配置區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633333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張邀請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9" name="手繪多邊形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4" name="手繪多邊形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" name="手繪多邊形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6" name="手繪多邊形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7" name="手繪多邊形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8" name="手繪多邊形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9" name="手繪多邊形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0" name="手繪多邊形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1" name="手繪多邊形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2" name="手繪多邊形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3" name="手繪多邊形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4" name="手繪多邊形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5" name="手繪多邊形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" name="手繪多邊形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" name="手繪多邊形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" name="手繪多邊形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" name="手繪多邊形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</p:grpSp>
      <p:sp>
        <p:nvSpPr>
          <p:cNvPr id="34" name="文字版面配置區 33"/>
          <p:cNvSpPr>
            <a:spLocks noGrp="1"/>
          </p:cNvSpPr>
          <p:nvPr>
            <p:ph type="body" sz="quarter" idx="10" hasCustomPrompt="1"/>
          </p:nvPr>
        </p:nvSpPr>
        <p:spPr>
          <a:xfrm rot="-1140000">
            <a:off x="1394176" y="2150079"/>
            <a:ext cx="3489039" cy="307777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 cap="all" baseline="0">
                <a:latin typeface="+mj-lt"/>
              </a:defRPr>
            </a:lvl5pPr>
          </a:lstStyle>
          <a:p>
            <a:pPr lvl="0"/>
            <a:r>
              <a:rPr lang="zh-TW"/>
              <a:t>按一下以編輯文字</a:t>
            </a:r>
          </a:p>
        </p:txBody>
      </p:sp>
      <p:sp>
        <p:nvSpPr>
          <p:cNvPr id="37" name="文字版面配置區 36"/>
          <p:cNvSpPr>
            <a:spLocks noGrp="1"/>
          </p:cNvSpPr>
          <p:nvPr>
            <p:ph type="body" sz="quarter" idx="11" hasCustomPrompt="1"/>
          </p:nvPr>
        </p:nvSpPr>
        <p:spPr>
          <a:xfrm rot="-1140000">
            <a:off x="1490603" y="2380991"/>
            <a:ext cx="3495476" cy="553998"/>
          </a:xfrm>
        </p:spPr>
        <p:txBody>
          <a:bodyPr wrap="square"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36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36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36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36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3600" cap="all" baseline="0">
                <a:latin typeface="+mj-lt"/>
              </a:defRPr>
            </a:lvl5pPr>
          </a:lstStyle>
          <a:p>
            <a:pPr lvl="0"/>
            <a:r>
              <a:rPr lang="zh-TW"/>
              <a:t>按一下加以編輯</a:t>
            </a:r>
          </a:p>
        </p:txBody>
      </p:sp>
      <p:sp>
        <p:nvSpPr>
          <p:cNvPr id="45" name="文字版面配置區 44"/>
          <p:cNvSpPr>
            <a:spLocks noGrp="1"/>
          </p:cNvSpPr>
          <p:nvPr>
            <p:ph type="body" sz="quarter" idx="14" hasCustomPrompt="1"/>
          </p:nvPr>
        </p:nvSpPr>
        <p:spPr>
          <a:xfrm rot="-1140000">
            <a:off x="2273192" y="4745619"/>
            <a:ext cx="2783136" cy="230832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 cap="all" baseline="0">
                <a:latin typeface="+mj-lt"/>
              </a:defRPr>
            </a:lvl5pPr>
          </a:lstStyle>
          <a:p>
            <a:pPr lvl="0"/>
            <a:r>
              <a:rPr lang="zh-TW"/>
              <a:t>按一下以編輯文字</a:t>
            </a:r>
          </a:p>
        </p:txBody>
      </p:sp>
      <p:sp>
        <p:nvSpPr>
          <p:cNvPr id="50" name="文字版面配置區 49"/>
          <p:cNvSpPr>
            <a:spLocks noGrp="1"/>
          </p:cNvSpPr>
          <p:nvPr>
            <p:ph type="body" sz="quarter" idx="15" hasCustomPrompt="1"/>
          </p:nvPr>
        </p:nvSpPr>
        <p:spPr>
          <a:xfrm rot="-1140000">
            <a:off x="2344618" y="4967665"/>
            <a:ext cx="2722775" cy="230832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>
                <a:latin typeface="+mj-lt"/>
              </a:defRPr>
            </a:lvl5pPr>
          </a:lstStyle>
          <a:p>
            <a:pPr lvl="0"/>
            <a:r>
              <a:rPr lang="zh-TW"/>
              <a:t>按一下以編輯文字</a:t>
            </a:r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16" hasCustomPrompt="1"/>
          </p:nvPr>
        </p:nvSpPr>
        <p:spPr>
          <a:xfrm>
            <a:off x="1495640" y="5998393"/>
            <a:ext cx="1645920" cy="634181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200"/>
              </a:spcBef>
              <a:buNone/>
              <a:defRPr lang="zh-TW" sz="90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latin typeface="+mj-lt"/>
              </a:defRPr>
            </a:lvl5pPr>
          </a:lstStyle>
          <a:p>
            <a:pPr lvl="0"/>
            <a:r>
              <a:rPr lang="zh-TW"/>
              <a:t>按一下以編輯文字</a:t>
            </a:r>
          </a:p>
        </p:txBody>
      </p:sp>
      <p:sp>
        <p:nvSpPr>
          <p:cNvPr id="53" name="文字版面配置區 51"/>
          <p:cNvSpPr>
            <a:spLocks noGrp="1"/>
          </p:cNvSpPr>
          <p:nvPr>
            <p:ph type="body" sz="quarter" idx="17" hasCustomPrompt="1"/>
          </p:nvPr>
        </p:nvSpPr>
        <p:spPr>
          <a:xfrm>
            <a:off x="3222732" y="5998393"/>
            <a:ext cx="1645920" cy="634181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200"/>
              </a:spcBef>
              <a:buNone/>
              <a:defRPr lang="zh-TW" sz="90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latin typeface="+mj-lt"/>
              </a:defRPr>
            </a:lvl5pPr>
          </a:lstStyle>
          <a:p>
            <a:pPr lvl="0"/>
            <a:r>
              <a:rPr lang="zh-TW"/>
              <a:t>按一下以編輯文字</a:t>
            </a:r>
          </a:p>
        </p:txBody>
      </p:sp>
      <p:grpSp>
        <p:nvGrpSpPr>
          <p:cNvPr id="29" name="群組 28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30" name="手繪多邊形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" name="手繪多邊形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" name="手繪多邊形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" name="手繪多邊形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" name="手繪多邊形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8" name="手繪多邊形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40" name="手繪多邊形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41" name="手繪多邊形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42" name="手繪多邊形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43" name="手繪多邊形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44" name="手繪多邊形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46" name="手繪多邊形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47" name="手繪多邊形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48" name="手繪多邊形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49" name="手繪多邊形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51" name="手繪多邊形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54" name="手繪多邊形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</p:grpSp>
      <p:sp>
        <p:nvSpPr>
          <p:cNvPr id="63" name="文字版面配置區 33"/>
          <p:cNvSpPr>
            <a:spLocks noGrp="1"/>
          </p:cNvSpPr>
          <p:nvPr>
            <p:ph type="body" sz="quarter" idx="26" hasCustomPrompt="1"/>
          </p:nvPr>
        </p:nvSpPr>
        <p:spPr>
          <a:xfrm rot="-1140000">
            <a:off x="5056840" y="2150079"/>
            <a:ext cx="3489039" cy="307777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 cap="all" baseline="0">
                <a:latin typeface="+mj-lt"/>
              </a:defRPr>
            </a:lvl5pPr>
          </a:lstStyle>
          <a:p>
            <a:pPr lvl="0"/>
            <a:r>
              <a:rPr lang="zh-TW"/>
              <a:t>按一下以編輯文字</a:t>
            </a:r>
          </a:p>
        </p:txBody>
      </p:sp>
      <p:sp>
        <p:nvSpPr>
          <p:cNvPr id="62" name="文字版面配置區 36"/>
          <p:cNvSpPr>
            <a:spLocks noGrp="1"/>
          </p:cNvSpPr>
          <p:nvPr>
            <p:ph type="body" sz="quarter" idx="25" hasCustomPrompt="1"/>
          </p:nvPr>
        </p:nvSpPr>
        <p:spPr>
          <a:xfrm rot="-1140000">
            <a:off x="5153267" y="2380991"/>
            <a:ext cx="3495476" cy="553998"/>
          </a:xfrm>
        </p:spPr>
        <p:txBody>
          <a:bodyPr wrap="square"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36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36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36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36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3600" cap="all" baseline="0">
                <a:latin typeface="+mj-lt"/>
              </a:defRPr>
            </a:lvl5pPr>
          </a:lstStyle>
          <a:p>
            <a:pPr lvl="0"/>
            <a:r>
              <a:rPr lang="zh-TW"/>
              <a:t>按一下加以編輯</a:t>
            </a:r>
          </a:p>
        </p:txBody>
      </p:sp>
      <p:sp>
        <p:nvSpPr>
          <p:cNvPr id="55" name="文字版面配置區 38"/>
          <p:cNvSpPr>
            <a:spLocks noGrp="1"/>
          </p:cNvSpPr>
          <p:nvPr>
            <p:ph type="body" sz="quarter" idx="19" hasCustomPrompt="1"/>
          </p:nvPr>
        </p:nvSpPr>
        <p:spPr>
          <a:xfrm rot="-1140000">
            <a:off x="5415107" y="2775989"/>
            <a:ext cx="3429000" cy="1228534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0">
                <a:latin typeface="+mj-lt"/>
              </a:defRPr>
            </a:lvl5pPr>
          </a:lstStyle>
          <a:p>
            <a:pPr lvl="0"/>
            <a:r>
              <a:rPr lang="zh-TW"/>
              <a:t>##</a:t>
            </a:r>
          </a:p>
        </p:txBody>
      </p:sp>
      <p:sp>
        <p:nvSpPr>
          <p:cNvPr id="56" name="文字版面配置區 44"/>
          <p:cNvSpPr>
            <a:spLocks noGrp="1"/>
          </p:cNvSpPr>
          <p:nvPr>
            <p:ph type="body" sz="quarter" idx="20" hasCustomPrompt="1"/>
          </p:nvPr>
        </p:nvSpPr>
        <p:spPr>
          <a:xfrm rot="-1140000">
            <a:off x="5935856" y="4745619"/>
            <a:ext cx="2783136" cy="230832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 cap="all" baseline="0">
                <a:latin typeface="+mj-lt"/>
              </a:defRPr>
            </a:lvl5pPr>
          </a:lstStyle>
          <a:p>
            <a:pPr lvl="0"/>
            <a:r>
              <a:rPr lang="zh-TW"/>
              <a:t>按一下以編輯文字</a:t>
            </a:r>
          </a:p>
        </p:txBody>
      </p:sp>
      <p:sp>
        <p:nvSpPr>
          <p:cNvPr id="57" name="文字版面配置區 49"/>
          <p:cNvSpPr>
            <a:spLocks noGrp="1"/>
          </p:cNvSpPr>
          <p:nvPr>
            <p:ph type="body" sz="quarter" idx="21" hasCustomPrompt="1"/>
          </p:nvPr>
        </p:nvSpPr>
        <p:spPr>
          <a:xfrm rot="-1140000">
            <a:off x="6007282" y="4967665"/>
            <a:ext cx="2722775" cy="230832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>
                <a:latin typeface="+mj-lt"/>
              </a:defRPr>
            </a:lvl5pPr>
          </a:lstStyle>
          <a:p>
            <a:pPr lvl="0"/>
            <a:r>
              <a:rPr lang="zh-TW"/>
              <a:t>按一下以編輯文字</a:t>
            </a:r>
          </a:p>
        </p:txBody>
      </p:sp>
      <p:sp>
        <p:nvSpPr>
          <p:cNvPr id="58" name="文字版面配置區 51"/>
          <p:cNvSpPr>
            <a:spLocks noGrp="1"/>
          </p:cNvSpPr>
          <p:nvPr>
            <p:ph type="body" sz="quarter" idx="22" hasCustomPrompt="1"/>
          </p:nvPr>
        </p:nvSpPr>
        <p:spPr>
          <a:xfrm>
            <a:off x="5158303" y="5998393"/>
            <a:ext cx="1645920" cy="634181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200"/>
              </a:spcBef>
              <a:buNone/>
              <a:defRPr lang="zh-TW" sz="90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latin typeface="+mj-lt"/>
              </a:defRPr>
            </a:lvl5pPr>
          </a:lstStyle>
          <a:p>
            <a:pPr lvl="0"/>
            <a:r>
              <a:rPr lang="zh-TW"/>
              <a:t>按一下以編輯文字</a:t>
            </a:r>
          </a:p>
        </p:txBody>
      </p:sp>
      <p:sp>
        <p:nvSpPr>
          <p:cNvPr id="60" name="文字版面配置區 51"/>
          <p:cNvSpPr>
            <a:spLocks noGrp="1"/>
          </p:cNvSpPr>
          <p:nvPr>
            <p:ph type="body" sz="quarter" idx="23" hasCustomPrompt="1"/>
          </p:nvPr>
        </p:nvSpPr>
        <p:spPr>
          <a:xfrm>
            <a:off x="6885395" y="5998393"/>
            <a:ext cx="1645920" cy="634181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200"/>
              </a:spcBef>
              <a:buNone/>
              <a:defRPr lang="zh-TW" sz="90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latin typeface="+mj-lt"/>
              </a:defRPr>
            </a:lvl5pPr>
          </a:lstStyle>
          <a:p>
            <a:pPr lvl="0"/>
            <a:r>
              <a:rPr lang="zh-TW"/>
              <a:t>按一下以編輯文字</a:t>
            </a:r>
          </a:p>
        </p:txBody>
      </p:sp>
      <p:sp>
        <p:nvSpPr>
          <p:cNvPr id="39" name="文字版面配置區 38"/>
          <p:cNvSpPr>
            <a:spLocks noGrp="1"/>
          </p:cNvSpPr>
          <p:nvPr>
            <p:ph type="body" sz="quarter" idx="12" hasCustomPrompt="1"/>
          </p:nvPr>
        </p:nvSpPr>
        <p:spPr>
          <a:xfrm rot="-1140000">
            <a:off x="1752464" y="2776117"/>
            <a:ext cx="3428215" cy="1228534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0">
                <a:latin typeface="+mj-lt"/>
              </a:defRPr>
            </a:lvl5pPr>
          </a:lstStyle>
          <a:p>
            <a:pPr lvl="0"/>
            <a:r>
              <a:rPr lang="zh-TW"/>
              <a:t>##</a:t>
            </a:r>
          </a:p>
        </p:txBody>
      </p:sp>
      <p:sp>
        <p:nvSpPr>
          <p:cNvPr id="59" name="文字版面配置區 58"/>
          <p:cNvSpPr>
            <a:spLocks noGrp="1"/>
          </p:cNvSpPr>
          <p:nvPr>
            <p:ph type="body" sz="quarter" idx="18" hasCustomPrompt="1"/>
          </p:nvPr>
        </p:nvSpPr>
        <p:spPr>
          <a:xfrm rot="-1140000">
            <a:off x="2023858" y="3904461"/>
            <a:ext cx="3491754" cy="669287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48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48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48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48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4800">
                <a:latin typeface="+mj-lt"/>
              </a:defRPr>
            </a:lvl5pPr>
          </a:lstStyle>
          <a:p>
            <a:pPr lvl="0"/>
            <a:r>
              <a:rPr lang="zh-TW"/>
              <a:t>編輯文字</a:t>
            </a:r>
          </a:p>
        </p:txBody>
      </p:sp>
      <p:sp>
        <p:nvSpPr>
          <p:cNvPr id="61" name="文字版面配置區 58"/>
          <p:cNvSpPr>
            <a:spLocks noGrp="1"/>
          </p:cNvSpPr>
          <p:nvPr>
            <p:ph type="body" sz="quarter" idx="24" hasCustomPrompt="1"/>
          </p:nvPr>
        </p:nvSpPr>
        <p:spPr>
          <a:xfrm rot="-1140000">
            <a:off x="5686486" y="3904256"/>
            <a:ext cx="3493008" cy="669287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48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48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48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48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4800">
                <a:latin typeface="+mj-lt"/>
              </a:defRPr>
            </a:lvl5pPr>
          </a:lstStyle>
          <a:p>
            <a:pPr lvl="0"/>
            <a:r>
              <a:rPr lang="zh-TW"/>
              <a:t>編輯文字</a:t>
            </a:r>
          </a:p>
        </p:txBody>
      </p:sp>
    </p:spTree>
    <p:extLst>
      <p:ext uri="{BB962C8B-B14F-4D97-AF65-F5344CB8AC3E}">
        <p14:creationId xmlns:p14="http://schemas.microsoft.com/office/powerpoint/2010/main" val="17165078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168">
          <p15:clr>
            <a:srgbClr val="FBAE40"/>
          </p15:clr>
        </p15:guide>
        <p15:guide id="3" orient="horz" pos="4176">
          <p15:clr>
            <a:srgbClr val="FBAE40"/>
          </p15:clr>
        </p15:guide>
        <p15:guide id="4" pos="864">
          <p15:clr>
            <a:srgbClr val="FBAE40"/>
          </p15:clr>
        </p15:guide>
        <p15:guide id="5" pos="547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8" name="手繪多邊形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" name="手繪多邊形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手繪多邊形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手繪多邊形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手繪多邊形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手繪多邊形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手繪多邊形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手繪多邊形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手繪多邊形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手繪多邊形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" name="手繪多邊形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" name="手繪多邊形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" name="手繪多邊形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" name="手繪多邊形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" name="手繪多邊形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" name="手繪多邊形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" name="手繪多邊形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26" name="手繪多邊形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" name="手繪多邊形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" name="手繪多邊形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" name="手繪多邊形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" name="手繪多邊形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" name="手繪多邊形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" name="手繪多邊形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" name="手繪多邊形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" name="手繪多邊形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" name="手繪多邊形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" name="手繪多邊形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" name="手繪多邊形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8" name="手繪多邊形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9" name="手繪多邊形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0" name="手繪多邊形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1" name="手繪多邊形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" name="手繪多邊形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9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617E8F3-7B2B-4224-94C8-37DB1D544ADE}" type="datetimeFigureOut">
              <a:rPr lang="en-US" altLang="zh-TW" smtClean="0"/>
              <a:pPr/>
              <a:t>9/26/2013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99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99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467B8C-4318-4300-BE0D-AFD0AD0D4C0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34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4380" rtl="0" eaLnBrk="1" latinLnBrk="0" hangingPunct="1">
        <a:spcBef>
          <a:spcPct val="0"/>
        </a:spcBef>
        <a:buNone/>
        <a:defRPr lang="zh-TW" sz="3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lang="zh-TW"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字版面配置區 17"/>
          <p:cNvSpPr>
            <a:spLocks noGrp="1"/>
          </p:cNvSpPr>
          <p:nvPr>
            <p:ph type="body" sz="quarter" idx="10"/>
          </p:nvPr>
        </p:nvSpPr>
        <p:spPr>
          <a:xfrm rot="-1140000">
            <a:off x="1397040" y="2150080"/>
            <a:ext cx="3489039" cy="307777"/>
          </a:xfrm>
        </p:spPr>
        <p:txBody>
          <a:bodyPr/>
          <a:lstStyle/>
          <a:p>
            <a:r>
              <a:rPr lang="zh-TW" sz="1800"/>
              <a:t>和我們一同慶祝</a:t>
            </a:r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TW" altLang="en-US" sz="3200" dirty="0" smtClean="0"/>
              <a:t>王立民</a:t>
            </a:r>
            <a:endParaRPr lang="zh-TW" sz="3200" dirty="0"/>
          </a:p>
        </p:txBody>
      </p:sp>
      <p:sp>
        <p:nvSpPr>
          <p:cNvPr id="20" name="文字版面配置區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TW" sz="9600" dirty="0"/>
              <a:t>21 歲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zh-TW" sz="4400" dirty="0"/>
              <a:t>生日</a:t>
            </a:r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 sz="1400" dirty="0"/>
              <a:t>2013 年 6 月 8 日星期六</a:t>
            </a:r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TW" sz="1400" dirty="0"/>
              <a:t>17:00 至 20:00</a:t>
            </a:r>
          </a:p>
        </p:txBody>
      </p:sp>
      <p:sp>
        <p:nvSpPr>
          <p:cNvPr id="23" name="文字版面配置區 2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 altLang="en-US" sz="800" dirty="0" smtClean="0"/>
              <a:t>安婕的餐廳</a:t>
            </a:r>
            <a:endParaRPr lang="zh-TW" sz="800" dirty="0"/>
          </a:p>
          <a:p>
            <a:r>
              <a:rPr lang="zh-TW" sz="800" dirty="0"/>
              <a:t>屏東市</a:t>
            </a:r>
          </a:p>
          <a:p>
            <a:r>
              <a:rPr lang="zh-TW" sz="800" dirty="0"/>
              <a:t>中山路7 號</a:t>
            </a:r>
          </a:p>
        </p:txBody>
      </p:sp>
      <p:sp>
        <p:nvSpPr>
          <p:cNvPr id="24" name="文字版面配置區 23"/>
          <p:cNvSpPr>
            <a:spLocks noGrp="1"/>
          </p:cNvSpPr>
          <p:nvPr>
            <p:ph type="body" sz="quarter" idx="17"/>
          </p:nvPr>
        </p:nvSpPr>
        <p:spPr>
          <a:xfrm>
            <a:off x="3204069" y="5998393"/>
            <a:ext cx="1711715" cy="634181"/>
          </a:xfrm>
        </p:spPr>
        <p:txBody>
          <a:bodyPr/>
          <a:lstStyle/>
          <a:p>
            <a:r>
              <a:rPr lang="zh-TW" altLang="en-US" sz="800" dirty="0" smtClean="0"/>
              <a:t>請向金誠雄與林媚卉回覆是否出席</a:t>
            </a:r>
            <a:endParaRPr lang="zh-TW" sz="800" dirty="0"/>
          </a:p>
          <a:p>
            <a:r>
              <a:rPr lang="zh-TW" sz="800" dirty="0"/>
              <a:t>425.555.0205</a:t>
            </a:r>
          </a:p>
          <a:p>
            <a:r>
              <a:rPr lang="zh-TW" sz="800" dirty="0"/>
              <a:t>stuart@example.com</a:t>
            </a:r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zh-TW" sz="1800"/>
              <a:t>和我們一同慶祝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zh-TW" altLang="en-US" sz="3200" dirty="0" smtClean="0"/>
              <a:t>王立民</a:t>
            </a:r>
            <a:endParaRPr lang="zh-TW" sz="3200" dirty="0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zh-TW" sz="9600"/>
              <a:t>21 歲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zh-TW" sz="4400"/>
              <a:t>生日</a:t>
            </a:r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zh-TW" sz="1400"/>
              <a:t>2013 年 6 月 8 日星期六</a:t>
            </a:r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sz="1400" dirty="0"/>
              <a:t>17:00 到 20:00</a:t>
            </a:r>
          </a:p>
        </p:txBody>
      </p:sp>
      <p:sp>
        <p:nvSpPr>
          <p:cNvPr id="13" name="文字版面配置區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zh-TW" altLang="en-US" sz="800" dirty="0" smtClean="0"/>
              <a:t>安婕的餐廳</a:t>
            </a:r>
            <a:endParaRPr lang="zh-TW" sz="800" dirty="0"/>
          </a:p>
          <a:p>
            <a:r>
              <a:rPr lang="zh-TW" sz="800" dirty="0"/>
              <a:t>屏東市</a:t>
            </a:r>
          </a:p>
          <a:p>
            <a:r>
              <a:rPr lang="zh-TW" sz="800" dirty="0"/>
              <a:t>中山路 7 號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23"/>
          </p:nvPr>
        </p:nvSpPr>
        <p:spPr>
          <a:xfrm>
            <a:off x="6866732" y="5998393"/>
            <a:ext cx="1711715" cy="634181"/>
          </a:xfrm>
        </p:spPr>
        <p:txBody>
          <a:bodyPr/>
          <a:lstStyle/>
          <a:p>
            <a:r>
              <a:rPr lang="zh-TW" altLang="en-US" sz="800" dirty="0" smtClean="0"/>
              <a:t>請向金誠雄與林媚卉回覆是否出席</a:t>
            </a:r>
            <a:endParaRPr lang="zh-TW" sz="800" dirty="0"/>
          </a:p>
          <a:p>
            <a:r>
              <a:rPr lang="zh-TW" sz="800" dirty="0"/>
              <a:t>425.555.0205</a:t>
            </a:r>
          </a:p>
          <a:p>
            <a:r>
              <a:rPr lang="zh-TW" sz="800" dirty="0"/>
              <a:t>stuart@example.com</a:t>
            </a:r>
          </a:p>
        </p:txBody>
      </p:sp>
    </p:spTree>
    <p:extLst>
      <p:ext uri="{BB962C8B-B14F-4D97-AF65-F5344CB8AC3E}">
        <p14:creationId xmlns:p14="http://schemas.microsoft.com/office/powerpoint/2010/main" val="30788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金色光芒設計邀請函">
  <a:themeElements>
    <a:clrScheme name="Office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3B801"/>
      </a:accent1>
      <a:accent2>
        <a:srgbClr val="026CB6"/>
      </a:accent2>
      <a:accent3>
        <a:srgbClr val="A3D062"/>
      </a:accent3>
      <a:accent4>
        <a:srgbClr val="E24322"/>
      </a:accent4>
      <a:accent5>
        <a:srgbClr val="6C6B6E"/>
      </a:accent5>
      <a:accent6>
        <a:srgbClr val="70AD47"/>
      </a:accent6>
      <a:hlink>
        <a:srgbClr val="026CB6"/>
      </a:hlink>
      <a:folHlink>
        <a:srgbClr val="BFBFB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A6C3D3-B5BA-41C9-9A60-A5949C52FA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3D250D4-D03B-4D53-825F-7D5B5FDF8D8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691524F-1A42-4547-8A17-3E3BA2A412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156</Words>
  <Application>Microsoft Office PowerPoint</Application>
  <PresentationFormat>自訂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JhengHei UI</vt:lpstr>
      <vt:lpstr>新細明體</vt:lpstr>
      <vt:lpstr>Arial</vt:lpstr>
      <vt:lpstr>Franklin Gothic Book</vt:lpstr>
      <vt:lpstr>Franklin Gothic Medium</vt:lpstr>
      <vt:lpstr>金色光芒設計邀請函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2013-06-24T18:35:08Z</dcterms:created>
  <dcterms:modified xsi:type="dcterms:W3CDTF">2013-09-26T10:28:06Z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