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3.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4"/>
    <p:sldMasterId id="2147483669" r:id="rId5"/>
    <p:sldMasterId id="2147483705" r:id="rId6"/>
    <p:sldMasterId id="2147483723" r:id="rId7"/>
  </p:sldMasterIdLst>
  <p:notesMasterIdLst>
    <p:notesMasterId r:id="rId28"/>
  </p:notesMasterIdLst>
  <p:sldIdLst>
    <p:sldId id="257" r:id="rId8"/>
    <p:sldId id="258" r:id="rId9"/>
    <p:sldId id="259" r:id="rId10"/>
    <p:sldId id="260" r:id="rId11"/>
    <p:sldId id="261" r:id="rId12"/>
    <p:sldId id="262" r:id="rId13"/>
    <p:sldId id="263" r:id="rId14"/>
    <p:sldId id="268" r:id="rId15"/>
    <p:sldId id="272" r:id="rId16"/>
    <p:sldId id="266" r:id="rId17"/>
    <p:sldId id="267" r:id="rId18"/>
    <p:sldId id="273" r:id="rId19"/>
    <p:sldId id="265" r:id="rId20"/>
    <p:sldId id="270" r:id="rId21"/>
    <p:sldId id="271" r:id="rId22"/>
    <p:sldId id="264" r:id="rId23"/>
    <p:sldId id="269" r:id="rId24"/>
    <p:sldId id="274" r:id="rId25"/>
    <p:sldId id="275" r:id="rId26"/>
    <p:sldId id="276"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前言" id="{15202A74-163D-4B71-BBA8-E2FCD164262F}">
          <p14:sldIdLst>
            <p14:sldId id="257"/>
            <p14:sldId id="258"/>
            <p14:sldId id="259"/>
            <p14:sldId id="260"/>
            <p14:sldId id="261"/>
          </p14:sldIdLst>
        </p14:section>
        <p14:section name="群組成員 1" id="{0860697E-8C4A-43F9-A7C0-C435911657B2}">
          <p14:sldIdLst>
            <p14:sldId id="262"/>
            <p14:sldId id="263"/>
            <p14:sldId id="268"/>
            <p14:sldId id="272"/>
          </p14:sldIdLst>
        </p14:section>
        <p14:section name="群組成員 2" id="{ED02CA79-8112-418E-8BC2-0FD9B68AECB3}">
          <p14:sldIdLst>
            <p14:sldId id="266"/>
            <p14:sldId id="267"/>
            <p14:sldId id="273"/>
            <p14:sldId id="265"/>
          </p14:sldIdLst>
        </p14:section>
        <p14:section name="群組成員 3" id="{0DAD77B1-60C5-4EB2-933E-C56E97A5B2A7}">
          <p14:sldIdLst>
            <p14:sldId id="270"/>
            <p14:sldId id="271"/>
            <p14:sldId id="264"/>
            <p14:sldId id="269"/>
          </p14:sldIdLst>
        </p14:section>
        <p14:section name="結論" id="{4AB6C702-EE4D-4283-ACB0-770710E41AE6}">
          <p14:sldIdLst>
            <p14:sldId id="274"/>
            <p14:sldId id="275"/>
            <p14:sldId id="27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6429" autoAdjust="0"/>
  </p:normalViewPr>
  <p:slideViewPr>
    <p:cSldViewPr snapToGrid="0">
      <p:cViewPr varScale="1">
        <p:scale>
          <a:sx n="112" d="100"/>
          <a:sy n="112" d="100"/>
        </p:scale>
        <p:origin x="378" y="102"/>
      </p:cViewPr>
      <p:guideLst/>
    </p:cSldViewPr>
  </p:slideViewPr>
  <p:notesTextViewPr>
    <p:cViewPr>
      <p:scale>
        <a:sx n="1" d="1"/>
        <a:sy n="1" d="1"/>
      </p:scale>
      <p:origin x="0" y="0"/>
    </p:cViewPr>
  </p:notesTextViewPr>
  <p:sorterViewPr>
    <p:cViewPr>
      <p:scale>
        <a:sx n="100" d="100"/>
        <a:sy n="100" d="100"/>
      </p:scale>
      <p:origin x="0" y="-2166"/>
    </p:cViewPr>
  </p:sorterViewPr>
  <p:notesViewPr>
    <p:cSldViewPr snapToGrid="0">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工作表1!$B$1</c:f>
              <c:strCache>
                <c:ptCount val="1"/>
                <c:pt idx="0">
                  <c:v>數列 1</c:v>
                </c:pt>
              </c:strCache>
            </c:strRef>
          </c:tx>
          <c:spPr>
            <a:solidFill>
              <a:schemeClr val="bg2">
                <a:lumMod val="60000"/>
                <a:lumOff val="40000"/>
              </a:schemeClr>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icrosoft JhengHei UI" panose="020B0604030504040204" pitchFamily="34" charset="-120"/>
                    <a:ea typeface="Microsoft JhengHei UI" panose="020B0604030504040204" pitchFamily="34" charset="-120"/>
                    <a:cs typeface="+mn-cs"/>
                  </a:defRPr>
                </a:pPr>
                <a:endParaRPr lang="zh-TW"/>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工作表1!$A$2:$A$5</c:f>
              <c:strCache>
                <c:ptCount val="4"/>
                <c:pt idx="0">
                  <c:v>類別 1</c:v>
                </c:pt>
                <c:pt idx="1">
                  <c:v>類別 2</c:v>
                </c:pt>
                <c:pt idx="2">
                  <c:v>類別 3</c:v>
                </c:pt>
                <c:pt idx="3">
                  <c:v>類別 4</c:v>
                </c:pt>
              </c:strCache>
            </c:strRef>
          </c:cat>
          <c:val>
            <c:numRef>
              <c:f>工作表1!$B$2:$B$5</c:f>
              <c:numCache>
                <c:formatCode>General</c:formatCode>
                <c:ptCount val="4"/>
                <c:pt idx="0">
                  <c:v>4.3</c:v>
                </c:pt>
                <c:pt idx="1">
                  <c:v>2.5</c:v>
                </c:pt>
                <c:pt idx="2">
                  <c:v>3.5</c:v>
                </c:pt>
                <c:pt idx="3">
                  <c:v>4.5</c:v>
                </c:pt>
              </c:numCache>
            </c:numRef>
          </c:val>
        </c:ser>
        <c:ser>
          <c:idx val="1"/>
          <c:order val="1"/>
          <c:tx>
            <c:strRef>
              <c:f>工作表1!$C$1</c:f>
              <c:strCache>
                <c:ptCount val="1"/>
                <c:pt idx="0">
                  <c:v>數列 2</c:v>
                </c:pt>
              </c:strCache>
            </c:strRef>
          </c:tx>
          <c:spPr>
            <a:solidFill>
              <a:schemeClr val="accent1"/>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icrosoft JhengHei UI" panose="020B0604030504040204" pitchFamily="34" charset="-120"/>
                    <a:ea typeface="Microsoft JhengHei UI" panose="020B0604030504040204" pitchFamily="34" charset="-120"/>
                    <a:cs typeface="+mn-cs"/>
                  </a:defRPr>
                </a:pPr>
                <a:endParaRPr lang="zh-TW"/>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工作表1!$A$2:$A$5</c:f>
              <c:strCache>
                <c:ptCount val="4"/>
                <c:pt idx="0">
                  <c:v>類別 1</c:v>
                </c:pt>
                <c:pt idx="1">
                  <c:v>類別 2</c:v>
                </c:pt>
                <c:pt idx="2">
                  <c:v>類別 3</c:v>
                </c:pt>
                <c:pt idx="3">
                  <c:v>類別 4</c:v>
                </c:pt>
              </c:strCache>
            </c:strRef>
          </c:cat>
          <c:val>
            <c:numRef>
              <c:f>工作表1!$C$2:$C$5</c:f>
              <c:numCache>
                <c:formatCode>General</c:formatCode>
                <c:ptCount val="4"/>
                <c:pt idx="0">
                  <c:v>2.4</c:v>
                </c:pt>
                <c:pt idx="1">
                  <c:v>4.4000000000000004</c:v>
                </c:pt>
                <c:pt idx="2">
                  <c:v>1.8</c:v>
                </c:pt>
                <c:pt idx="3">
                  <c:v>2.8</c:v>
                </c:pt>
              </c:numCache>
            </c:numRef>
          </c:val>
        </c:ser>
        <c:ser>
          <c:idx val="2"/>
          <c:order val="2"/>
          <c:tx>
            <c:strRef>
              <c:f>工作表1!$D$1</c:f>
              <c:strCache>
                <c:ptCount val="1"/>
                <c:pt idx="0">
                  <c:v>數列 3</c:v>
                </c:pt>
              </c:strCache>
            </c:strRef>
          </c:tx>
          <c:spPr>
            <a:solidFill>
              <a:schemeClr val="accent1">
                <a:lumMod val="40000"/>
                <a:lumOff val="60000"/>
              </a:schemeClr>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icrosoft JhengHei UI" panose="020B0604030504040204" pitchFamily="34" charset="-120"/>
                    <a:ea typeface="Microsoft JhengHei UI" panose="020B0604030504040204" pitchFamily="34" charset="-120"/>
                    <a:cs typeface="+mn-cs"/>
                  </a:defRPr>
                </a:pPr>
                <a:endParaRPr lang="zh-TW"/>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工作表1!$A$2:$A$5</c:f>
              <c:strCache>
                <c:ptCount val="4"/>
                <c:pt idx="0">
                  <c:v>類別 1</c:v>
                </c:pt>
                <c:pt idx="1">
                  <c:v>類別 2</c:v>
                </c:pt>
                <c:pt idx="2">
                  <c:v>類別 3</c:v>
                </c:pt>
                <c:pt idx="3">
                  <c:v>類別 4</c:v>
                </c:pt>
              </c:strCache>
            </c:strRef>
          </c:cat>
          <c:val>
            <c:numRef>
              <c:f>工作表1!$D$2:$D$5</c:f>
              <c:numCache>
                <c:formatCode>General</c:formatCode>
                <c:ptCount val="4"/>
                <c:pt idx="0">
                  <c:v>2</c:v>
                </c:pt>
                <c:pt idx="1">
                  <c:v>2</c:v>
                </c:pt>
                <c:pt idx="2">
                  <c:v>3</c:v>
                </c:pt>
                <c:pt idx="3">
                  <c:v>5</c:v>
                </c:pt>
              </c:numCache>
            </c:numRef>
          </c:val>
        </c:ser>
        <c:dLbls>
          <c:dLblPos val="outEnd"/>
          <c:showLegendKey val="0"/>
          <c:showVal val="1"/>
          <c:showCatName val="0"/>
          <c:showSerName val="0"/>
          <c:showPercent val="0"/>
          <c:showBubbleSize val="0"/>
        </c:dLbls>
        <c:gapWidth val="100"/>
        <c:overlap val="-24"/>
        <c:axId val="241379632"/>
        <c:axId val="241385232"/>
      </c:barChart>
      <c:catAx>
        <c:axId val="241379632"/>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icrosoft JhengHei UI" panose="020B0604030504040204" pitchFamily="34" charset="-120"/>
                <a:ea typeface="Microsoft JhengHei UI" panose="020B0604030504040204" pitchFamily="34" charset="-120"/>
                <a:cs typeface="+mn-cs"/>
              </a:defRPr>
            </a:pPr>
            <a:endParaRPr lang="zh-TW"/>
          </a:p>
        </c:txPr>
        <c:crossAx val="241385232"/>
        <c:crosses val="autoZero"/>
        <c:auto val="1"/>
        <c:lblAlgn val="ctr"/>
        <c:lblOffset val="100"/>
        <c:noMultiLvlLbl val="0"/>
      </c:catAx>
      <c:valAx>
        <c:axId val="241385232"/>
        <c:scaling>
          <c:orientation val="minMax"/>
        </c:scaling>
        <c:delete val="0"/>
        <c:axPos val="l"/>
        <c:majorGridlines>
          <c:spPr>
            <a:ln w="9525" cap="flat" cmpd="sng" algn="ctr">
              <a:solidFill>
                <a:schemeClr val="lt1">
                  <a:lumMod val="95000"/>
                  <a:alpha val="10000"/>
                </a:schemeClr>
              </a:solidFill>
              <a:round/>
            </a:ln>
            <a:effectLst/>
          </c:spPr>
        </c:majorGridlines>
        <c:title>
          <c:layout/>
          <c:overlay val="0"/>
          <c:spPr>
            <a:noFill/>
            <a:ln>
              <a:noFill/>
            </a:ln>
            <a:effectLst/>
          </c:spPr>
          <c:txPr>
            <a:bodyPr rot="-5400000" spcFirstLastPara="1" vertOverflow="ellipsis" vert="horz" wrap="square" anchor="ctr" anchorCtr="1"/>
            <a:lstStyle/>
            <a:p>
              <a:pPr>
                <a:defRPr sz="1197" b="1" i="0" u="none" strike="noStrike" kern="1200" cap="all" baseline="0">
                  <a:solidFill>
                    <a:schemeClr val="lt1">
                      <a:lumMod val="85000"/>
                    </a:schemeClr>
                  </a:solidFill>
                  <a:latin typeface="Microsoft JhengHei UI" panose="020B0604030504040204" pitchFamily="34" charset="-120"/>
                  <a:ea typeface="Microsoft JhengHei UI" panose="020B0604030504040204" pitchFamily="34" charset="-120"/>
                  <a:cs typeface="+mn-cs"/>
                </a:defRPr>
              </a:pPr>
              <a:endParaRPr lang="zh-TW"/>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icrosoft JhengHei UI" panose="020B0604030504040204" pitchFamily="34" charset="-120"/>
                <a:ea typeface="Microsoft JhengHei UI" panose="020B0604030504040204" pitchFamily="34" charset="-120"/>
                <a:cs typeface="+mn-cs"/>
              </a:defRPr>
            </a:pPr>
            <a:endParaRPr lang="zh-TW"/>
          </a:p>
        </c:txPr>
        <c:crossAx val="2413796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icrosoft JhengHei UI" panose="020B0604030504040204" pitchFamily="34" charset="-120"/>
              <a:ea typeface="Microsoft JhengHei UI" panose="020B0604030504040204" pitchFamily="34" charset="-120"/>
              <a:cs typeface="+mn-cs"/>
            </a:defRPr>
          </a:pPr>
          <a:endParaRPr lang="zh-TW"/>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latin typeface="Microsoft JhengHei UI" panose="020B0604030504040204" pitchFamily="34" charset="-120"/>
          <a:ea typeface="Microsoft JhengHei UI" panose="020B0604030504040204" pitchFamily="34" charset="-120"/>
        </a:defRPr>
      </a:pPr>
      <a:endParaRPr lang="zh-TW"/>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工作表1!$B$1</c:f>
              <c:strCache>
                <c:ptCount val="1"/>
                <c:pt idx="0">
                  <c:v>數列 1</c:v>
                </c:pt>
              </c:strCache>
            </c:strRef>
          </c:tx>
          <c:spPr>
            <a:ln w="34925" cap="rnd">
              <a:solidFill>
                <a:schemeClr val="accent1"/>
              </a:solidFill>
              <a:round/>
            </a:ln>
            <a:effectLst>
              <a:outerShdw blurRad="57150" dist="19050" dir="5400000" algn="ctr" rotWithShape="0">
                <a:srgbClr val="000000">
                  <a:alpha val="63000"/>
                </a:srgbClr>
              </a:outerShdw>
            </a:effectLst>
          </c:spPr>
          <c:marker>
            <c:symbol val="none"/>
          </c:marker>
          <c:cat>
            <c:strRef>
              <c:f>工作表1!$A$2:$A$5</c:f>
              <c:strCache>
                <c:ptCount val="4"/>
                <c:pt idx="0">
                  <c:v>類別 1</c:v>
                </c:pt>
                <c:pt idx="1">
                  <c:v>類別 2</c:v>
                </c:pt>
                <c:pt idx="2">
                  <c:v>類別 3</c:v>
                </c:pt>
                <c:pt idx="3">
                  <c:v>類別 4</c:v>
                </c:pt>
              </c:strCache>
            </c:strRef>
          </c:cat>
          <c:val>
            <c:numRef>
              <c:f>工作表1!$B$2:$B$5</c:f>
              <c:numCache>
                <c:formatCode>General</c:formatCode>
                <c:ptCount val="4"/>
                <c:pt idx="0">
                  <c:v>4.3</c:v>
                </c:pt>
                <c:pt idx="1">
                  <c:v>2.5</c:v>
                </c:pt>
                <c:pt idx="2">
                  <c:v>3.5</c:v>
                </c:pt>
                <c:pt idx="3">
                  <c:v>4.5</c:v>
                </c:pt>
              </c:numCache>
            </c:numRef>
          </c:val>
          <c:smooth val="0"/>
        </c:ser>
        <c:ser>
          <c:idx val="1"/>
          <c:order val="1"/>
          <c:tx>
            <c:strRef>
              <c:f>工作表1!$C$1</c:f>
              <c:strCache>
                <c:ptCount val="1"/>
                <c:pt idx="0">
                  <c:v>數列 2</c:v>
                </c:pt>
              </c:strCache>
            </c:strRef>
          </c:tx>
          <c:spPr>
            <a:ln w="34925" cap="rnd">
              <a:solidFill>
                <a:schemeClr val="accent2"/>
              </a:solidFill>
              <a:round/>
            </a:ln>
            <a:effectLst>
              <a:outerShdw blurRad="57150" dist="19050" dir="5400000" algn="ctr" rotWithShape="0">
                <a:srgbClr val="000000">
                  <a:alpha val="63000"/>
                </a:srgbClr>
              </a:outerShdw>
            </a:effectLst>
          </c:spPr>
          <c:marker>
            <c:symbol val="none"/>
          </c:marker>
          <c:cat>
            <c:strRef>
              <c:f>工作表1!$A$2:$A$5</c:f>
              <c:strCache>
                <c:ptCount val="4"/>
                <c:pt idx="0">
                  <c:v>類別 1</c:v>
                </c:pt>
                <c:pt idx="1">
                  <c:v>類別 2</c:v>
                </c:pt>
                <c:pt idx="2">
                  <c:v>類別 3</c:v>
                </c:pt>
                <c:pt idx="3">
                  <c:v>類別 4</c:v>
                </c:pt>
              </c:strCache>
            </c:strRef>
          </c:cat>
          <c:val>
            <c:numRef>
              <c:f>工作表1!$C$2:$C$5</c:f>
              <c:numCache>
                <c:formatCode>General</c:formatCode>
                <c:ptCount val="4"/>
                <c:pt idx="0">
                  <c:v>2.4</c:v>
                </c:pt>
                <c:pt idx="1">
                  <c:v>4.4000000000000004</c:v>
                </c:pt>
                <c:pt idx="2">
                  <c:v>1.8</c:v>
                </c:pt>
                <c:pt idx="3">
                  <c:v>2.8</c:v>
                </c:pt>
              </c:numCache>
            </c:numRef>
          </c:val>
          <c:smooth val="0"/>
        </c:ser>
        <c:ser>
          <c:idx val="2"/>
          <c:order val="2"/>
          <c:tx>
            <c:strRef>
              <c:f>工作表1!$D$1</c:f>
              <c:strCache>
                <c:ptCount val="1"/>
                <c:pt idx="0">
                  <c:v>數列 3</c:v>
                </c:pt>
              </c:strCache>
            </c:strRef>
          </c:tx>
          <c:spPr>
            <a:ln w="34925" cap="rnd">
              <a:solidFill>
                <a:schemeClr val="accent3"/>
              </a:solidFill>
              <a:round/>
            </a:ln>
            <a:effectLst>
              <a:outerShdw blurRad="57150" dist="19050" dir="5400000" algn="ctr" rotWithShape="0">
                <a:srgbClr val="000000">
                  <a:alpha val="63000"/>
                </a:srgbClr>
              </a:outerShdw>
            </a:effectLst>
          </c:spPr>
          <c:marker>
            <c:symbol val="none"/>
          </c:marker>
          <c:cat>
            <c:strRef>
              <c:f>工作表1!$A$2:$A$5</c:f>
              <c:strCache>
                <c:ptCount val="4"/>
                <c:pt idx="0">
                  <c:v>類別 1</c:v>
                </c:pt>
                <c:pt idx="1">
                  <c:v>類別 2</c:v>
                </c:pt>
                <c:pt idx="2">
                  <c:v>類別 3</c:v>
                </c:pt>
                <c:pt idx="3">
                  <c:v>類別 4</c:v>
                </c:pt>
              </c:strCache>
            </c:strRef>
          </c:cat>
          <c:val>
            <c:numRef>
              <c:f>工作表1!$D$2:$D$5</c:f>
              <c:numCache>
                <c:formatCode>General</c:formatCode>
                <c:ptCount val="4"/>
                <c:pt idx="0">
                  <c:v>2</c:v>
                </c:pt>
                <c:pt idx="1">
                  <c:v>2</c:v>
                </c:pt>
                <c:pt idx="2">
                  <c:v>3</c:v>
                </c:pt>
                <c:pt idx="3">
                  <c:v>5</c:v>
                </c:pt>
              </c:numCache>
            </c:numRef>
          </c:val>
          <c:smooth val="0"/>
        </c:ser>
        <c:dLbls>
          <c:showLegendKey val="0"/>
          <c:showVal val="0"/>
          <c:showCatName val="0"/>
          <c:showSerName val="0"/>
          <c:showPercent val="0"/>
          <c:showBubbleSize val="0"/>
        </c:dLbls>
        <c:smooth val="0"/>
        <c:axId val="247077280"/>
        <c:axId val="247077840"/>
      </c:lineChart>
      <c:catAx>
        <c:axId val="247077280"/>
        <c:scaling>
          <c:orientation val="minMax"/>
        </c:scaling>
        <c:delete val="0"/>
        <c:axPos val="b"/>
        <c:numFmt formatCode="General"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icrosoft JhengHei UI" panose="020B0604030504040204" pitchFamily="34" charset="-120"/>
                <a:ea typeface="Microsoft JhengHei UI" panose="020B0604030504040204" pitchFamily="34" charset="-120"/>
                <a:cs typeface="+mn-cs"/>
              </a:defRPr>
            </a:pPr>
            <a:endParaRPr lang="zh-TW"/>
          </a:p>
        </c:txPr>
        <c:crossAx val="247077840"/>
        <c:crosses val="autoZero"/>
        <c:auto val="1"/>
        <c:lblAlgn val="ctr"/>
        <c:lblOffset val="100"/>
        <c:noMultiLvlLbl val="0"/>
      </c:catAx>
      <c:valAx>
        <c:axId val="247077840"/>
        <c:scaling>
          <c:orientation val="minMax"/>
        </c:scaling>
        <c:delete val="0"/>
        <c:axPos val="l"/>
        <c:majorGridlines>
          <c:spPr>
            <a:ln w="9525" cap="flat" cmpd="sng" algn="ctr">
              <a:solidFill>
                <a:schemeClr val="lt1">
                  <a:lumMod val="95000"/>
                  <a:alpha val="10000"/>
                </a:schemeClr>
              </a:solidFill>
              <a:round/>
            </a:ln>
            <a:effectLst/>
          </c:spPr>
        </c:majorGridlines>
        <c:title>
          <c:layout/>
          <c:overlay val="0"/>
          <c:spPr>
            <a:noFill/>
            <a:ln>
              <a:noFill/>
            </a:ln>
            <a:effectLst/>
          </c:spPr>
          <c:txPr>
            <a:bodyPr rot="-5400000" spcFirstLastPara="1" vertOverflow="ellipsis" vert="horz" wrap="square" anchor="ctr" anchorCtr="1"/>
            <a:lstStyle/>
            <a:p>
              <a:pPr>
                <a:defRPr sz="1197" b="1" i="0" u="none" strike="noStrike" kern="1200" cap="all" baseline="0">
                  <a:solidFill>
                    <a:schemeClr val="lt1">
                      <a:lumMod val="85000"/>
                    </a:schemeClr>
                  </a:solidFill>
                  <a:latin typeface="Microsoft JhengHei UI" panose="020B0604030504040204" pitchFamily="34" charset="-120"/>
                  <a:ea typeface="Microsoft JhengHei UI" panose="020B0604030504040204" pitchFamily="34" charset="-120"/>
                  <a:cs typeface="+mn-cs"/>
                </a:defRPr>
              </a:pPr>
              <a:endParaRPr lang="zh-TW"/>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icrosoft JhengHei UI" panose="020B0604030504040204" pitchFamily="34" charset="-120"/>
                <a:ea typeface="Microsoft JhengHei UI" panose="020B0604030504040204" pitchFamily="34" charset="-120"/>
                <a:cs typeface="+mn-cs"/>
              </a:defRPr>
            </a:pPr>
            <a:endParaRPr lang="zh-TW"/>
          </a:p>
        </c:txPr>
        <c:crossAx val="247077280"/>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icrosoft JhengHei UI" panose="020B0604030504040204" pitchFamily="34" charset="-120"/>
              <a:ea typeface="Microsoft JhengHei UI" panose="020B0604030504040204" pitchFamily="34" charset="-120"/>
              <a:cs typeface="+mn-cs"/>
            </a:defRPr>
          </a:pPr>
          <a:endParaRPr lang="zh-TW"/>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latin typeface="Microsoft JhengHei UI" panose="020B0604030504040204" pitchFamily="34" charset="-120"/>
          <a:ea typeface="Microsoft JhengHei UI" panose="020B0604030504040204" pitchFamily="34" charset="-120"/>
        </a:defRPr>
      </a:pPr>
      <a:endParaRPr lang="zh-TW"/>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工作表1!$B$1</c:f>
              <c:strCache>
                <c:ptCount val="1"/>
                <c:pt idx="0">
                  <c:v>欄1</c:v>
                </c:pt>
              </c:strCache>
            </c:strRef>
          </c:tx>
          <c:dPt>
            <c:idx val="0"/>
            <c:bubble3D val="0"/>
            <c:spPr>
              <a:gradFill rotWithShape="1">
                <a:gsLst>
                  <a:gs pos="0">
                    <a:schemeClr val="accent2">
                      <a:tint val="94000"/>
                      <a:satMod val="103000"/>
                      <a:lumMod val="102000"/>
                    </a:schemeClr>
                  </a:gs>
                  <a:gs pos="50000">
                    <a:schemeClr val="accent2">
                      <a:shade val="100000"/>
                      <a:satMod val="110000"/>
                      <a:lumMod val="100000"/>
                    </a:schemeClr>
                  </a:gs>
                  <a:gs pos="100000">
                    <a:schemeClr val="accent2">
                      <a:shade val="78000"/>
                      <a:satMod val="120000"/>
                      <a:lumMod val="99000"/>
                    </a:schemeClr>
                  </a:gs>
                </a:gsLst>
                <a:lin ang="5400000" scaled="0"/>
              </a:gradFill>
              <a:ln>
                <a:noFill/>
              </a:ln>
              <a:effectLst>
                <a:outerShdw blurRad="57150" dist="19050" dir="5400000" algn="ctr" rotWithShape="0">
                  <a:srgbClr val="000000">
                    <a:alpha val="63000"/>
                  </a:srgbClr>
                </a:outerShdw>
              </a:effectLst>
            </c:spPr>
          </c:dPt>
          <c:dPt>
            <c:idx val="1"/>
            <c:bubble3D val="0"/>
            <c:spPr>
              <a:gradFill rotWithShape="1">
                <a:gsLst>
                  <a:gs pos="0">
                    <a:schemeClr val="accent4">
                      <a:tint val="94000"/>
                      <a:satMod val="103000"/>
                      <a:lumMod val="102000"/>
                    </a:schemeClr>
                  </a:gs>
                  <a:gs pos="50000">
                    <a:schemeClr val="accent4">
                      <a:shade val="100000"/>
                      <a:satMod val="110000"/>
                      <a:lumMod val="100000"/>
                    </a:schemeClr>
                  </a:gs>
                  <a:gs pos="100000">
                    <a:schemeClr val="accent4">
                      <a:shade val="78000"/>
                      <a:satMod val="120000"/>
                      <a:lumMod val="99000"/>
                    </a:schemeClr>
                  </a:gs>
                </a:gsLst>
                <a:lin ang="5400000" scaled="0"/>
              </a:gradFill>
              <a:ln>
                <a:noFill/>
              </a:ln>
              <a:effectLst>
                <a:outerShdw blurRad="57150" dist="19050" dir="5400000" algn="ctr" rotWithShape="0">
                  <a:srgbClr val="000000">
                    <a:alpha val="63000"/>
                  </a:srgbClr>
                </a:outerShdw>
              </a:effectLst>
            </c:spPr>
          </c:dPt>
          <c:dPt>
            <c:idx val="2"/>
            <c:bubble3D val="0"/>
            <c:spPr>
              <a:gradFill rotWithShape="1">
                <a:gsLst>
                  <a:gs pos="0">
                    <a:schemeClr val="accent6">
                      <a:tint val="94000"/>
                      <a:satMod val="103000"/>
                      <a:lumMod val="102000"/>
                    </a:schemeClr>
                  </a:gs>
                  <a:gs pos="50000">
                    <a:schemeClr val="accent6">
                      <a:shade val="100000"/>
                      <a:satMod val="110000"/>
                      <a:lumMod val="100000"/>
                    </a:schemeClr>
                  </a:gs>
                  <a:gs pos="100000">
                    <a:schemeClr val="accent6">
                      <a:shade val="78000"/>
                      <a:satMod val="120000"/>
                      <a:lumMod val="99000"/>
                    </a:schemeClr>
                  </a:gs>
                </a:gsLst>
                <a:lin ang="5400000" scaled="0"/>
              </a:gradFill>
              <a:ln>
                <a:noFill/>
              </a:ln>
              <a:effectLst>
                <a:outerShdw blurRad="57150" dist="19050" dir="5400000" algn="ctr" rotWithShape="0">
                  <a:srgbClr val="000000">
                    <a:alpha val="63000"/>
                  </a:srgbClr>
                </a:outerShdw>
              </a:effectLst>
            </c:spPr>
          </c:dPt>
          <c:dPt>
            <c:idx val="3"/>
            <c:bubble3D val="0"/>
            <c:spPr>
              <a:gradFill rotWithShape="1">
                <a:gsLst>
                  <a:gs pos="0">
                    <a:schemeClr val="accent2">
                      <a:lumMod val="60000"/>
                      <a:tint val="94000"/>
                      <a:satMod val="103000"/>
                      <a:lumMod val="102000"/>
                    </a:schemeClr>
                  </a:gs>
                  <a:gs pos="50000">
                    <a:schemeClr val="accent2">
                      <a:lumMod val="60000"/>
                      <a:shade val="100000"/>
                      <a:satMod val="110000"/>
                      <a:lumMod val="100000"/>
                    </a:schemeClr>
                  </a:gs>
                  <a:gs pos="100000">
                    <a:schemeClr val="accent2">
                      <a:lumMod val="60000"/>
                      <a:shade val="78000"/>
                      <a:satMod val="120000"/>
                      <a:lumMod val="99000"/>
                    </a:schemeClr>
                  </a:gs>
                </a:gsLst>
                <a:lin ang="5400000" scaled="0"/>
              </a:gradFill>
              <a:ln>
                <a:noFill/>
              </a:ln>
              <a:effectLst>
                <a:outerShdw blurRad="57150" dist="19050" dir="5400000" algn="ctr" rotWithShape="0">
                  <a:srgbClr val="000000">
                    <a:alpha val="63000"/>
                  </a:srgbClr>
                </a:outerShdw>
              </a:effectLst>
            </c:spPr>
          </c:dPt>
          <c:dLbls>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Microsoft JhengHei UI" panose="020B0604030504040204" pitchFamily="34" charset="-120"/>
                    <a:ea typeface="Microsoft JhengHei UI" panose="020B0604030504040204" pitchFamily="34" charset="-120"/>
                    <a:cs typeface="+mn-cs"/>
                  </a:defRPr>
                </a:pPr>
                <a:endParaRPr lang="zh-TW"/>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工作表1!$A$2:$A$5</c:f>
              <c:strCache>
                <c:ptCount val="4"/>
                <c:pt idx="0">
                  <c:v>項目 1</c:v>
                </c:pt>
                <c:pt idx="1">
                  <c:v>項目 2</c:v>
                </c:pt>
                <c:pt idx="2">
                  <c:v>項目 3</c:v>
                </c:pt>
                <c:pt idx="3">
                  <c:v>項目 4</c:v>
                </c:pt>
              </c:strCache>
            </c:strRef>
          </c:cat>
          <c:val>
            <c:numRef>
              <c:f>工作表1!$B$2:$B$5</c:f>
              <c:numCache>
                <c:formatCode>"一""般"</c:formatCode>
                <c:ptCount val="4"/>
                <c:pt idx="0">
                  <c:v>8.1999999999999993</c:v>
                </c:pt>
                <c:pt idx="1">
                  <c:v>3.2</c:v>
                </c:pt>
                <c:pt idx="2">
                  <c:v>1.4</c:v>
                </c:pt>
                <c:pt idx="3">
                  <c:v>1.2</c:v>
                </c:pt>
              </c:numCache>
            </c:numRef>
          </c:val>
        </c:ser>
        <c:dLbls>
          <c:showLegendKey val="0"/>
          <c:showVal val="0"/>
          <c:showCatName val="0"/>
          <c:showSerName val="0"/>
          <c:showPercent val="1"/>
          <c:showBubbleSize val="0"/>
          <c:showLeaderLines val="1"/>
        </c:dLbls>
        <c:firstSliceAng val="0"/>
      </c:pie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icrosoft JhengHei UI" panose="020B0604030504040204" pitchFamily="34" charset="-120"/>
              <a:ea typeface="Microsoft JhengHei UI" panose="020B0604030504040204" pitchFamily="34" charset="-120"/>
              <a:cs typeface="+mn-cs"/>
            </a:defRPr>
          </a:pPr>
          <a:endParaRPr lang="zh-TW"/>
        </a:p>
      </c:txPr>
    </c:legend>
    <c:plotVisOnly val="1"/>
    <c:dispBlanksAs val="gap"/>
    <c:showDLblsOverMax val="0"/>
  </c:chart>
  <c:spPr>
    <a:noFill/>
    <a:ln>
      <a:noFill/>
    </a:ln>
    <a:effectLst/>
  </c:spPr>
  <c:txPr>
    <a:bodyPr/>
    <a:lstStyle/>
    <a:p>
      <a:pPr>
        <a:defRPr>
          <a:latin typeface="Microsoft JhengHei UI" panose="020B0604030504040204" pitchFamily="34" charset="-120"/>
          <a:ea typeface="Microsoft JhengHei UI" panose="020B0604030504040204" pitchFamily="34" charset="-120"/>
        </a:defRPr>
      </a:pPr>
      <a:endParaRPr lang="zh-TW"/>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5884D6-3BB1-4C7A-9958-3549A252B586}" type="doc">
      <dgm:prSet loTypeId="urn:microsoft.com/office/officeart/2005/8/layout/hProcess7" loCatId="process" qsTypeId="urn:microsoft.com/office/officeart/2005/8/quickstyle/simple5" qsCatId="simple" csTypeId="urn:microsoft.com/office/officeart/2005/8/colors/accent1_5" csCatId="accent1" phldr="1"/>
      <dgm:spPr/>
      <dgm:t>
        <a:bodyPr/>
        <a:lstStyle/>
        <a:p>
          <a:endParaRPr lang="zh-TW"/>
        </a:p>
      </dgm:t>
    </dgm:pt>
    <dgm:pt modelId="{CBB4726E-AC91-486A-9831-3C73E5C3A40D}">
      <dgm:prSet phldrT="[文字]"/>
      <dgm:spPr/>
      <dgm:t>
        <a:bodyPr/>
        <a:lstStyle/>
        <a:p>
          <a:r>
            <a:rPr lang="zh-TW">
              <a:latin typeface="Microsoft JhengHei UI" panose="020B0604030504040204" pitchFamily="34" charset="-120"/>
              <a:ea typeface="Microsoft JhengHei UI" panose="020B0604030504040204" pitchFamily="34" charset="-120"/>
            </a:rPr>
            <a:t>項目</a:t>
          </a:r>
        </a:p>
      </dgm:t>
    </dgm:pt>
    <dgm:pt modelId="{4D6F7DE9-F890-465D-896D-EB7F06F3FCA4}" type="parTrans" cxnId="{170C6B92-7B7F-4B14-9CA2-362E963776FB}">
      <dgm:prSet/>
      <dgm:spPr/>
      <dgm:t>
        <a:bodyPr/>
        <a:lstStyle/>
        <a:p>
          <a:endParaRPr lang="zh-TW">
            <a:latin typeface="Microsoft JhengHei UI" panose="020B0604030504040204" pitchFamily="34" charset="-120"/>
            <a:ea typeface="Microsoft JhengHei UI" panose="020B0604030504040204" pitchFamily="34" charset="-120"/>
          </a:endParaRPr>
        </a:p>
      </dgm:t>
    </dgm:pt>
    <dgm:pt modelId="{FD6A68BD-479F-4AF1-B090-C85511CDCD40}" type="sibTrans" cxnId="{170C6B92-7B7F-4B14-9CA2-362E963776FB}">
      <dgm:prSet/>
      <dgm:spPr/>
      <dgm:t>
        <a:bodyPr/>
        <a:lstStyle/>
        <a:p>
          <a:endParaRPr lang="zh-TW">
            <a:latin typeface="Microsoft JhengHei UI" panose="020B0604030504040204" pitchFamily="34" charset="-120"/>
            <a:ea typeface="Microsoft JhengHei UI" panose="020B0604030504040204" pitchFamily="34" charset="-120"/>
          </a:endParaRPr>
        </a:p>
      </dgm:t>
    </dgm:pt>
    <dgm:pt modelId="{97BF57BE-D03A-4AD9-86DC-75B69C13E876}">
      <dgm:prSet phldrT="[文字]"/>
      <dgm:spPr/>
      <dgm:t>
        <a:bodyPr/>
        <a:lstStyle/>
        <a:p>
          <a:r>
            <a:rPr lang="zh-TW" dirty="0">
              <a:latin typeface="Microsoft JhengHei UI" panose="020B0604030504040204" pitchFamily="34" charset="-120"/>
              <a:ea typeface="Microsoft JhengHei UI" panose="020B0604030504040204" pitchFamily="34" charset="-120"/>
            </a:rPr>
            <a:t>文字</a:t>
          </a:r>
        </a:p>
      </dgm:t>
    </dgm:pt>
    <dgm:pt modelId="{F42D08D6-D259-4940-8C5B-344DC55D290F}" type="parTrans" cxnId="{01FA4A28-9B9F-46B8-AF19-E6EBBA82716B}">
      <dgm:prSet/>
      <dgm:spPr/>
      <dgm:t>
        <a:bodyPr/>
        <a:lstStyle/>
        <a:p>
          <a:endParaRPr lang="zh-TW">
            <a:latin typeface="Microsoft JhengHei UI" panose="020B0604030504040204" pitchFamily="34" charset="-120"/>
            <a:ea typeface="Microsoft JhengHei UI" panose="020B0604030504040204" pitchFamily="34" charset="-120"/>
          </a:endParaRPr>
        </a:p>
      </dgm:t>
    </dgm:pt>
    <dgm:pt modelId="{0BB7D230-6C36-4DE0-AA50-71E0A02BE01B}" type="sibTrans" cxnId="{01FA4A28-9B9F-46B8-AF19-E6EBBA82716B}">
      <dgm:prSet/>
      <dgm:spPr/>
      <dgm:t>
        <a:bodyPr/>
        <a:lstStyle/>
        <a:p>
          <a:endParaRPr lang="zh-TW">
            <a:latin typeface="Microsoft JhengHei UI" panose="020B0604030504040204" pitchFamily="34" charset="-120"/>
            <a:ea typeface="Microsoft JhengHei UI" panose="020B0604030504040204" pitchFamily="34" charset="-120"/>
          </a:endParaRPr>
        </a:p>
      </dgm:t>
    </dgm:pt>
    <dgm:pt modelId="{79FA98B1-E03E-48AA-BF19-2A636D041FCD}">
      <dgm:prSet phldrT="[文字]"/>
      <dgm:spPr/>
      <dgm:t>
        <a:bodyPr/>
        <a:lstStyle/>
        <a:p>
          <a:r>
            <a:rPr lang="zh-TW">
              <a:latin typeface="Microsoft JhengHei UI" panose="020B0604030504040204" pitchFamily="34" charset="-120"/>
              <a:ea typeface="Microsoft JhengHei UI" panose="020B0604030504040204" pitchFamily="34" charset="-120"/>
            </a:rPr>
            <a:t>項目</a:t>
          </a:r>
        </a:p>
      </dgm:t>
    </dgm:pt>
    <dgm:pt modelId="{1384A03D-C4EF-41E0-96F4-155E3FFE8E39}" type="parTrans" cxnId="{8FB9F488-F6CA-4431-A695-02C7C260DF03}">
      <dgm:prSet/>
      <dgm:spPr/>
      <dgm:t>
        <a:bodyPr/>
        <a:lstStyle/>
        <a:p>
          <a:endParaRPr lang="zh-TW">
            <a:latin typeface="Microsoft JhengHei UI" panose="020B0604030504040204" pitchFamily="34" charset="-120"/>
            <a:ea typeface="Microsoft JhengHei UI" panose="020B0604030504040204" pitchFamily="34" charset="-120"/>
          </a:endParaRPr>
        </a:p>
      </dgm:t>
    </dgm:pt>
    <dgm:pt modelId="{CF728D67-BDA2-40A0-A9E3-999DBAFB51FC}" type="sibTrans" cxnId="{8FB9F488-F6CA-4431-A695-02C7C260DF03}">
      <dgm:prSet/>
      <dgm:spPr/>
      <dgm:t>
        <a:bodyPr/>
        <a:lstStyle/>
        <a:p>
          <a:endParaRPr lang="zh-TW">
            <a:latin typeface="Microsoft JhengHei UI" panose="020B0604030504040204" pitchFamily="34" charset="-120"/>
            <a:ea typeface="Microsoft JhengHei UI" panose="020B0604030504040204" pitchFamily="34" charset="-120"/>
          </a:endParaRPr>
        </a:p>
      </dgm:t>
    </dgm:pt>
    <dgm:pt modelId="{483E9BB6-2098-4EA1-BE95-6D2C33525E9A}">
      <dgm:prSet phldrT="[文字]"/>
      <dgm:spPr/>
      <dgm:t>
        <a:bodyPr/>
        <a:lstStyle/>
        <a:p>
          <a:r>
            <a:rPr lang="zh-TW">
              <a:latin typeface="Microsoft JhengHei UI" panose="020B0604030504040204" pitchFamily="34" charset="-120"/>
              <a:ea typeface="Microsoft JhengHei UI" panose="020B0604030504040204" pitchFamily="34" charset="-120"/>
            </a:rPr>
            <a:t>文字</a:t>
          </a:r>
        </a:p>
      </dgm:t>
    </dgm:pt>
    <dgm:pt modelId="{F48A9973-28C0-4A35-8C70-77B8077F41EA}" type="parTrans" cxnId="{021A4501-2B02-4B30-9097-0ECE013D372E}">
      <dgm:prSet/>
      <dgm:spPr/>
      <dgm:t>
        <a:bodyPr/>
        <a:lstStyle/>
        <a:p>
          <a:endParaRPr lang="zh-TW">
            <a:latin typeface="Microsoft JhengHei UI" panose="020B0604030504040204" pitchFamily="34" charset="-120"/>
            <a:ea typeface="Microsoft JhengHei UI" panose="020B0604030504040204" pitchFamily="34" charset="-120"/>
          </a:endParaRPr>
        </a:p>
      </dgm:t>
    </dgm:pt>
    <dgm:pt modelId="{442E10EF-3A01-4108-80E7-42DCB5F914EE}" type="sibTrans" cxnId="{021A4501-2B02-4B30-9097-0ECE013D372E}">
      <dgm:prSet/>
      <dgm:spPr/>
      <dgm:t>
        <a:bodyPr/>
        <a:lstStyle/>
        <a:p>
          <a:endParaRPr lang="zh-TW">
            <a:latin typeface="Microsoft JhengHei UI" panose="020B0604030504040204" pitchFamily="34" charset="-120"/>
            <a:ea typeface="Microsoft JhengHei UI" panose="020B0604030504040204" pitchFamily="34" charset="-120"/>
          </a:endParaRPr>
        </a:p>
      </dgm:t>
    </dgm:pt>
    <dgm:pt modelId="{7C96374A-BB1C-498B-A862-B1C8CE248781}">
      <dgm:prSet phldrT="[文字]"/>
      <dgm:spPr/>
      <dgm:t>
        <a:bodyPr/>
        <a:lstStyle/>
        <a:p>
          <a:r>
            <a:rPr lang="zh-TW">
              <a:latin typeface="Microsoft JhengHei UI" panose="020B0604030504040204" pitchFamily="34" charset="-120"/>
              <a:ea typeface="Microsoft JhengHei UI" panose="020B0604030504040204" pitchFamily="34" charset="-120"/>
            </a:rPr>
            <a:t>項目</a:t>
          </a:r>
        </a:p>
      </dgm:t>
    </dgm:pt>
    <dgm:pt modelId="{04456B23-BD8D-4AFC-A79C-8B8E89F24B5C}" type="parTrans" cxnId="{F727B982-8474-48EF-B46E-F3A747A0BC5C}">
      <dgm:prSet/>
      <dgm:spPr/>
      <dgm:t>
        <a:bodyPr/>
        <a:lstStyle/>
        <a:p>
          <a:endParaRPr lang="zh-TW">
            <a:latin typeface="Microsoft JhengHei UI" panose="020B0604030504040204" pitchFamily="34" charset="-120"/>
            <a:ea typeface="Microsoft JhengHei UI" panose="020B0604030504040204" pitchFamily="34" charset="-120"/>
          </a:endParaRPr>
        </a:p>
      </dgm:t>
    </dgm:pt>
    <dgm:pt modelId="{0768D594-6F2A-430C-9F9D-004BD3769FF0}" type="sibTrans" cxnId="{F727B982-8474-48EF-B46E-F3A747A0BC5C}">
      <dgm:prSet/>
      <dgm:spPr/>
      <dgm:t>
        <a:bodyPr/>
        <a:lstStyle/>
        <a:p>
          <a:endParaRPr lang="zh-TW">
            <a:latin typeface="Microsoft JhengHei UI" panose="020B0604030504040204" pitchFamily="34" charset="-120"/>
            <a:ea typeface="Microsoft JhengHei UI" panose="020B0604030504040204" pitchFamily="34" charset="-120"/>
          </a:endParaRPr>
        </a:p>
      </dgm:t>
    </dgm:pt>
    <dgm:pt modelId="{DF709940-0038-47A4-B2C5-5158E0AB11E3}">
      <dgm:prSet phldrT="[文字]"/>
      <dgm:spPr/>
      <dgm:t>
        <a:bodyPr/>
        <a:lstStyle/>
        <a:p>
          <a:r>
            <a:rPr lang="zh-TW">
              <a:latin typeface="Microsoft JhengHei UI" panose="020B0604030504040204" pitchFamily="34" charset="-120"/>
              <a:ea typeface="Microsoft JhengHei UI" panose="020B0604030504040204" pitchFamily="34" charset="-120"/>
            </a:rPr>
            <a:t>文字</a:t>
          </a:r>
        </a:p>
      </dgm:t>
    </dgm:pt>
    <dgm:pt modelId="{414F2A37-5820-4CD0-AC35-177E20A7A1CC}" type="parTrans" cxnId="{C914FB38-DF1E-4F4E-826B-5E0AF62502F9}">
      <dgm:prSet/>
      <dgm:spPr/>
      <dgm:t>
        <a:bodyPr/>
        <a:lstStyle/>
        <a:p>
          <a:endParaRPr lang="zh-TW">
            <a:latin typeface="Microsoft JhengHei UI" panose="020B0604030504040204" pitchFamily="34" charset="-120"/>
            <a:ea typeface="Microsoft JhengHei UI" panose="020B0604030504040204" pitchFamily="34" charset="-120"/>
          </a:endParaRPr>
        </a:p>
      </dgm:t>
    </dgm:pt>
    <dgm:pt modelId="{87297EC5-70A7-45B5-970E-CAE982770F81}" type="sibTrans" cxnId="{C914FB38-DF1E-4F4E-826B-5E0AF62502F9}">
      <dgm:prSet/>
      <dgm:spPr/>
      <dgm:t>
        <a:bodyPr/>
        <a:lstStyle/>
        <a:p>
          <a:endParaRPr lang="zh-TW">
            <a:latin typeface="Microsoft JhengHei UI" panose="020B0604030504040204" pitchFamily="34" charset="-120"/>
            <a:ea typeface="Microsoft JhengHei UI" panose="020B0604030504040204" pitchFamily="34" charset="-120"/>
          </a:endParaRPr>
        </a:p>
      </dgm:t>
    </dgm:pt>
    <dgm:pt modelId="{242E3341-A476-421B-8FAD-8F480FA2A80E}">
      <dgm:prSet phldrT="[文字]"/>
      <dgm:spPr/>
      <dgm:t>
        <a:bodyPr/>
        <a:lstStyle/>
        <a:p>
          <a:r>
            <a:rPr lang="zh-TW">
              <a:latin typeface="Microsoft JhengHei UI" panose="020B0604030504040204" pitchFamily="34" charset="-120"/>
              <a:ea typeface="Microsoft JhengHei UI" panose="020B0604030504040204" pitchFamily="34" charset="-120"/>
            </a:rPr>
            <a:t>項目</a:t>
          </a:r>
        </a:p>
      </dgm:t>
    </dgm:pt>
    <dgm:pt modelId="{D9EE479C-65E1-4D7B-83CD-4A907C8A675C}" type="parTrans" cxnId="{D83A8DCF-83A0-45A9-A956-F3C96B54427C}">
      <dgm:prSet/>
      <dgm:spPr/>
      <dgm:t>
        <a:bodyPr/>
        <a:lstStyle/>
        <a:p>
          <a:endParaRPr lang="zh-TW">
            <a:latin typeface="Microsoft JhengHei UI" panose="020B0604030504040204" pitchFamily="34" charset="-120"/>
            <a:ea typeface="Microsoft JhengHei UI" panose="020B0604030504040204" pitchFamily="34" charset="-120"/>
          </a:endParaRPr>
        </a:p>
      </dgm:t>
    </dgm:pt>
    <dgm:pt modelId="{BAD25D22-F953-4DD8-B268-088B3F9A20C1}" type="sibTrans" cxnId="{D83A8DCF-83A0-45A9-A956-F3C96B54427C}">
      <dgm:prSet/>
      <dgm:spPr/>
      <dgm:t>
        <a:bodyPr/>
        <a:lstStyle/>
        <a:p>
          <a:endParaRPr lang="zh-TW">
            <a:latin typeface="Microsoft JhengHei UI" panose="020B0604030504040204" pitchFamily="34" charset="-120"/>
            <a:ea typeface="Microsoft JhengHei UI" panose="020B0604030504040204" pitchFamily="34" charset="-120"/>
          </a:endParaRPr>
        </a:p>
      </dgm:t>
    </dgm:pt>
    <dgm:pt modelId="{FC570A8E-CEE4-43E8-84BB-9A7529349B5E}">
      <dgm:prSet phldrT="[文字]"/>
      <dgm:spPr/>
      <dgm:t>
        <a:bodyPr/>
        <a:lstStyle/>
        <a:p>
          <a:r>
            <a:rPr lang="zh-TW">
              <a:latin typeface="Microsoft JhengHei UI" panose="020B0604030504040204" pitchFamily="34" charset="-120"/>
              <a:ea typeface="Microsoft JhengHei UI" panose="020B0604030504040204" pitchFamily="34" charset="-120"/>
            </a:rPr>
            <a:t>文字</a:t>
          </a:r>
        </a:p>
      </dgm:t>
    </dgm:pt>
    <dgm:pt modelId="{BF865601-7A54-42F5-8595-E528056EC20A}" type="parTrans" cxnId="{6ECCC40D-498C-485F-98EA-C57AB0E69596}">
      <dgm:prSet/>
      <dgm:spPr/>
      <dgm:t>
        <a:bodyPr/>
        <a:lstStyle/>
        <a:p>
          <a:endParaRPr lang="zh-TW">
            <a:latin typeface="Microsoft JhengHei UI" panose="020B0604030504040204" pitchFamily="34" charset="-120"/>
            <a:ea typeface="Microsoft JhengHei UI" panose="020B0604030504040204" pitchFamily="34" charset="-120"/>
          </a:endParaRPr>
        </a:p>
      </dgm:t>
    </dgm:pt>
    <dgm:pt modelId="{E4A8F694-FE93-4996-A0C3-D671E5ECEEEA}" type="sibTrans" cxnId="{6ECCC40D-498C-485F-98EA-C57AB0E69596}">
      <dgm:prSet/>
      <dgm:spPr/>
      <dgm:t>
        <a:bodyPr/>
        <a:lstStyle/>
        <a:p>
          <a:endParaRPr lang="zh-TW">
            <a:latin typeface="Microsoft JhengHei UI" panose="020B0604030504040204" pitchFamily="34" charset="-120"/>
            <a:ea typeface="Microsoft JhengHei UI" panose="020B0604030504040204" pitchFamily="34" charset="-120"/>
          </a:endParaRPr>
        </a:p>
      </dgm:t>
    </dgm:pt>
    <dgm:pt modelId="{B617CC86-A9B2-45C7-80F0-437B13FFBD41}">
      <dgm:prSet phldrT="[文字]"/>
      <dgm:spPr/>
      <dgm:t>
        <a:bodyPr/>
        <a:lstStyle/>
        <a:p>
          <a:r>
            <a:rPr lang="zh-TW">
              <a:latin typeface="Microsoft JhengHei UI" panose="020B0604030504040204" pitchFamily="34" charset="-120"/>
              <a:ea typeface="Microsoft JhengHei UI" panose="020B0604030504040204" pitchFamily="34" charset="-120"/>
            </a:rPr>
            <a:t>項目</a:t>
          </a:r>
        </a:p>
      </dgm:t>
    </dgm:pt>
    <dgm:pt modelId="{D5FDD172-A783-4C84-A056-C1A465C2D30D}" type="parTrans" cxnId="{EE7C2B3C-F6F6-4807-A76F-4134B5D897EC}">
      <dgm:prSet/>
      <dgm:spPr/>
      <dgm:t>
        <a:bodyPr/>
        <a:lstStyle/>
        <a:p>
          <a:endParaRPr lang="zh-TW">
            <a:latin typeface="Microsoft JhengHei UI" panose="020B0604030504040204" pitchFamily="34" charset="-120"/>
            <a:ea typeface="Microsoft JhengHei UI" panose="020B0604030504040204" pitchFamily="34" charset="-120"/>
          </a:endParaRPr>
        </a:p>
      </dgm:t>
    </dgm:pt>
    <dgm:pt modelId="{F1F0BE42-6FA7-4881-96D2-75FA7C85581E}" type="sibTrans" cxnId="{EE7C2B3C-F6F6-4807-A76F-4134B5D897EC}">
      <dgm:prSet/>
      <dgm:spPr/>
      <dgm:t>
        <a:bodyPr/>
        <a:lstStyle/>
        <a:p>
          <a:endParaRPr lang="zh-TW">
            <a:latin typeface="Microsoft JhengHei UI" panose="020B0604030504040204" pitchFamily="34" charset="-120"/>
            <a:ea typeface="Microsoft JhengHei UI" panose="020B0604030504040204" pitchFamily="34" charset="-120"/>
          </a:endParaRPr>
        </a:p>
      </dgm:t>
    </dgm:pt>
    <dgm:pt modelId="{C80B5D68-33D0-44B8-A326-6783BCBDE615}">
      <dgm:prSet phldrT="[文字]"/>
      <dgm:spPr/>
      <dgm:t>
        <a:bodyPr/>
        <a:lstStyle/>
        <a:p>
          <a:r>
            <a:rPr lang="zh-TW">
              <a:latin typeface="Microsoft JhengHei UI" panose="020B0604030504040204" pitchFamily="34" charset="-120"/>
              <a:ea typeface="Microsoft JhengHei UI" panose="020B0604030504040204" pitchFamily="34" charset="-120"/>
            </a:rPr>
            <a:t>文字</a:t>
          </a:r>
        </a:p>
      </dgm:t>
    </dgm:pt>
    <dgm:pt modelId="{83FA8EC8-1258-4DD3-8EB6-8F93B5D0F616}" type="parTrans" cxnId="{A7A9075F-02FA-48C0-BBF8-89ED076634B4}">
      <dgm:prSet/>
      <dgm:spPr/>
      <dgm:t>
        <a:bodyPr/>
        <a:lstStyle/>
        <a:p>
          <a:endParaRPr lang="zh-TW">
            <a:latin typeface="Microsoft JhengHei UI" panose="020B0604030504040204" pitchFamily="34" charset="-120"/>
            <a:ea typeface="Microsoft JhengHei UI" panose="020B0604030504040204" pitchFamily="34" charset="-120"/>
          </a:endParaRPr>
        </a:p>
      </dgm:t>
    </dgm:pt>
    <dgm:pt modelId="{AB866728-2E92-4FCC-AF08-94F0A386C6ED}" type="sibTrans" cxnId="{A7A9075F-02FA-48C0-BBF8-89ED076634B4}">
      <dgm:prSet/>
      <dgm:spPr/>
      <dgm:t>
        <a:bodyPr/>
        <a:lstStyle/>
        <a:p>
          <a:endParaRPr lang="zh-TW">
            <a:latin typeface="Microsoft JhengHei UI" panose="020B0604030504040204" pitchFamily="34" charset="-120"/>
            <a:ea typeface="Microsoft JhengHei UI" panose="020B0604030504040204" pitchFamily="34" charset="-120"/>
          </a:endParaRPr>
        </a:p>
      </dgm:t>
    </dgm:pt>
    <dgm:pt modelId="{E36243BA-743F-4042-AD08-F23C42D17CD2}" type="pres">
      <dgm:prSet presAssocID="{3B5884D6-3BB1-4C7A-9958-3549A252B586}" presName="Name0" presStyleCnt="0">
        <dgm:presLayoutVars>
          <dgm:dir/>
          <dgm:animLvl val="lvl"/>
          <dgm:resizeHandles val="exact"/>
        </dgm:presLayoutVars>
      </dgm:prSet>
      <dgm:spPr/>
      <dgm:t>
        <a:bodyPr/>
        <a:lstStyle/>
        <a:p>
          <a:endParaRPr lang="zh-TW"/>
        </a:p>
      </dgm:t>
    </dgm:pt>
    <dgm:pt modelId="{767AE51B-ECBF-4DDE-B3D5-81BBAEDD071E}" type="pres">
      <dgm:prSet presAssocID="{CBB4726E-AC91-486A-9831-3C73E5C3A40D}" presName="compositeNode" presStyleCnt="0">
        <dgm:presLayoutVars>
          <dgm:bulletEnabled val="1"/>
        </dgm:presLayoutVars>
      </dgm:prSet>
      <dgm:spPr/>
    </dgm:pt>
    <dgm:pt modelId="{B6FCD7B7-199F-44A3-B6BF-5E3FACA6C604}" type="pres">
      <dgm:prSet presAssocID="{CBB4726E-AC91-486A-9831-3C73E5C3A40D}" presName="bgRect" presStyleLbl="node1" presStyleIdx="0" presStyleCnt="5"/>
      <dgm:spPr/>
      <dgm:t>
        <a:bodyPr/>
        <a:lstStyle/>
        <a:p>
          <a:endParaRPr lang="zh-TW"/>
        </a:p>
      </dgm:t>
    </dgm:pt>
    <dgm:pt modelId="{B03DAC02-8446-4C35-BF4A-FCA8CE02D6BA}" type="pres">
      <dgm:prSet presAssocID="{CBB4726E-AC91-486A-9831-3C73E5C3A40D}" presName="parentNode" presStyleLbl="node1" presStyleIdx="0" presStyleCnt="5">
        <dgm:presLayoutVars>
          <dgm:chMax val="0"/>
          <dgm:bulletEnabled val="1"/>
        </dgm:presLayoutVars>
      </dgm:prSet>
      <dgm:spPr/>
      <dgm:t>
        <a:bodyPr/>
        <a:lstStyle/>
        <a:p>
          <a:endParaRPr lang="zh-TW"/>
        </a:p>
      </dgm:t>
    </dgm:pt>
    <dgm:pt modelId="{586ABF2D-8623-413E-8ED0-11EDC83194A9}" type="pres">
      <dgm:prSet presAssocID="{CBB4726E-AC91-486A-9831-3C73E5C3A40D}" presName="childNode" presStyleLbl="node1" presStyleIdx="0" presStyleCnt="5">
        <dgm:presLayoutVars>
          <dgm:bulletEnabled val="1"/>
        </dgm:presLayoutVars>
      </dgm:prSet>
      <dgm:spPr/>
      <dgm:t>
        <a:bodyPr/>
        <a:lstStyle/>
        <a:p>
          <a:endParaRPr lang="zh-TW"/>
        </a:p>
      </dgm:t>
    </dgm:pt>
    <dgm:pt modelId="{23BAEE65-D0C8-405C-96A7-A3DF995A65A0}" type="pres">
      <dgm:prSet presAssocID="{FD6A68BD-479F-4AF1-B090-C85511CDCD40}" presName="hSp" presStyleCnt="0"/>
      <dgm:spPr/>
    </dgm:pt>
    <dgm:pt modelId="{B4BF9838-FEBF-4A3A-8857-BA7C63058D08}" type="pres">
      <dgm:prSet presAssocID="{FD6A68BD-479F-4AF1-B090-C85511CDCD40}" presName="vProcSp" presStyleCnt="0"/>
      <dgm:spPr/>
    </dgm:pt>
    <dgm:pt modelId="{07C06DFE-5B72-4088-85FE-D5299A57753E}" type="pres">
      <dgm:prSet presAssocID="{FD6A68BD-479F-4AF1-B090-C85511CDCD40}" presName="vSp1" presStyleCnt="0"/>
      <dgm:spPr/>
    </dgm:pt>
    <dgm:pt modelId="{575D6E97-7D1F-4E7F-8320-35996600DDD6}" type="pres">
      <dgm:prSet presAssocID="{FD6A68BD-479F-4AF1-B090-C85511CDCD40}" presName="simulatedConn" presStyleLbl="solidFgAcc1" presStyleIdx="0" presStyleCnt="4"/>
      <dgm:spPr/>
    </dgm:pt>
    <dgm:pt modelId="{BC4BBC8C-81E7-4782-86BA-E8BB4BDC4936}" type="pres">
      <dgm:prSet presAssocID="{FD6A68BD-479F-4AF1-B090-C85511CDCD40}" presName="vSp2" presStyleCnt="0"/>
      <dgm:spPr/>
    </dgm:pt>
    <dgm:pt modelId="{3F6F0940-D586-4300-947F-95EBD619E35D}" type="pres">
      <dgm:prSet presAssocID="{FD6A68BD-479F-4AF1-B090-C85511CDCD40}" presName="sibTrans" presStyleCnt="0"/>
      <dgm:spPr/>
    </dgm:pt>
    <dgm:pt modelId="{1D3B1CD7-C916-43CB-85BE-53AF7C9D3A97}" type="pres">
      <dgm:prSet presAssocID="{79FA98B1-E03E-48AA-BF19-2A636D041FCD}" presName="compositeNode" presStyleCnt="0">
        <dgm:presLayoutVars>
          <dgm:bulletEnabled val="1"/>
        </dgm:presLayoutVars>
      </dgm:prSet>
      <dgm:spPr/>
    </dgm:pt>
    <dgm:pt modelId="{65CAE1A9-4C5D-44E8-B2ED-F097165FA6E4}" type="pres">
      <dgm:prSet presAssocID="{79FA98B1-E03E-48AA-BF19-2A636D041FCD}" presName="bgRect" presStyleLbl="node1" presStyleIdx="1" presStyleCnt="5"/>
      <dgm:spPr/>
      <dgm:t>
        <a:bodyPr/>
        <a:lstStyle/>
        <a:p>
          <a:endParaRPr lang="zh-TW"/>
        </a:p>
      </dgm:t>
    </dgm:pt>
    <dgm:pt modelId="{095627DB-6AC8-4EEE-8BCF-3B8BF11845B2}" type="pres">
      <dgm:prSet presAssocID="{79FA98B1-E03E-48AA-BF19-2A636D041FCD}" presName="parentNode" presStyleLbl="node1" presStyleIdx="1" presStyleCnt="5">
        <dgm:presLayoutVars>
          <dgm:chMax val="0"/>
          <dgm:bulletEnabled val="1"/>
        </dgm:presLayoutVars>
      </dgm:prSet>
      <dgm:spPr/>
      <dgm:t>
        <a:bodyPr/>
        <a:lstStyle/>
        <a:p>
          <a:endParaRPr lang="zh-TW"/>
        </a:p>
      </dgm:t>
    </dgm:pt>
    <dgm:pt modelId="{4F74D6F0-9C4F-466B-BCFF-5DE26B1648F7}" type="pres">
      <dgm:prSet presAssocID="{79FA98B1-E03E-48AA-BF19-2A636D041FCD}" presName="childNode" presStyleLbl="node1" presStyleIdx="1" presStyleCnt="5">
        <dgm:presLayoutVars>
          <dgm:bulletEnabled val="1"/>
        </dgm:presLayoutVars>
      </dgm:prSet>
      <dgm:spPr/>
      <dgm:t>
        <a:bodyPr/>
        <a:lstStyle/>
        <a:p>
          <a:endParaRPr lang="zh-TW"/>
        </a:p>
      </dgm:t>
    </dgm:pt>
    <dgm:pt modelId="{DF98642D-BFDF-47D6-9CCF-C6B53445CFB6}" type="pres">
      <dgm:prSet presAssocID="{CF728D67-BDA2-40A0-A9E3-999DBAFB51FC}" presName="hSp" presStyleCnt="0"/>
      <dgm:spPr/>
    </dgm:pt>
    <dgm:pt modelId="{651A902E-E4EF-4BE5-A3EB-7EC7114520D7}" type="pres">
      <dgm:prSet presAssocID="{CF728D67-BDA2-40A0-A9E3-999DBAFB51FC}" presName="vProcSp" presStyleCnt="0"/>
      <dgm:spPr/>
    </dgm:pt>
    <dgm:pt modelId="{7387DD2D-2D87-48D4-8833-09359ACD6409}" type="pres">
      <dgm:prSet presAssocID="{CF728D67-BDA2-40A0-A9E3-999DBAFB51FC}" presName="vSp1" presStyleCnt="0"/>
      <dgm:spPr/>
    </dgm:pt>
    <dgm:pt modelId="{A4A3366A-C914-4596-BD30-55F951F84C58}" type="pres">
      <dgm:prSet presAssocID="{CF728D67-BDA2-40A0-A9E3-999DBAFB51FC}" presName="simulatedConn" presStyleLbl="solidFgAcc1" presStyleIdx="1" presStyleCnt="4"/>
      <dgm:spPr/>
    </dgm:pt>
    <dgm:pt modelId="{66FD636E-7EE3-4F9C-A439-0D87FCF962A9}" type="pres">
      <dgm:prSet presAssocID="{CF728D67-BDA2-40A0-A9E3-999DBAFB51FC}" presName="vSp2" presStyleCnt="0"/>
      <dgm:spPr/>
    </dgm:pt>
    <dgm:pt modelId="{774B3F2C-7DDC-4E76-BAFA-DFE75048E6B9}" type="pres">
      <dgm:prSet presAssocID="{CF728D67-BDA2-40A0-A9E3-999DBAFB51FC}" presName="sibTrans" presStyleCnt="0"/>
      <dgm:spPr/>
    </dgm:pt>
    <dgm:pt modelId="{3543DFED-309D-4086-AF02-D6218F5356C2}" type="pres">
      <dgm:prSet presAssocID="{7C96374A-BB1C-498B-A862-B1C8CE248781}" presName="compositeNode" presStyleCnt="0">
        <dgm:presLayoutVars>
          <dgm:bulletEnabled val="1"/>
        </dgm:presLayoutVars>
      </dgm:prSet>
      <dgm:spPr/>
    </dgm:pt>
    <dgm:pt modelId="{9C17B0C7-EFC7-477F-8080-909280801ED3}" type="pres">
      <dgm:prSet presAssocID="{7C96374A-BB1C-498B-A862-B1C8CE248781}" presName="bgRect" presStyleLbl="node1" presStyleIdx="2" presStyleCnt="5"/>
      <dgm:spPr/>
      <dgm:t>
        <a:bodyPr/>
        <a:lstStyle/>
        <a:p>
          <a:endParaRPr lang="zh-TW"/>
        </a:p>
      </dgm:t>
    </dgm:pt>
    <dgm:pt modelId="{10A5F8B1-5BAC-47A3-9AB5-B9C79C2450BC}" type="pres">
      <dgm:prSet presAssocID="{7C96374A-BB1C-498B-A862-B1C8CE248781}" presName="parentNode" presStyleLbl="node1" presStyleIdx="2" presStyleCnt="5">
        <dgm:presLayoutVars>
          <dgm:chMax val="0"/>
          <dgm:bulletEnabled val="1"/>
        </dgm:presLayoutVars>
      </dgm:prSet>
      <dgm:spPr/>
      <dgm:t>
        <a:bodyPr/>
        <a:lstStyle/>
        <a:p>
          <a:endParaRPr lang="zh-TW"/>
        </a:p>
      </dgm:t>
    </dgm:pt>
    <dgm:pt modelId="{78C60AE9-8046-4121-9399-60884B5D2F50}" type="pres">
      <dgm:prSet presAssocID="{7C96374A-BB1C-498B-A862-B1C8CE248781}" presName="childNode" presStyleLbl="node1" presStyleIdx="2" presStyleCnt="5">
        <dgm:presLayoutVars>
          <dgm:bulletEnabled val="1"/>
        </dgm:presLayoutVars>
      </dgm:prSet>
      <dgm:spPr/>
      <dgm:t>
        <a:bodyPr/>
        <a:lstStyle/>
        <a:p>
          <a:endParaRPr lang="zh-TW"/>
        </a:p>
      </dgm:t>
    </dgm:pt>
    <dgm:pt modelId="{5FD7878D-B160-4C2C-98D3-A616FDAA9EA7}" type="pres">
      <dgm:prSet presAssocID="{0768D594-6F2A-430C-9F9D-004BD3769FF0}" presName="hSp" presStyleCnt="0"/>
      <dgm:spPr/>
    </dgm:pt>
    <dgm:pt modelId="{A3BE3DDB-758D-4FD9-9BAE-E302A48FAEF1}" type="pres">
      <dgm:prSet presAssocID="{0768D594-6F2A-430C-9F9D-004BD3769FF0}" presName="vProcSp" presStyleCnt="0"/>
      <dgm:spPr/>
    </dgm:pt>
    <dgm:pt modelId="{36D2CEF4-8F41-4315-B94C-A4280E7F9903}" type="pres">
      <dgm:prSet presAssocID="{0768D594-6F2A-430C-9F9D-004BD3769FF0}" presName="vSp1" presStyleCnt="0"/>
      <dgm:spPr/>
    </dgm:pt>
    <dgm:pt modelId="{ED9207CD-B51E-492C-9B07-F1B5D103B657}" type="pres">
      <dgm:prSet presAssocID="{0768D594-6F2A-430C-9F9D-004BD3769FF0}" presName="simulatedConn" presStyleLbl="solidFgAcc1" presStyleIdx="2" presStyleCnt="4"/>
      <dgm:spPr/>
    </dgm:pt>
    <dgm:pt modelId="{5F05A89D-43B2-448E-BA78-F02B07204FC6}" type="pres">
      <dgm:prSet presAssocID="{0768D594-6F2A-430C-9F9D-004BD3769FF0}" presName="vSp2" presStyleCnt="0"/>
      <dgm:spPr/>
    </dgm:pt>
    <dgm:pt modelId="{5765922A-FA4C-4968-9253-8D89CAC111F8}" type="pres">
      <dgm:prSet presAssocID="{0768D594-6F2A-430C-9F9D-004BD3769FF0}" presName="sibTrans" presStyleCnt="0"/>
      <dgm:spPr/>
    </dgm:pt>
    <dgm:pt modelId="{186BEA57-4D7E-4785-90E7-B091A8619184}" type="pres">
      <dgm:prSet presAssocID="{242E3341-A476-421B-8FAD-8F480FA2A80E}" presName="compositeNode" presStyleCnt="0">
        <dgm:presLayoutVars>
          <dgm:bulletEnabled val="1"/>
        </dgm:presLayoutVars>
      </dgm:prSet>
      <dgm:spPr/>
    </dgm:pt>
    <dgm:pt modelId="{58C317E8-1F04-49C0-9B07-F9D479104094}" type="pres">
      <dgm:prSet presAssocID="{242E3341-A476-421B-8FAD-8F480FA2A80E}" presName="bgRect" presStyleLbl="node1" presStyleIdx="3" presStyleCnt="5"/>
      <dgm:spPr/>
      <dgm:t>
        <a:bodyPr/>
        <a:lstStyle/>
        <a:p>
          <a:endParaRPr lang="zh-TW"/>
        </a:p>
      </dgm:t>
    </dgm:pt>
    <dgm:pt modelId="{A87B0397-91A9-4FDA-832A-887538E3E39A}" type="pres">
      <dgm:prSet presAssocID="{242E3341-A476-421B-8FAD-8F480FA2A80E}" presName="parentNode" presStyleLbl="node1" presStyleIdx="3" presStyleCnt="5">
        <dgm:presLayoutVars>
          <dgm:chMax val="0"/>
          <dgm:bulletEnabled val="1"/>
        </dgm:presLayoutVars>
      </dgm:prSet>
      <dgm:spPr/>
      <dgm:t>
        <a:bodyPr/>
        <a:lstStyle/>
        <a:p>
          <a:endParaRPr lang="zh-TW"/>
        </a:p>
      </dgm:t>
    </dgm:pt>
    <dgm:pt modelId="{03C543D7-1896-4C0F-8B6A-E6BFC5169822}" type="pres">
      <dgm:prSet presAssocID="{242E3341-A476-421B-8FAD-8F480FA2A80E}" presName="childNode" presStyleLbl="node1" presStyleIdx="3" presStyleCnt="5">
        <dgm:presLayoutVars>
          <dgm:bulletEnabled val="1"/>
        </dgm:presLayoutVars>
      </dgm:prSet>
      <dgm:spPr/>
      <dgm:t>
        <a:bodyPr/>
        <a:lstStyle/>
        <a:p>
          <a:endParaRPr lang="zh-TW"/>
        </a:p>
      </dgm:t>
    </dgm:pt>
    <dgm:pt modelId="{E6A2B839-0DDE-4D61-85D5-8C4947AAA033}" type="pres">
      <dgm:prSet presAssocID="{BAD25D22-F953-4DD8-B268-088B3F9A20C1}" presName="hSp" presStyleCnt="0"/>
      <dgm:spPr/>
    </dgm:pt>
    <dgm:pt modelId="{48099DDB-0894-440F-B47B-923E83552525}" type="pres">
      <dgm:prSet presAssocID="{BAD25D22-F953-4DD8-B268-088B3F9A20C1}" presName="vProcSp" presStyleCnt="0"/>
      <dgm:spPr/>
    </dgm:pt>
    <dgm:pt modelId="{B2A55F91-C4D7-4924-8F98-AC399F05DE9E}" type="pres">
      <dgm:prSet presAssocID="{BAD25D22-F953-4DD8-B268-088B3F9A20C1}" presName="vSp1" presStyleCnt="0"/>
      <dgm:spPr/>
    </dgm:pt>
    <dgm:pt modelId="{7C5CFA38-39E4-4CE8-AE0B-B032E79F1FF7}" type="pres">
      <dgm:prSet presAssocID="{BAD25D22-F953-4DD8-B268-088B3F9A20C1}" presName="simulatedConn" presStyleLbl="solidFgAcc1" presStyleIdx="3" presStyleCnt="4"/>
      <dgm:spPr/>
    </dgm:pt>
    <dgm:pt modelId="{CA6DFC88-288C-4A00-AA49-AC3625D6307C}" type="pres">
      <dgm:prSet presAssocID="{BAD25D22-F953-4DD8-B268-088B3F9A20C1}" presName="vSp2" presStyleCnt="0"/>
      <dgm:spPr/>
    </dgm:pt>
    <dgm:pt modelId="{373D78B9-6ADA-4E42-B643-3E7CFAD00380}" type="pres">
      <dgm:prSet presAssocID="{BAD25D22-F953-4DD8-B268-088B3F9A20C1}" presName="sibTrans" presStyleCnt="0"/>
      <dgm:spPr/>
    </dgm:pt>
    <dgm:pt modelId="{7884429D-D526-4F69-AB9D-C8989E38B63F}" type="pres">
      <dgm:prSet presAssocID="{B617CC86-A9B2-45C7-80F0-437B13FFBD41}" presName="compositeNode" presStyleCnt="0">
        <dgm:presLayoutVars>
          <dgm:bulletEnabled val="1"/>
        </dgm:presLayoutVars>
      </dgm:prSet>
      <dgm:spPr/>
    </dgm:pt>
    <dgm:pt modelId="{073EAD77-6DC4-4185-AF91-F0FC2408C2DE}" type="pres">
      <dgm:prSet presAssocID="{B617CC86-A9B2-45C7-80F0-437B13FFBD41}" presName="bgRect" presStyleLbl="node1" presStyleIdx="4" presStyleCnt="5"/>
      <dgm:spPr/>
      <dgm:t>
        <a:bodyPr/>
        <a:lstStyle/>
        <a:p>
          <a:endParaRPr lang="zh-TW"/>
        </a:p>
      </dgm:t>
    </dgm:pt>
    <dgm:pt modelId="{B09FDC9A-276E-40CD-84DD-1E2D82DD3AC7}" type="pres">
      <dgm:prSet presAssocID="{B617CC86-A9B2-45C7-80F0-437B13FFBD41}" presName="parentNode" presStyleLbl="node1" presStyleIdx="4" presStyleCnt="5">
        <dgm:presLayoutVars>
          <dgm:chMax val="0"/>
          <dgm:bulletEnabled val="1"/>
        </dgm:presLayoutVars>
      </dgm:prSet>
      <dgm:spPr/>
      <dgm:t>
        <a:bodyPr/>
        <a:lstStyle/>
        <a:p>
          <a:endParaRPr lang="zh-TW"/>
        </a:p>
      </dgm:t>
    </dgm:pt>
    <dgm:pt modelId="{F395DE95-9EB9-49BD-A06D-E6418CF83799}" type="pres">
      <dgm:prSet presAssocID="{B617CC86-A9B2-45C7-80F0-437B13FFBD41}" presName="childNode" presStyleLbl="node1" presStyleIdx="4" presStyleCnt="5">
        <dgm:presLayoutVars>
          <dgm:bulletEnabled val="1"/>
        </dgm:presLayoutVars>
      </dgm:prSet>
      <dgm:spPr/>
      <dgm:t>
        <a:bodyPr/>
        <a:lstStyle/>
        <a:p>
          <a:endParaRPr lang="zh-TW"/>
        </a:p>
      </dgm:t>
    </dgm:pt>
  </dgm:ptLst>
  <dgm:cxnLst>
    <dgm:cxn modelId="{0DD6E412-7329-4380-9239-C599A3AD34F7}" type="presOf" srcId="{C80B5D68-33D0-44B8-A326-6783BCBDE615}" destId="{F395DE95-9EB9-49BD-A06D-E6418CF83799}" srcOrd="0" destOrd="0" presId="urn:microsoft.com/office/officeart/2005/8/layout/hProcess7"/>
    <dgm:cxn modelId="{D7776D6A-C7D0-4C4E-97BE-69BDE314D21B}" type="presOf" srcId="{FC570A8E-CEE4-43E8-84BB-9A7529349B5E}" destId="{03C543D7-1896-4C0F-8B6A-E6BFC5169822}" srcOrd="0" destOrd="0" presId="urn:microsoft.com/office/officeart/2005/8/layout/hProcess7"/>
    <dgm:cxn modelId="{7055D3C6-DC43-40D0-9D1B-CEBC8C9C588B}" type="presOf" srcId="{CBB4726E-AC91-486A-9831-3C73E5C3A40D}" destId="{B03DAC02-8446-4C35-BF4A-FCA8CE02D6BA}" srcOrd="1" destOrd="0" presId="urn:microsoft.com/office/officeart/2005/8/layout/hProcess7"/>
    <dgm:cxn modelId="{39F6C8AE-A43B-4D39-A1CD-0664AF98B11C}" type="presOf" srcId="{242E3341-A476-421B-8FAD-8F480FA2A80E}" destId="{A87B0397-91A9-4FDA-832A-887538E3E39A}" srcOrd="1" destOrd="0" presId="urn:microsoft.com/office/officeart/2005/8/layout/hProcess7"/>
    <dgm:cxn modelId="{6CB8C27E-6367-4D07-946D-EDC7C100A29D}" type="presOf" srcId="{7C96374A-BB1C-498B-A862-B1C8CE248781}" destId="{9C17B0C7-EFC7-477F-8080-909280801ED3}" srcOrd="0" destOrd="0" presId="urn:microsoft.com/office/officeart/2005/8/layout/hProcess7"/>
    <dgm:cxn modelId="{46C04C19-E108-4F0F-925F-24B3C8FD2DD9}" type="presOf" srcId="{79FA98B1-E03E-48AA-BF19-2A636D041FCD}" destId="{65CAE1A9-4C5D-44E8-B2ED-F097165FA6E4}" srcOrd="0" destOrd="0" presId="urn:microsoft.com/office/officeart/2005/8/layout/hProcess7"/>
    <dgm:cxn modelId="{D83A8DCF-83A0-45A9-A956-F3C96B54427C}" srcId="{3B5884D6-3BB1-4C7A-9958-3549A252B586}" destId="{242E3341-A476-421B-8FAD-8F480FA2A80E}" srcOrd="3" destOrd="0" parTransId="{D9EE479C-65E1-4D7B-83CD-4A907C8A675C}" sibTransId="{BAD25D22-F953-4DD8-B268-088B3F9A20C1}"/>
    <dgm:cxn modelId="{3A9D65A0-53D1-4E9E-972C-5CC4834D083C}" type="presOf" srcId="{483E9BB6-2098-4EA1-BE95-6D2C33525E9A}" destId="{4F74D6F0-9C4F-466B-BCFF-5DE26B1648F7}" srcOrd="0" destOrd="0" presId="urn:microsoft.com/office/officeart/2005/8/layout/hProcess7"/>
    <dgm:cxn modelId="{01FA4A28-9B9F-46B8-AF19-E6EBBA82716B}" srcId="{CBB4726E-AC91-486A-9831-3C73E5C3A40D}" destId="{97BF57BE-D03A-4AD9-86DC-75B69C13E876}" srcOrd="0" destOrd="0" parTransId="{F42D08D6-D259-4940-8C5B-344DC55D290F}" sibTransId="{0BB7D230-6C36-4DE0-AA50-71E0A02BE01B}"/>
    <dgm:cxn modelId="{9E974636-B9C9-4587-A02D-FD7F6FF41793}" type="presOf" srcId="{7C96374A-BB1C-498B-A862-B1C8CE248781}" destId="{10A5F8B1-5BAC-47A3-9AB5-B9C79C2450BC}" srcOrd="1" destOrd="0" presId="urn:microsoft.com/office/officeart/2005/8/layout/hProcess7"/>
    <dgm:cxn modelId="{F727B982-8474-48EF-B46E-F3A747A0BC5C}" srcId="{3B5884D6-3BB1-4C7A-9958-3549A252B586}" destId="{7C96374A-BB1C-498B-A862-B1C8CE248781}" srcOrd="2" destOrd="0" parTransId="{04456B23-BD8D-4AFC-A79C-8B8E89F24B5C}" sibTransId="{0768D594-6F2A-430C-9F9D-004BD3769FF0}"/>
    <dgm:cxn modelId="{A681A75D-5662-4A56-A186-2768B17E1328}" type="presOf" srcId="{DF709940-0038-47A4-B2C5-5158E0AB11E3}" destId="{78C60AE9-8046-4121-9399-60884B5D2F50}" srcOrd="0" destOrd="0" presId="urn:microsoft.com/office/officeart/2005/8/layout/hProcess7"/>
    <dgm:cxn modelId="{8DCE7165-8FD7-4088-9C9F-4F48E29725D7}" type="presOf" srcId="{242E3341-A476-421B-8FAD-8F480FA2A80E}" destId="{58C317E8-1F04-49C0-9B07-F9D479104094}" srcOrd="0" destOrd="0" presId="urn:microsoft.com/office/officeart/2005/8/layout/hProcess7"/>
    <dgm:cxn modelId="{C914FB38-DF1E-4F4E-826B-5E0AF62502F9}" srcId="{7C96374A-BB1C-498B-A862-B1C8CE248781}" destId="{DF709940-0038-47A4-B2C5-5158E0AB11E3}" srcOrd="0" destOrd="0" parTransId="{414F2A37-5820-4CD0-AC35-177E20A7A1CC}" sibTransId="{87297EC5-70A7-45B5-970E-CAE982770F81}"/>
    <dgm:cxn modelId="{6ECCC40D-498C-485F-98EA-C57AB0E69596}" srcId="{242E3341-A476-421B-8FAD-8F480FA2A80E}" destId="{FC570A8E-CEE4-43E8-84BB-9A7529349B5E}" srcOrd="0" destOrd="0" parTransId="{BF865601-7A54-42F5-8595-E528056EC20A}" sibTransId="{E4A8F694-FE93-4996-A0C3-D671E5ECEEEA}"/>
    <dgm:cxn modelId="{A7A9075F-02FA-48C0-BBF8-89ED076634B4}" srcId="{B617CC86-A9B2-45C7-80F0-437B13FFBD41}" destId="{C80B5D68-33D0-44B8-A326-6783BCBDE615}" srcOrd="0" destOrd="0" parTransId="{83FA8EC8-1258-4DD3-8EB6-8F93B5D0F616}" sibTransId="{AB866728-2E92-4FCC-AF08-94F0A386C6ED}"/>
    <dgm:cxn modelId="{FA8E0EE7-B44A-4940-878A-10E8EB9F1317}" type="presOf" srcId="{79FA98B1-E03E-48AA-BF19-2A636D041FCD}" destId="{095627DB-6AC8-4EEE-8BCF-3B8BF11845B2}" srcOrd="1" destOrd="0" presId="urn:microsoft.com/office/officeart/2005/8/layout/hProcess7"/>
    <dgm:cxn modelId="{021A4501-2B02-4B30-9097-0ECE013D372E}" srcId="{79FA98B1-E03E-48AA-BF19-2A636D041FCD}" destId="{483E9BB6-2098-4EA1-BE95-6D2C33525E9A}" srcOrd="0" destOrd="0" parTransId="{F48A9973-28C0-4A35-8C70-77B8077F41EA}" sibTransId="{442E10EF-3A01-4108-80E7-42DCB5F914EE}"/>
    <dgm:cxn modelId="{EE7C2B3C-F6F6-4807-A76F-4134B5D897EC}" srcId="{3B5884D6-3BB1-4C7A-9958-3549A252B586}" destId="{B617CC86-A9B2-45C7-80F0-437B13FFBD41}" srcOrd="4" destOrd="0" parTransId="{D5FDD172-A783-4C84-A056-C1A465C2D30D}" sibTransId="{F1F0BE42-6FA7-4881-96D2-75FA7C85581E}"/>
    <dgm:cxn modelId="{170C6B92-7B7F-4B14-9CA2-362E963776FB}" srcId="{3B5884D6-3BB1-4C7A-9958-3549A252B586}" destId="{CBB4726E-AC91-486A-9831-3C73E5C3A40D}" srcOrd="0" destOrd="0" parTransId="{4D6F7DE9-F890-465D-896D-EB7F06F3FCA4}" sibTransId="{FD6A68BD-479F-4AF1-B090-C85511CDCD40}"/>
    <dgm:cxn modelId="{34CCAB6D-1655-4B8C-8AB5-A7EA33E1DC46}" type="presOf" srcId="{CBB4726E-AC91-486A-9831-3C73E5C3A40D}" destId="{B6FCD7B7-199F-44A3-B6BF-5E3FACA6C604}" srcOrd="0" destOrd="0" presId="urn:microsoft.com/office/officeart/2005/8/layout/hProcess7"/>
    <dgm:cxn modelId="{B895EEEE-F597-4577-BDEA-0A17BB571DA3}" type="presOf" srcId="{97BF57BE-D03A-4AD9-86DC-75B69C13E876}" destId="{586ABF2D-8623-413E-8ED0-11EDC83194A9}" srcOrd="0" destOrd="0" presId="urn:microsoft.com/office/officeart/2005/8/layout/hProcess7"/>
    <dgm:cxn modelId="{8FB9F488-F6CA-4431-A695-02C7C260DF03}" srcId="{3B5884D6-3BB1-4C7A-9958-3549A252B586}" destId="{79FA98B1-E03E-48AA-BF19-2A636D041FCD}" srcOrd="1" destOrd="0" parTransId="{1384A03D-C4EF-41E0-96F4-155E3FFE8E39}" sibTransId="{CF728D67-BDA2-40A0-A9E3-999DBAFB51FC}"/>
    <dgm:cxn modelId="{28E79E0F-8CF7-48BE-81BA-154AB81A7754}" type="presOf" srcId="{3B5884D6-3BB1-4C7A-9958-3549A252B586}" destId="{E36243BA-743F-4042-AD08-F23C42D17CD2}" srcOrd="0" destOrd="0" presId="urn:microsoft.com/office/officeart/2005/8/layout/hProcess7"/>
    <dgm:cxn modelId="{08A7DC0D-E68E-4343-ADBE-44553446BEE9}" type="presOf" srcId="{B617CC86-A9B2-45C7-80F0-437B13FFBD41}" destId="{073EAD77-6DC4-4185-AF91-F0FC2408C2DE}" srcOrd="0" destOrd="0" presId="urn:microsoft.com/office/officeart/2005/8/layout/hProcess7"/>
    <dgm:cxn modelId="{B905FA8E-369B-47F4-B712-8D42E1565880}" type="presOf" srcId="{B617CC86-A9B2-45C7-80F0-437B13FFBD41}" destId="{B09FDC9A-276E-40CD-84DD-1E2D82DD3AC7}" srcOrd="1" destOrd="0" presId="urn:microsoft.com/office/officeart/2005/8/layout/hProcess7"/>
    <dgm:cxn modelId="{DB0AD0CE-5517-48F1-8085-8935470B6A69}" type="presParOf" srcId="{E36243BA-743F-4042-AD08-F23C42D17CD2}" destId="{767AE51B-ECBF-4DDE-B3D5-81BBAEDD071E}" srcOrd="0" destOrd="0" presId="urn:microsoft.com/office/officeart/2005/8/layout/hProcess7"/>
    <dgm:cxn modelId="{1F1C9402-E25D-4A51-8FBF-C0AF3534160D}" type="presParOf" srcId="{767AE51B-ECBF-4DDE-B3D5-81BBAEDD071E}" destId="{B6FCD7B7-199F-44A3-B6BF-5E3FACA6C604}" srcOrd="0" destOrd="0" presId="urn:microsoft.com/office/officeart/2005/8/layout/hProcess7"/>
    <dgm:cxn modelId="{6B687FF3-7F22-47A8-B72E-0D7CD9E5AB21}" type="presParOf" srcId="{767AE51B-ECBF-4DDE-B3D5-81BBAEDD071E}" destId="{B03DAC02-8446-4C35-BF4A-FCA8CE02D6BA}" srcOrd="1" destOrd="0" presId="urn:microsoft.com/office/officeart/2005/8/layout/hProcess7"/>
    <dgm:cxn modelId="{AA5A9896-42D6-4A51-8C84-25340E2C68D1}" type="presParOf" srcId="{767AE51B-ECBF-4DDE-B3D5-81BBAEDD071E}" destId="{586ABF2D-8623-413E-8ED0-11EDC83194A9}" srcOrd="2" destOrd="0" presId="urn:microsoft.com/office/officeart/2005/8/layout/hProcess7"/>
    <dgm:cxn modelId="{94E95F92-9D86-450F-B294-2EA616A5EEA8}" type="presParOf" srcId="{E36243BA-743F-4042-AD08-F23C42D17CD2}" destId="{23BAEE65-D0C8-405C-96A7-A3DF995A65A0}" srcOrd="1" destOrd="0" presId="urn:microsoft.com/office/officeart/2005/8/layout/hProcess7"/>
    <dgm:cxn modelId="{A1C2C491-83C5-443D-9951-5AACC6D30316}" type="presParOf" srcId="{E36243BA-743F-4042-AD08-F23C42D17CD2}" destId="{B4BF9838-FEBF-4A3A-8857-BA7C63058D08}" srcOrd="2" destOrd="0" presId="urn:microsoft.com/office/officeart/2005/8/layout/hProcess7"/>
    <dgm:cxn modelId="{43D25A57-570C-46CB-8170-F823CFF747E2}" type="presParOf" srcId="{B4BF9838-FEBF-4A3A-8857-BA7C63058D08}" destId="{07C06DFE-5B72-4088-85FE-D5299A57753E}" srcOrd="0" destOrd="0" presId="urn:microsoft.com/office/officeart/2005/8/layout/hProcess7"/>
    <dgm:cxn modelId="{4526C91C-7881-4AF1-9402-FFF3F6A2694D}" type="presParOf" srcId="{B4BF9838-FEBF-4A3A-8857-BA7C63058D08}" destId="{575D6E97-7D1F-4E7F-8320-35996600DDD6}" srcOrd="1" destOrd="0" presId="urn:microsoft.com/office/officeart/2005/8/layout/hProcess7"/>
    <dgm:cxn modelId="{45699BD4-787B-4DBB-8D65-A218C6F202CD}" type="presParOf" srcId="{B4BF9838-FEBF-4A3A-8857-BA7C63058D08}" destId="{BC4BBC8C-81E7-4782-86BA-E8BB4BDC4936}" srcOrd="2" destOrd="0" presId="urn:microsoft.com/office/officeart/2005/8/layout/hProcess7"/>
    <dgm:cxn modelId="{AC07F86E-F3DD-4457-A132-D538403BF65B}" type="presParOf" srcId="{E36243BA-743F-4042-AD08-F23C42D17CD2}" destId="{3F6F0940-D586-4300-947F-95EBD619E35D}" srcOrd="3" destOrd="0" presId="urn:microsoft.com/office/officeart/2005/8/layout/hProcess7"/>
    <dgm:cxn modelId="{D93FA2EB-FCF5-4B12-AFA3-E4235D9193D6}" type="presParOf" srcId="{E36243BA-743F-4042-AD08-F23C42D17CD2}" destId="{1D3B1CD7-C916-43CB-85BE-53AF7C9D3A97}" srcOrd="4" destOrd="0" presId="urn:microsoft.com/office/officeart/2005/8/layout/hProcess7"/>
    <dgm:cxn modelId="{B08DC8BB-CC6B-4DF3-B5BC-99A896042422}" type="presParOf" srcId="{1D3B1CD7-C916-43CB-85BE-53AF7C9D3A97}" destId="{65CAE1A9-4C5D-44E8-B2ED-F097165FA6E4}" srcOrd="0" destOrd="0" presId="urn:microsoft.com/office/officeart/2005/8/layout/hProcess7"/>
    <dgm:cxn modelId="{E411DFD4-32F3-46C9-ADAD-728244288A82}" type="presParOf" srcId="{1D3B1CD7-C916-43CB-85BE-53AF7C9D3A97}" destId="{095627DB-6AC8-4EEE-8BCF-3B8BF11845B2}" srcOrd="1" destOrd="0" presId="urn:microsoft.com/office/officeart/2005/8/layout/hProcess7"/>
    <dgm:cxn modelId="{42439AEB-BD37-4634-99D0-BF607627D718}" type="presParOf" srcId="{1D3B1CD7-C916-43CB-85BE-53AF7C9D3A97}" destId="{4F74D6F0-9C4F-466B-BCFF-5DE26B1648F7}" srcOrd="2" destOrd="0" presId="urn:microsoft.com/office/officeart/2005/8/layout/hProcess7"/>
    <dgm:cxn modelId="{B5879D4F-543A-4DA5-812E-5B4A35B6BF11}" type="presParOf" srcId="{E36243BA-743F-4042-AD08-F23C42D17CD2}" destId="{DF98642D-BFDF-47D6-9CCF-C6B53445CFB6}" srcOrd="5" destOrd="0" presId="urn:microsoft.com/office/officeart/2005/8/layout/hProcess7"/>
    <dgm:cxn modelId="{EFB01EDD-861D-41C2-8514-41D3FF91D30C}" type="presParOf" srcId="{E36243BA-743F-4042-AD08-F23C42D17CD2}" destId="{651A902E-E4EF-4BE5-A3EB-7EC7114520D7}" srcOrd="6" destOrd="0" presId="urn:microsoft.com/office/officeart/2005/8/layout/hProcess7"/>
    <dgm:cxn modelId="{2D4E1C2C-74DF-4B88-806D-57210B20A18E}" type="presParOf" srcId="{651A902E-E4EF-4BE5-A3EB-7EC7114520D7}" destId="{7387DD2D-2D87-48D4-8833-09359ACD6409}" srcOrd="0" destOrd="0" presId="urn:microsoft.com/office/officeart/2005/8/layout/hProcess7"/>
    <dgm:cxn modelId="{21F54DBF-35AF-4943-A4EA-FCECE7B8FFE5}" type="presParOf" srcId="{651A902E-E4EF-4BE5-A3EB-7EC7114520D7}" destId="{A4A3366A-C914-4596-BD30-55F951F84C58}" srcOrd="1" destOrd="0" presId="urn:microsoft.com/office/officeart/2005/8/layout/hProcess7"/>
    <dgm:cxn modelId="{98554B8A-EA06-44EE-85B5-B29558D5228B}" type="presParOf" srcId="{651A902E-E4EF-4BE5-A3EB-7EC7114520D7}" destId="{66FD636E-7EE3-4F9C-A439-0D87FCF962A9}" srcOrd="2" destOrd="0" presId="urn:microsoft.com/office/officeart/2005/8/layout/hProcess7"/>
    <dgm:cxn modelId="{659E58B2-6C15-4C5B-9743-1ADA3CAA63BF}" type="presParOf" srcId="{E36243BA-743F-4042-AD08-F23C42D17CD2}" destId="{774B3F2C-7DDC-4E76-BAFA-DFE75048E6B9}" srcOrd="7" destOrd="0" presId="urn:microsoft.com/office/officeart/2005/8/layout/hProcess7"/>
    <dgm:cxn modelId="{D4E1B9AB-AA5B-4D27-BDC5-82EAA70F7AA2}" type="presParOf" srcId="{E36243BA-743F-4042-AD08-F23C42D17CD2}" destId="{3543DFED-309D-4086-AF02-D6218F5356C2}" srcOrd="8" destOrd="0" presId="urn:microsoft.com/office/officeart/2005/8/layout/hProcess7"/>
    <dgm:cxn modelId="{065DA63B-6FB8-499C-B208-736F5C967C26}" type="presParOf" srcId="{3543DFED-309D-4086-AF02-D6218F5356C2}" destId="{9C17B0C7-EFC7-477F-8080-909280801ED3}" srcOrd="0" destOrd="0" presId="urn:microsoft.com/office/officeart/2005/8/layout/hProcess7"/>
    <dgm:cxn modelId="{A793D724-1A69-4E32-92C0-FB8D82A379DA}" type="presParOf" srcId="{3543DFED-309D-4086-AF02-D6218F5356C2}" destId="{10A5F8B1-5BAC-47A3-9AB5-B9C79C2450BC}" srcOrd="1" destOrd="0" presId="urn:microsoft.com/office/officeart/2005/8/layout/hProcess7"/>
    <dgm:cxn modelId="{3E1D9324-110E-4AEF-B6BD-E3E5E7217F0D}" type="presParOf" srcId="{3543DFED-309D-4086-AF02-D6218F5356C2}" destId="{78C60AE9-8046-4121-9399-60884B5D2F50}" srcOrd="2" destOrd="0" presId="urn:microsoft.com/office/officeart/2005/8/layout/hProcess7"/>
    <dgm:cxn modelId="{F6564F5E-DED5-4A32-8337-C494196AC609}" type="presParOf" srcId="{E36243BA-743F-4042-AD08-F23C42D17CD2}" destId="{5FD7878D-B160-4C2C-98D3-A616FDAA9EA7}" srcOrd="9" destOrd="0" presId="urn:microsoft.com/office/officeart/2005/8/layout/hProcess7"/>
    <dgm:cxn modelId="{C57D3F52-65A7-4239-B9A9-DC492970C81E}" type="presParOf" srcId="{E36243BA-743F-4042-AD08-F23C42D17CD2}" destId="{A3BE3DDB-758D-4FD9-9BAE-E302A48FAEF1}" srcOrd="10" destOrd="0" presId="urn:microsoft.com/office/officeart/2005/8/layout/hProcess7"/>
    <dgm:cxn modelId="{C7D168A5-5AA0-4965-AC32-D7D5EDA4352B}" type="presParOf" srcId="{A3BE3DDB-758D-4FD9-9BAE-E302A48FAEF1}" destId="{36D2CEF4-8F41-4315-B94C-A4280E7F9903}" srcOrd="0" destOrd="0" presId="urn:microsoft.com/office/officeart/2005/8/layout/hProcess7"/>
    <dgm:cxn modelId="{9A99A341-3658-40A8-9EB8-006E9B03F799}" type="presParOf" srcId="{A3BE3DDB-758D-4FD9-9BAE-E302A48FAEF1}" destId="{ED9207CD-B51E-492C-9B07-F1B5D103B657}" srcOrd="1" destOrd="0" presId="urn:microsoft.com/office/officeart/2005/8/layout/hProcess7"/>
    <dgm:cxn modelId="{BD922576-460B-4FF0-845F-B6CB127C3CB4}" type="presParOf" srcId="{A3BE3DDB-758D-4FD9-9BAE-E302A48FAEF1}" destId="{5F05A89D-43B2-448E-BA78-F02B07204FC6}" srcOrd="2" destOrd="0" presId="urn:microsoft.com/office/officeart/2005/8/layout/hProcess7"/>
    <dgm:cxn modelId="{DDC9945E-D5FE-491C-9C35-72A5DFFE4859}" type="presParOf" srcId="{E36243BA-743F-4042-AD08-F23C42D17CD2}" destId="{5765922A-FA4C-4968-9253-8D89CAC111F8}" srcOrd="11" destOrd="0" presId="urn:microsoft.com/office/officeart/2005/8/layout/hProcess7"/>
    <dgm:cxn modelId="{32161B15-C2D4-4C6D-9404-F06098CD4C0F}" type="presParOf" srcId="{E36243BA-743F-4042-AD08-F23C42D17CD2}" destId="{186BEA57-4D7E-4785-90E7-B091A8619184}" srcOrd="12" destOrd="0" presId="urn:microsoft.com/office/officeart/2005/8/layout/hProcess7"/>
    <dgm:cxn modelId="{22A4D6BB-592C-46BA-986D-558B81185CBE}" type="presParOf" srcId="{186BEA57-4D7E-4785-90E7-B091A8619184}" destId="{58C317E8-1F04-49C0-9B07-F9D479104094}" srcOrd="0" destOrd="0" presId="urn:microsoft.com/office/officeart/2005/8/layout/hProcess7"/>
    <dgm:cxn modelId="{CE7F1683-DF44-4CBE-90A9-F70B6A1CD80D}" type="presParOf" srcId="{186BEA57-4D7E-4785-90E7-B091A8619184}" destId="{A87B0397-91A9-4FDA-832A-887538E3E39A}" srcOrd="1" destOrd="0" presId="urn:microsoft.com/office/officeart/2005/8/layout/hProcess7"/>
    <dgm:cxn modelId="{15CE1FC3-74B2-4856-8D10-ED6CF173FF2D}" type="presParOf" srcId="{186BEA57-4D7E-4785-90E7-B091A8619184}" destId="{03C543D7-1896-4C0F-8B6A-E6BFC5169822}" srcOrd="2" destOrd="0" presId="urn:microsoft.com/office/officeart/2005/8/layout/hProcess7"/>
    <dgm:cxn modelId="{E5048DF5-9864-4F5E-8AFC-C2B64E80C820}" type="presParOf" srcId="{E36243BA-743F-4042-AD08-F23C42D17CD2}" destId="{E6A2B839-0DDE-4D61-85D5-8C4947AAA033}" srcOrd="13" destOrd="0" presId="urn:microsoft.com/office/officeart/2005/8/layout/hProcess7"/>
    <dgm:cxn modelId="{60DB266C-A0E8-4C8D-9517-F695E78D1E6C}" type="presParOf" srcId="{E36243BA-743F-4042-AD08-F23C42D17CD2}" destId="{48099DDB-0894-440F-B47B-923E83552525}" srcOrd="14" destOrd="0" presId="urn:microsoft.com/office/officeart/2005/8/layout/hProcess7"/>
    <dgm:cxn modelId="{30E50228-E6AD-45EB-9C34-D6C94D10E13C}" type="presParOf" srcId="{48099DDB-0894-440F-B47B-923E83552525}" destId="{B2A55F91-C4D7-4924-8F98-AC399F05DE9E}" srcOrd="0" destOrd="0" presId="urn:microsoft.com/office/officeart/2005/8/layout/hProcess7"/>
    <dgm:cxn modelId="{224E4215-1413-447D-8C8D-CC31543EA286}" type="presParOf" srcId="{48099DDB-0894-440F-B47B-923E83552525}" destId="{7C5CFA38-39E4-4CE8-AE0B-B032E79F1FF7}" srcOrd="1" destOrd="0" presId="urn:microsoft.com/office/officeart/2005/8/layout/hProcess7"/>
    <dgm:cxn modelId="{716F3DCF-644C-4BC0-B1F6-2166EDD78F1A}" type="presParOf" srcId="{48099DDB-0894-440F-B47B-923E83552525}" destId="{CA6DFC88-288C-4A00-AA49-AC3625D6307C}" srcOrd="2" destOrd="0" presId="urn:microsoft.com/office/officeart/2005/8/layout/hProcess7"/>
    <dgm:cxn modelId="{ADFA581D-79F9-4919-A939-1A253586849D}" type="presParOf" srcId="{E36243BA-743F-4042-AD08-F23C42D17CD2}" destId="{373D78B9-6ADA-4E42-B643-3E7CFAD00380}" srcOrd="15" destOrd="0" presId="urn:microsoft.com/office/officeart/2005/8/layout/hProcess7"/>
    <dgm:cxn modelId="{B9EA3E69-7D91-4FE6-BADA-ABC9E949EA77}" type="presParOf" srcId="{E36243BA-743F-4042-AD08-F23C42D17CD2}" destId="{7884429D-D526-4F69-AB9D-C8989E38B63F}" srcOrd="16" destOrd="0" presId="urn:microsoft.com/office/officeart/2005/8/layout/hProcess7"/>
    <dgm:cxn modelId="{065F94A1-F2B8-4145-BE90-FF361A09CAE1}" type="presParOf" srcId="{7884429D-D526-4F69-AB9D-C8989E38B63F}" destId="{073EAD77-6DC4-4185-AF91-F0FC2408C2DE}" srcOrd="0" destOrd="0" presId="urn:microsoft.com/office/officeart/2005/8/layout/hProcess7"/>
    <dgm:cxn modelId="{BA182900-D385-4B11-910F-8B49E7664A1B}" type="presParOf" srcId="{7884429D-D526-4F69-AB9D-C8989E38B63F}" destId="{B09FDC9A-276E-40CD-84DD-1E2D82DD3AC7}" srcOrd="1" destOrd="0" presId="urn:microsoft.com/office/officeart/2005/8/layout/hProcess7"/>
    <dgm:cxn modelId="{7652516D-5A5C-4872-BB09-3136FA2CB1EB}" type="presParOf" srcId="{7884429D-D526-4F69-AB9D-C8989E38B63F}" destId="{F395DE95-9EB9-49BD-A06D-E6418CF83799}" srcOrd="2"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3CAD45-34C5-4A3A-A9C8-DC1A507303E1}" type="doc">
      <dgm:prSet loTypeId="urn:microsoft.com/office/officeart/2005/8/layout/radial5" loCatId="cycle" qsTypeId="urn:microsoft.com/office/officeart/2005/8/quickstyle/simple5" qsCatId="simple" csTypeId="urn:microsoft.com/office/officeart/2005/8/colors/colorful1" csCatId="colorful" phldr="1"/>
      <dgm:spPr/>
      <dgm:t>
        <a:bodyPr/>
        <a:lstStyle/>
        <a:p>
          <a:endParaRPr lang="zh-TW"/>
        </a:p>
      </dgm:t>
    </dgm:pt>
    <dgm:pt modelId="{3E302E9D-FAE8-47DC-94C6-3C32948DDC58}">
      <dgm:prSet phldrT="[文字]"/>
      <dgm:spPr/>
      <dgm:t>
        <a:bodyPr/>
        <a:lstStyle/>
        <a:p>
          <a:r>
            <a:rPr lang="zh-TW">
              <a:latin typeface="Microsoft JhengHei UI" panose="020B0604030504040204" pitchFamily="34" charset="-120"/>
              <a:ea typeface="Microsoft JhengHei UI" panose="020B0604030504040204" pitchFamily="34" charset="-120"/>
            </a:rPr>
            <a:t>項目</a:t>
          </a:r>
        </a:p>
      </dgm:t>
    </dgm:pt>
    <dgm:pt modelId="{DE73751E-25C8-4E3D-BED7-CFD152993FF4}" type="parTrans" cxnId="{F57BEFC3-079D-4E0F-9AC1-E320034CC90F}">
      <dgm:prSet/>
      <dgm:spPr/>
      <dgm:t>
        <a:bodyPr/>
        <a:lstStyle/>
        <a:p>
          <a:endParaRPr lang="zh-TW">
            <a:latin typeface="Microsoft JhengHei UI" panose="020B0604030504040204" pitchFamily="34" charset="-120"/>
            <a:ea typeface="Microsoft JhengHei UI" panose="020B0604030504040204" pitchFamily="34" charset="-120"/>
          </a:endParaRPr>
        </a:p>
      </dgm:t>
    </dgm:pt>
    <dgm:pt modelId="{CC6E97E5-6E4D-48CA-BE7F-C077CE28ACF2}" type="sibTrans" cxnId="{F57BEFC3-079D-4E0F-9AC1-E320034CC90F}">
      <dgm:prSet/>
      <dgm:spPr/>
      <dgm:t>
        <a:bodyPr/>
        <a:lstStyle/>
        <a:p>
          <a:endParaRPr lang="zh-TW">
            <a:latin typeface="Microsoft JhengHei UI" panose="020B0604030504040204" pitchFamily="34" charset="-120"/>
            <a:ea typeface="Microsoft JhengHei UI" panose="020B0604030504040204" pitchFamily="34" charset="-120"/>
          </a:endParaRPr>
        </a:p>
      </dgm:t>
    </dgm:pt>
    <dgm:pt modelId="{9BA935A3-04A9-4B23-BB8D-879DFDC6A734}">
      <dgm:prSet phldrT="[文字]"/>
      <dgm:spPr/>
      <dgm:t>
        <a:bodyPr/>
        <a:lstStyle/>
        <a:p>
          <a:r>
            <a:rPr lang="zh-TW">
              <a:latin typeface="Microsoft JhengHei UI" panose="020B0604030504040204" pitchFamily="34" charset="-120"/>
              <a:ea typeface="Microsoft JhengHei UI" panose="020B0604030504040204" pitchFamily="34" charset="-120"/>
            </a:rPr>
            <a:t>項目</a:t>
          </a:r>
        </a:p>
      </dgm:t>
    </dgm:pt>
    <dgm:pt modelId="{4A94DC72-3913-4A63-A376-2160E1199692}" type="parTrans" cxnId="{8880425F-0418-485F-AFC4-A7526B16E06F}">
      <dgm:prSet/>
      <dgm:spPr/>
      <dgm:t>
        <a:bodyPr/>
        <a:lstStyle/>
        <a:p>
          <a:endParaRPr lang="zh-TW">
            <a:latin typeface="Microsoft JhengHei UI" panose="020B0604030504040204" pitchFamily="34" charset="-120"/>
            <a:ea typeface="Microsoft JhengHei UI" panose="020B0604030504040204" pitchFamily="34" charset="-120"/>
          </a:endParaRPr>
        </a:p>
      </dgm:t>
    </dgm:pt>
    <dgm:pt modelId="{BF2C90C1-AD14-4273-9BD1-BA5463A827DB}" type="sibTrans" cxnId="{8880425F-0418-485F-AFC4-A7526B16E06F}">
      <dgm:prSet/>
      <dgm:spPr/>
      <dgm:t>
        <a:bodyPr/>
        <a:lstStyle/>
        <a:p>
          <a:endParaRPr lang="zh-TW">
            <a:latin typeface="Microsoft JhengHei UI" panose="020B0604030504040204" pitchFamily="34" charset="-120"/>
            <a:ea typeface="Microsoft JhengHei UI" panose="020B0604030504040204" pitchFamily="34" charset="-120"/>
          </a:endParaRPr>
        </a:p>
      </dgm:t>
    </dgm:pt>
    <dgm:pt modelId="{DD4278EE-4C1E-4352-A323-AF21603BE3A9}">
      <dgm:prSet phldrT="[文字]"/>
      <dgm:spPr/>
      <dgm:t>
        <a:bodyPr/>
        <a:lstStyle/>
        <a:p>
          <a:r>
            <a:rPr lang="zh-TW">
              <a:latin typeface="Microsoft JhengHei UI" panose="020B0604030504040204" pitchFamily="34" charset="-120"/>
              <a:ea typeface="Microsoft JhengHei UI" panose="020B0604030504040204" pitchFamily="34" charset="-120"/>
            </a:rPr>
            <a:t>項目</a:t>
          </a:r>
        </a:p>
      </dgm:t>
    </dgm:pt>
    <dgm:pt modelId="{80D8E021-65F4-4C16-B563-A60F95C9C20A}" type="parTrans" cxnId="{4FFDD524-20C5-4A97-8759-552E24B13145}">
      <dgm:prSet/>
      <dgm:spPr/>
      <dgm:t>
        <a:bodyPr/>
        <a:lstStyle/>
        <a:p>
          <a:endParaRPr lang="zh-TW">
            <a:latin typeface="Microsoft JhengHei UI" panose="020B0604030504040204" pitchFamily="34" charset="-120"/>
            <a:ea typeface="Microsoft JhengHei UI" panose="020B0604030504040204" pitchFamily="34" charset="-120"/>
          </a:endParaRPr>
        </a:p>
      </dgm:t>
    </dgm:pt>
    <dgm:pt modelId="{6A247073-EC2F-4AB5-A8C2-BFBCFF89A4BC}" type="sibTrans" cxnId="{4FFDD524-20C5-4A97-8759-552E24B13145}">
      <dgm:prSet/>
      <dgm:spPr/>
      <dgm:t>
        <a:bodyPr/>
        <a:lstStyle/>
        <a:p>
          <a:endParaRPr lang="zh-TW">
            <a:latin typeface="Microsoft JhengHei UI" panose="020B0604030504040204" pitchFamily="34" charset="-120"/>
            <a:ea typeface="Microsoft JhengHei UI" panose="020B0604030504040204" pitchFamily="34" charset="-120"/>
          </a:endParaRPr>
        </a:p>
      </dgm:t>
    </dgm:pt>
    <dgm:pt modelId="{672E524D-AE9F-4BC2-85C2-0551A46A2368}">
      <dgm:prSet phldrT="[文字]"/>
      <dgm:spPr/>
      <dgm:t>
        <a:bodyPr/>
        <a:lstStyle/>
        <a:p>
          <a:r>
            <a:rPr lang="zh-TW">
              <a:latin typeface="Microsoft JhengHei UI" panose="020B0604030504040204" pitchFamily="34" charset="-120"/>
              <a:ea typeface="Microsoft JhengHei UI" panose="020B0604030504040204" pitchFamily="34" charset="-120"/>
            </a:rPr>
            <a:t>項目</a:t>
          </a:r>
        </a:p>
      </dgm:t>
    </dgm:pt>
    <dgm:pt modelId="{06F92D0F-BA7C-4371-AC94-AAE3D8A83FF2}" type="parTrans" cxnId="{F12C13BF-E46D-464F-9303-4A688027249B}">
      <dgm:prSet/>
      <dgm:spPr/>
      <dgm:t>
        <a:bodyPr/>
        <a:lstStyle/>
        <a:p>
          <a:endParaRPr lang="zh-TW">
            <a:latin typeface="Microsoft JhengHei UI" panose="020B0604030504040204" pitchFamily="34" charset="-120"/>
            <a:ea typeface="Microsoft JhengHei UI" panose="020B0604030504040204" pitchFamily="34" charset="-120"/>
          </a:endParaRPr>
        </a:p>
      </dgm:t>
    </dgm:pt>
    <dgm:pt modelId="{D56E4B94-C2F5-4070-BFAC-1CB0DCB34B05}" type="sibTrans" cxnId="{F12C13BF-E46D-464F-9303-4A688027249B}">
      <dgm:prSet/>
      <dgm:spPr/>
      <dgm:t>
        <a:bodyPr/>
        <a:lstStyle/>
        <a:p>
          <a:endParaRPr lang="zh-TW">
            <a:latin typeface="Microsoft JhengHei UI" panose="020B0604030504040204" pitchFamily="34" charset="-120"/>
            <a:ea typeface="Microsoft JhengHei UI" panose="020B0604030504040204" pitchFamily="34" charset="-120"/>
          </a:endParaRPr>
        </a:p>
      </dgm:t>
    </dgm:pt>
    <dgm:pt modelId="{B6750297-69D2-436A-989E-0AA81A9DF788}">
      <dgm:prSet phldrT="[文字]"/>
      <dgm:spPr/>
      <dgm:t>
        <a:bodyPr/>
        <a:lstStyle/>
        <a:p>
          <a:r>
            <a:rPr lang="zh-TW">
              <a:latin typeface="Microsoft JhengHei UI" panose="020B0604030504040204" pitchFamily="34" charset="-120"/>
              <a:ea typeface="Microsoft JhengHei UI" panose="020B0604030504040204" pitchFamily="34" charset="-120"/>
            </a:rPr>
            <a:t>項目</a:t>
          </a:r>
        </a:p>
      </dgm:t>
    </dgm:pt>
    <dgm:pt modelId="{0F7F63C8-BB26-46C8-9F76-A91D5A713A59}" type="parTrans" cxnId="{5DB41A54-95F1-4BE0-AC8F-9D06E91FF502}">
      <dgm:prSet/>
      <dgm:spPr/>
      <dgm:t>
        <a:bodyPr/>
        <a:lstStyle/>
        <a:p>
          <a:endParaRPr lang="zh-TW">
            <a:latin typeface="Microsoft JhengHei UI" panose="020B0604030504040204" pitchFamily="34" charset="-120"/>
            <a:ea typeface="Microsoft JhengHei UI" panose="020B0604030504040204" pitchFamily="34" charset="-120"/>
          </a:endParaRPr>
        </a:p>
      </dgm:t>
    </dgm:pt>
    <dgm:pt modelId="{C8BA1F4C-E906-4404-8BEF-B4C730EEA2D9}" type="sibTrans" cxnId="{5DB41A54-95F1-4BE0-AC8F-9D06E91FF502}">
      <dgm:prSet/>
      <dgm:spPr/>
      <dgm:t>
        <a:bodyPr/>
        <a:lstStyle/>
        <a:p>
          <a:endParaRPr lang="zh-TW">
            <a:latin typeface="Microsoft JhengHei UI" panose="020B0604030504040204" pitchFamily="34" charset="-120"/>
            <a:ea typeface="Microsoft JhengHei UI" panose="020B0604030504040204" pitchFamily="34" charset="-120"/>
          </a:endParaRPr>
        </a:p>
      </dgm:t>
    </dgm:pt>
    <dgm:pt modelId="{4D759782-2A99-41F0-B9C3-03A336EFA980}" type="pres">
      <dgm:prSet presAssocID="{153CAD45-34C5-4A3A-A9C8-DC1A507303E1}" presName="Name0" presStyleCnt="0">
        <dgm:presLayoutVars>
          <dgm:chMax val="1"/>
          <dgm:dir/>
          <dgm:animLvl val="ctr"/>
          <dgm:resizeHandles val="exact"/>
        </dgm:presLayoutVars>
      </dgm:prSet>
      <dgm:spPr/>
      <dgm:t>
        <a:bodyPr/>
        <a:lstStyle/>
        <a:p>
          <a:endParaRPr lang="zh-TW"/>
        </a:p>
      </dgm:t>
    </dgm:pt>
    <dgm:pt modelId="{E9F258FD-D1EC-4D06-9C56-BCC70A6BDDCB}" type="pres">
      <dgm:prSet presAssocID="{3E302E9D-FAE8-47DC-94C6-3C32948DDC58}" presName="centerShape" presStyleLbl="node0" presStyleIdx="0" presStyleCnt="1"/>
      <dgm:spPr/>
      <dgm:t>
        <a:bodyPr/>
        <a:lstStyle/>
        <a:p>
          <a:endParaRPr lang="zh-TW"/>
        </a:p>
      </dgm:t>
    </dgm:pt>
    <dgm:pt modelId="{A3C38A0F-52EA-493F-8BD7-EAEC1AE99CB6}" type="pres">
      <dgm:prSet presAssocID="{4A94DC72-3913-4A63-A376-2160E1199692}" presName="parTrans" presStyleLbl="sibTrans2D1" presStyleIdx="0" presStyleCnt="4"/>
      <dgm:spPr/>
      <dgm:t>
        <a:bodyPr/>
        <a:lstStyle/>
        <a:p>
          <a:endParaRPr lang="zh-TW"/>
        </a:p>
      </dgm:t>
    </dgm:pt>
    <dgm:pt modelId="{F13507E5-6F28-4202-95F3-A3C56E25B301}" type="pres">
      <dgm:prSet presAssocID="{4A94DC72-3913-4A63-A376-2160E1199692}" presName="connectorText" presStyleLbl="sibTrans2D1" presStyleIdx="0" presStyleCnt="4"/>
      <dgm:spPr/>
      <dgm:t>
        <a:bodyPr/>
        <a:lstStyle/>
        <a:p>
          <a:endParaRPr lang="zh-TW"/>
        </a:p>
      </dgm:t>
    </dgm:pt>
    <dgm:pt modelId="{52291E47-ACB5-4B38-9B03-8B1560DFD0CC}" type="pres">
      <dgm:prSet presAssocID="{9BA935A3-04A9-4B23-BB8D-879DFDC6A734}" presName="node" presStyleLbl="node1" presStyleIdx="0" presStyleCnt="4">
        <dgm:presLayoutVars>
          <dgm:bulletEnabled val="1"/>
        </dgm:presLayoutVars>
      </dgm:prSet>
      <dgm:spPr/>
      <dgm:t>
        <a:bodyPr/>
        <a:lstStyle/>
        <a:p>
          <a:endParaRPr lang="zh-TW"/>
        </a:p>
      </dgm:t>
    </dgm:pt>
    <dgm:pt modelId="{6692948A-20AD-4E18-B833-65A5C7A04432}" type="pres">
      <dgm:prSet presAssocID="{80D8E021-65F4-4C16-B563-A60F95C9C20A}" presName="parTrans" presStyleLbl="sibTrans2D1" presStyleIdx="1" presStyleCnt="4"/>
      <dgm:spPr/>
      <dgm:t>
        <a:bodyPr/>
        <a:lstStyle/>
        <a:p>
          <a:endParaRPr lang="zh-TW"/>
        </a:p>
      </dgm:t>
    </dgm:pt>
    <dgm:pt modelId="{03D79A97-AA58-4F67-8F80-27E5F9CBC896}" type="pres">
      <dgm:prSet presAssocID="{80D8E021-65F4-4C16-B563-A60F95C9C20A}" presName="connectorText" presStyleLbl="sibTrans2D1" presStyleIdx="1" presStyleCnt="4"/>
      <dgm:spPr/>
      <dgm:t>
        <a:bodyPr/>
        <a:lstStyle/>
        <a:p>
          <a:endParaRPr lang="zh-TW"/>
        </a:p>
      </dgm:t>
    </dgm:pt>
    <dgm:pt modelId="{59B57A1D-F10F-4506-AE16-3BAB87B75C43}" type="pres">
      <dgm:prSet presAssocID="{DD4278EE-4C1E-4352-A323-AF21603BE3A9}" presName="node" presStyleLbl="node1" presStyleIdx="1" presStyleCnt="4">
        <dgm:presLayoutVars>
          <dgm:bulletEnabled val="1"/>
        </dgm:presLayoutVars>
      </dgm:prSet>
      <dgm:spPr/>
      <dgm:t>
        <a:bodyPr/>
        <a:lstStyle/>
        <a:p>
          <a:endParaRPr lang="zh-TW"/>
        </a:p>
      </dgm:t>
    </dgm:pt>
    <dgm:pt modelId="{6F0CD613-B859-42A2-B779-B689A9C2E97D}" type="pres">
      <dgm:prSet presAssocID="{06F92D0F-BA7C-4371-AC94-AAE3D8A83FF2}" presName="parTrans" presStyleLbl="sibTrans2D1" presStyleIdx="2" presStyleCnt="4"/>
      <dgm:spPr/>
      <dgm:t>
        <a:bodyPr/>
        <a:lstStyle/>
        <a:p>
          <a:endParaRPr lang="zh-TW"/>
        </a:p>
      </dgm:t>
    </dgm:pt>
    <dgm:pt modelId="{E892800B-F5E1-4AF3-A0AF-EEF4DF30EC5E}" type="pres">
      <dgm:prSet presAssocID="{06F92D0F-BA7C-4371-AC94-AAE3D8A83FF2}" presName="connectorText" presStyleLbl="sibTrans2D1" presStyleIdx="2" presStyleCnt="4"/>
      <dgm:spPr/>
      <dgm:t>
        <a:bodyPr/>
        <a:lstStyle/>
        <a:p>
          <a:endParaRPr lang="zh-TW"/>
        </a:p>
      </dgm:t>
    </dgm:pt>
    <dgm:pt modelId="{5EF0C77B-BF09-4B25-B4B2-9AAB6D5E6B51}" type="pres">
      <dgm:prSet presAssocID="{672E524D-AE9F-4BC2-85C2-0551A46A2368}" presName="node" presStyleLbl="node1" presStyleIdx="2" presStyleCnt="4">
        <dgm:presLayoutVars>
          <dgm:bulletEnabled val="1"/>
        </dgm:presLayoutVars>
      </dgm:prSet>
      <dgm:spPr/>
      <dgm:t>
        <a:bodyPr/>
        <a:lstStyle/>
        <a:p>
          <a:endParaRPr lang="zh-TW"/>
        </a:p>
      </dgm:t>
    </dgm:pt>
    <dgm:pt modelId="{BCFDFF25-F2E7-48EE-9D65-A9BA155A4ACB}" type="pres">
      <dgm:prSet presAssocID="{0F7F63C8-BB26-46C8-9F76-A91D5A713A59}" presName="parTrans" presStyleLbl="sibTrans2D1" presStyleIdx="3" presStyleCnt="4"/>
      <dgm:spPr/>
      <dgm:t>
        <a:bodyPr/>
        <a:lstStyle/>
        <a:p>
          <a:endParaRPr lang="zh-TW"/>
        </a:p>
      </dgm:t>
    </dgm:pt>
    <dgm:pt modelId="{8DBD129C-C7A8-4A4C-91AC-BED930E0B115}" type="pres">
      <dgm:prSet presAssocID="{0F7F63C8-BB26-46C8-9F76-A91D5A713A59}" presName="connectorText" presStyleLbl="sibTrans2D1" presStyleIdx="3" presStyleCnt="4"/>
      <dgm:spPr/>
      <dgm:t>
        <a:bodyPr/>
        <a:lstStyle/>
        <a:p>
          <a:endParaRPr lang="zh-TW"/>
        </a:p>
      </dgm:t>
    </dgm:pt>
    <dgm:pt modelId="{B91DD6F8-103A-4071-AE32-E4A21C7D0795}" type="pres">
      <dgm:prSet presAssocID="{B6750297-69D2-436A-989E-0AA81A9DF788}" presName="node" presStyleLbl="node1" presStyleIdx="3" presStyleCnt="4">
        <dgm:presLayoutVars>
          <dgm:bulletEnabled val="1"/>
        </dgm:presLayoutVars>
      </dgm:prSet>
      <dgm:spPr/>
      <dgm:t>
        <a:bodyPr/>
        <a:lstStyle/>
        <a:p>
          <a:endParaRPr lang="zh-TW"/>
        </a:p>
      </dgm:t>
    </dgm:pt>
  </dgm:ptLst>
  <dgm:cxnLst>
    <dgm:cxn modelId="{55DEA046-39BE-47C2-A4C6-66CC0AF91ED1}" type="presOf" srcId="{DD4278EE-4C1E-4352-A323-AF21603BE3A9}" destId="{59B57A1D-F10F-4506-AE16-3BAB87B75C43}" srcOrd="0" destOrd="0" presId="urn:microsoft.com/office/officeart/2005/8/layout/radial5"/>
    <dgm:cxn modelId="{E34F0508-DA33-4F94-9CCA-714F14CAAEE6}" type="presOf" srcId="{4A94DC72-3913-4A63-A376-2160E1199692}" destId="{F13507E5-6F28-4202-95F3-A3C56E25B301}" srcOrd="1" destOrd="0" presId="urn:microsoft.com/office/officeart/2005/8/layout/radial5"/>
    <dgm:cxn modelId="{5DB41A54-95F1-4BE0-AC8F-9D06E91FF502}" srcId="{3E302E9D-FAE8-47DC-94C6-3C32948DDC58}" destId="{B6750297-69D2-436A-989E-0AA81A9DF788}" srcOrd="3" destOrd="0" parTransId="{0F7F63C8-BB26-46C8-9F76-A91D5A713A59}" sibTransId="{C8BA1F4C-E906-4404-8BEF-B4C730EEA2D9}"/>
    <dgm:cxn modelId="{777A9CE2-CDC9-4976-9248-0D2EA200108E}" type="presOf" srcId="{B6750297-69D2-436A-989E-0AA81A9DF788}" destId="{B91DD6F8-103A-4071-AE32-E4A21C7D0795}" srcOrd="0" destOrd="0" presId="urn:microsoft.com/office/officeart/2005/8/layout/radial5"/>
    <dgm:cxn modelId="{F57BEFC3-079D-4E0F-9AC1-E320034CC90F}" srcId="{153CAD45-34C5-4A3A-A9C8-DC1A507303E1}" destId="{3E302E9D-FAE8-47DC-94C6-3C32948DDC58}" srcOrd="0" destOrd="0" parTransId="{DE73751E-25C8-4E3D-BED7-CFD152993FF4}" sibTransId="{CC6E97E5-6E4D-48CA-BE7F-C077CE28ACF2}"/>
    <dgm:cxn modelId="{09B3F49D-7D13-4FB7-98ED-E3BA574AB76F}" type="presOf" srcId="{80D8E021-65F4-4C16-B563-A60F95C9C20A}" destId="{03D79A97-AA58-4F67-8F80-27E5F9CBC896}" srcOrd="1" destOrd="0" presId="urn:microsoft.com/office/officeart/2005/8/layout/radial5"/>
    <dgm:cxn modelId="{1DD317DE-44A7-4C8E-B5B3-972E03B8620D}" type="presOf" srcId="{672E524D-AE9F-4BC2-85C2-0551A46A2368}" destId="{5EF0C77B-BF09-4B25-B4B2-9AAB6D5E6B51}" srcOrd="0" destOrd="0" presId="urn:microsoft.com/office/officeart/2005/8/layout/radial5"/>
    <dgm:cxn modelId="{81B468EA-2504-41C0-996F-06728BAD4E51}" type="presOf" srcId="{4A94DC72-3913-4A63-A376-2160E1199692}" destId="{A3C38A0F-52EA-493F-8BD7-EAEC1AE99CB6}" srcOrd="0" destOrd="0" presId="urn:microsoft.com/office/officeart/2005/8/layout/radial5"/>
    <dgm:cxn modelId="{405A44DC-088C-4200-8A3B-E543E5289ACF}" type="presOf" srcId="{06F92D0F-BA7C-4371-AC94-AAE3D8A83FF2}" destId="{6F0CD613-B859-42A2-B779-B689A9C2E97D}" srcOrd="0" destOrd="0" presId="urn:microsoft.com/office/officeart/2005/8/layout/radial5"/>
    <dgm:cxn modelId="{E2993F35-0A2D-4D03-8A9E-3987BAE2FFAC}" type="presOf" srcId="{3E302E9D-FAE8-47DC-94C6-3C32948DDC58}" destId="{E9F258FD-D1EC-4D06-9C56-BCC70A6BDDCB}" srcOrd="0" destOrd="0" presId="urn:microsoft.com/office/officeart/2005/8/layout/radial5"/>
    <dgm:cxn modelId="{8880425F-0418-485F-AFC4-A7526B16E06F}" srcId="{3E302E9D-FAE8-47DC-94C6-3C32948DDC58}" destId="{9BA935A3-04A9-4B23-BB8D-879DFDC6A734}" srcOrd="0" destOrd="0" parTransId="{4A94DC72-3913-4A63-A376-2160E1199692}" sibTransId="{BF2C90C1-AD14-4273-9BD1-BA5463A827DB}"/>
    <dgm:cxn modelId="{FE973B9F-ADD5-42ED-B2E7-B2C92D14B151}" type="presOf" srcId="{0F7F63C8-BB26-46C8-9F76-A91D5A713A59}" destId="{8DBD129C-C7A8-4A4C-91AC-BED930E0B115}" srcOrd="1" destOrd="0" presId="urn:microsoft.com/office/officeart/2005/8/layout/radial5"/>
    <dgm:cxn modelId="{94C2B84D-9AA1-415E-85F9-870631FC9B38}" type="presOf" srcId="{0F7F63C8-BB26-46C8-9F76-A91D5A713A59}" destId="{BCFDFF25-F2E7-48EE-9D65-A9BA155A4ACB}" srcOrd="0" destOrd="0" presId="urn:microsoft.com/office/officeart/2005/8/layout/radial5"/>
    <dgm:cxn modelId="{4FFDD524-20C5-4A97-8759-552E24B13145}" srcId="{3E302E9D-FAE8-47DC-94C6-3C32948DDC58}" destId="{DD4278EE-4C1E-4352-A323-AF21603BE3A9}" srcOrd="1" destOrd="0" parTransId="{80D8E021-65F4-4C16-B563-A60F95C9C20A}" sibTransId="{6A247073-EC2F-4AB5-A8C2-BFBCFF89A4BC}"/>
    <dgm:cxn modelId="{3C4B8485-04E0-4484-AE11-F0E8B1745CAA}" type="presOf" srcId="{153CAD45-34C5-4A3A-A9C8-DC1A507303E1}" destId="{4D759782-2A99-41F0-B9C3-03A336EFA980}" srcOrd="0" destOrd="0" presId="urn:microsoft.com/office/officeart/2005/8/layout/radial5"/>
    <dgm:cxn modelId="{F12C13BF-E46D-464F-9303-4A688027249B}" srcId="{3E302E9D-FAE8-47DC-94C6-3C32948DDC58}" destId="{672E524D-AE9F-4BC2-85C2-0551A46A2368}" srcOrd="2" destOrd="0" parTransId="{06F92D0F-BA7C-4371-AC94-AAE3D8A83FF2}" sibTransId="{D56E4B94-C2F5-4070-BFAC-1CB0DCB34B05}"/>
    <dgm:cxn modelId="{2501F1A5-8679-4863-8A1B-3430AEFCA536}" type="presOf" srcId="{9BA935A3-04A9-4B23-BB8D-879DFDC6A734}" destId="{52291E47-ACB5-4B38-9B03-8B1560DFD0CC}" srcOrd="0" destOrd="0" presId="urn:microsoft.com/office/officeart/2005/8/layout/radial5"/>
    <dgm:cxn modelId="{E3E861AD-7139-4895-A3A2-FAC8B6F43E3A}" type="presOf" srcId="{06F92D0F-BA7C-4371-AC94-AAE3D8A83FF2}" destId="{E892800B-F5E1-4AF3-A0AF-EEF4DF30EC5E}" srcOrd="1" destOrd="0" presId="urn:microsoft.com/office/officeart/2005/8/layout/radial5"/>
    <dgm:cxn modelId="{B158462A-B45C-4997-8180-5387889428F1}" type="presOf" srcId="{80D8E021-65F4-4C16-B563-A60F95C9C20A}" destId="{6692948A-20AD-4E18-B833-65A5C7A04432}" srcOrd="0" destOrd="0" presId="urn:microsoft.com/office/officeart/2005/8/layout/radial5"/>
    <dgm:cxn modelId="{A5F6FF85-9DB3-4A16-82E3-3B3D1C1E2B4E}" type="presParOf" srcId="{4D759782-2A99-41F0-B9C3-03A336EFA980}" destId="{E9F258FD-D1EC-4D06-9C56-BCC70A6BDDCB}" srcOrd="0" destOrd="0" presId="urn:microsoft.com/office/officeart/2005/8/layout/radial5"/>
    <dgm:cxn modelId="{93A5E5B4-FD7D-40C8-8BD1-413C9F4C3DF1}" type="presParOf" srcId="{4D759782-2A99-41F0-B9C3-03A336EFA980}" destId="{A3C38A0F-52EA-493F-8BD7-EAEC1AE99CB6}" srcOrd="1" destOrd="0" presId="urn:microsoft.com/office/officeart/2005/8/layout/radial5"/>
    <dgm:cxn modelId="{69CBB834-0912-473C-BCE6-2EB9F33B2066}" type="presParOf" srcId="{A3C38A0F-52EA-493F-8BD7-EAEC1AE99CB6}" destId="{F13507E5-6F28-4202-95F3-A3C56E25B301}" srcOrd="0" destOrd="0" presId="urn:microsoft.com/office/officeart/2005/8/layout/radial5"/>
    <dgm:cxn modelId="{DDB77A5A-F292-4645-8D92-B1321CF05BCF}" type="presParOf" srcId="{4D759782-2A99-41F0-B9C3-03A336EFA980}" destId="{52291E47-ACB5-4B38-9B03-8B1560DFD0CC}" srcOrd="2" destOrd="0" presId="urn:microsoft.com/office/officeart/2005/8/layout/radial5"/>
    <dgm:cxn modelId="{543E57BE-467C-4786-A17C-B2DCF35958E9}" type="presParOf" srcId="{4D759782-2A99-41F0-B9C3-03A336EFA980}" destId="{6692948A-20AD-4E18-B833-65A5C7A04432}" srcOrd="3" destOrd="0" presId="urn:microsoft.com/office/officeart/2005/8/layout/radial5"/>
    <dgm:cxn modelId="{83BE45B5-B244-4430-A4D3-8A9CA029CAF2}" type="presParOf" srcId="{6692948A-20AD-4E18-B833-65A5C7A04432}" destId="{03D79A97-AA58-4F67-8F80-27E5F9CBC896}" srcOrd="0" destOrd="0" presId="urn:microsoft.com/office/officeart/2005/8/layout/radial5"/>
    <dgm:cxn modelId="{1E3EFC25-3947-4F10-9552-0BE13E1489D6}" type="presParOf" srcId="{4D759782-2A99-41F0-B9C3-03A336EFA980}" destId="{59B57A1D-F10F-4506-AE16-3BAB87B75C43}" srcOrd="4" destOrd="0" presId="urn:microsoft.com/office/officeart/2005/8/layout/radial5"/>
    <dgm:cxn modelId="{FA4FCB9E-2360-4F08-A26C-319B9C47ADE8}" type="presParOf" srcId="{4D759782-2A99-41F0-B9C3-03A336EFA980}" destId="{6F0CD613-B859-42A2-B779-B689A9C2E97D}" srcOrd="5" destOrd="0" presId="urn:microsoft.com/office/officeart/2005/8/layout/radial5"/>
    <dgm:cxn modelId="{52D2CB37-6A40-40BE-B991-5587CADCC696}" type="presParOf" srcId="{6F0CD613-B859-42A2-B779-B689A9C2E97D}" destId="{E892800B-F5E1-4AF3-A0AF-EEF4DF30EC5E}" srcOrd="0" destOrd="0" presId="urn:microsoft.com/office/officeart/2005/8/layout/radial5"/>
    <dgm:cxn modelId="{DC4373A0-ECD0-44AB-8303-54FD3BE1071C}" type="presParOf" srcId="{4D759782-2A99-41F0-B9C3-03A336EFA980}" destId="{5EF0C77B-BF09-4B25-B4B2-9AAB6D5E6B51}" srcOrd="6" destOrd="0" presId="urn:microsoft.com/office/officeart/2005/8/layout/radial5"/>
    <dgm:cxn modelId="{C8521E8D-B374-4937-B26F-BB958C9D4358}" type="presParOf" srcId="{4D759782-2A99-41F0-B9C3-03A336EFA980}" destId="{BCFDFF25-F2E7-48EE-9D65-A9BA155A4ACB}" srcOrd="7" destOrd="0" presId="urn:microsoft.com/office/officeart/2005/8/layout/radial5"/>
    <dgm:cxn modelId="{9A1EA2BB-0579-48BA-A2C6-8E1B9845B17C}" type="presParOf" srcId="{BCFDFF25-F2E7-48EE-9D65-A9BA155A4ACB}" destId="{8DBD129C-C7A8-4A4C-91AC-BED930E0B115}" srcOrd="0" destOrd="0" presId="urn:microsoft.com/office/officeart/2005/8/layout/radial5"/>
    <dgm:cxn modelId="{590FEF7D-362A-4E12-96C9-45C5CA0C24DC}" type="presParOf" srcId="{4D759782-2A99-41F0-B9C3-03A336EFA980}" destId="{B91DD6F8-103A-4071-AE32-E4A21C7D0795}" srcOrd="8"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FCD7B7-199F-44A3-B6BF-5E3FACA6C604}">
      <dsp:nvSpPr>
        <dsp:cNvPr id="0" name=""/>
        <dsp:cNvSpPr/>
      </dsp:nvSpPr>
      <dsp:spPr>
        <a:xfrm>
          <a:off x="5351" y="678435"/>
          <a:ext cx="1868326" cy="2241991"/>
        </a:xfrm>
        <a:prstGeom prst="roundRect">
          <a:avLst>
            <a:gd name="adj" fmla="val 5000"/>
          </a:avLst>
        </a:prstGeom>
        <a:gradFill rotWithShape="0">
          <a:gsLst>
            <a:gs pos="0">
              <a:schemeClr val="accent1">
                <a:alpha val="90000"/>
                <a:hueOff val="0"/>
                <a:satOff val="0"/>
                <a:lumOff val="0"/>
                <a:alphaOff val="0"/>
                <a:tint val="94000"/>
                <a:satMod val="103000"/>
                <a:lumMod val="102000"/>
              </a:schemeClr>
            </a:gs>
            <a:gs pos="50000">
              <a:schemeClr val="accent1">
                <a:alpha val="90000"/>
                <a:hueOff val="0"/>
                <a:satOff val="0"/>
                <a:lumOff val="0"/>
                <a:alphaOff val="0"/>
                <a:shade val="100000"/>
                <a:satMod val="110000"/>
                <a:lumMod val="100000"/>
              </a:schemeClr>
            </a:gs>
            <a:gs pos="100000">
              <a:schemeClr val="accent1">
                <a:alpha val="90000"/>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54864" rIns="71120" bIns="0" numCol="1" spcCol="1270" anchor="t" anchorCtr="0">
          <a:noAutofit/>
        </a:bodyPr>
        <a:lstStyle/>
        <a:p>
          <a:pPr lvl="0" algn="r" defTabSz="711200">
            <a:lnSpc>
              <a:spcPct val="90000"/>
            </a:lnSpc>
            <a:spcBef>
              <a:spcPct val="0"/>
            </a:spcBef>
            <a:spcAft>
              <a:spcPct val="35000"/>
            </a:spcAft>
          </a:pPr>
          <a:r>
            <a:rPr lang="zh-TW" sz="1600" kern="1200">
              <a:latin typeface="Microsoft JhengHei UI" panose="020B0604030504040204" pitchFamily="34" charset="-120"/>
              <a:ea typeface="Microsoft JhengHei UI" panose="020B0604030504040204" pitchFamily="34" charset="-120"/>
            </a:rPr>
            <a:t>項目</a:t>
          </a:r>
        </a:p>
      </dsp:txBody>
      <dsp:txXfrm rot="16200000">
        <a:off x="-727032" y="1410819"/>
        <a:ext cx="1838433" cy="373665"/>
      </dsp:txXfrm>
    </dsp:sp>
    <dsp:sp modelId="{586ABF2D-8623-413E-8ED0-11EDC83194A9}">
      <dsp:nvSpPr>
        <dsp:cNvPr id="0" name=""/>
        <dsp:cNvSpPr/>
      </dsp:nvSpPr>
      <dsp:spPr>
        <a:xfrm>
          <a:off x="379016" y="678435"/>
          <a:ext cx="1391903" cy="2241991"/>
        </a:xfrm>
        <a:prstGeom prst="rect">
          <a:avLst/>
        </a:prstGeom>
        <a:noFill/>
        <a:ln>
          <a:noFill/>
        </a:ln>
        <a:effectLst>
          <a:outerShdw blurRad="57150" dist="19050" dir="5400000" algn="ctr" rotWithShape="0">
            <a:srgbClr val="000000">
              <a:alpha val="63000"/>
            </a:srgbClr>
          </a:outerShdw>
        </a:effectLst>
        <a:sp3d/>
      </dsp:spPr>
      <dsp:style>
        <a:lnRef idx="0">
          <a:scrgbClr r="0" g="0" b="0"/>
        </a:lnRef>
        <a:fillRef idx="3">
          <a:scrgbClr r="0" g="0" b="0"/>
        </a:fillRef>
        <a:effectRef idx="3">
          <a:scrgbClr r="0" g="0" b="0"/>
        </a:effectRef>
        <a:fontRef idx="minor">
          <a:schemeClr val="lt1"/>
        </a:fontRef>
      </dsp:style>
      <dsp:txBody>
        <a:bodyPr spcFirstLastPara="0" vert="horz" wrap="square" lIns="0" tIns="185166" rIns="0" bIns="0" numCol="1" spcCol="1270" anchor="t" anchorCtr="0">
          <a:noAutofit/>
        </a:bodyPr>
        <a:lstStyle/>
        <a:p>
          <a:pPr lvl="0" algn="l" defTabSz="2400300">
            <a:lnSpc>
              <a:spcPct val="90000"/>
            </a:lnSpc>
            <a:spcBef>
              <a:spcPct val="0"/>
            </a:spcBef>
            <a:spcAft>
              <a:spcPct val="35000"/>
            </a:spcAft>
          </a:pPr>
          <a:r>
            <a:rPr lang="zh-TW" sz="5400" kern="1200" dirty="0">
              <a:latin typeface="Microsoft JhengHei UI" panose="020B0604030504040204" pitchFamily="34" charset="-120"/>
              <a:ea typeface="Microsoft JhengHei UI" panose="020B0604030504040204" pitchFamily="34" charset="-120"/>
            </a:rPr>
            <a:t>文字</a:t>
          </a:r>
        </a:p>
      </dsp:txBody>
      <dsp:txXfrm>
        <a:off x="379016" y="678435"/>
        <a:ext cx="1391903" cy="2241991"/>
      </dsp:txXfrm>
    </dsp:sp>
    <dsp:sp modelId="{65CAE1A9-4C5D-44E8-B2ED-F097165FA6E4}">
      <dsp:nvSpPr>
        <dsp:cNvPr id="0" name=""/>
        <dsp:cNvSpPr/>
      </dsp:nvSpPr>
      <dsp:spPr>
        <a:xfrm>
          <a:off x="1939069" y="678435"/>
          <a:ext cx="1868326" cy="2241991"/>
        </a:xfrm>
        <a:prstGeom prst="roundRect">
          <a:avLst>
            <a:gd name="adj" fmla="val 5000"/>
          </a:avLst>
        </a:prstGeom>
        <a:gradFill rotWithShape="0">
          <a:gsLst>
            <a:gs pos="0">
              <a:schemeClr val="accent1">
                <a:alpha val="90000"/>
                <a:hueOff val="0"/>
                <a:satOff val="0"/>
                <a:lumOff val="0"/>
                <a:alphaOff val="-10000"/>
                <a:tint val="94000"/>
                <a:satMod val="103000"/>
                <a:lumMod val="102000"/>
              </a:schemeClr>
            </a:gs>
            <a:gs pos="50000">
              <a:schemeClr val="accent1">
                <a:alpha val="90000"/>
                <a:hueOff val="0"/>
                <a:satOff val="0"/>
                <a:lumOff val="0"/>
                <a:alphaOff val="-10000"/>
                <a:shade val="100000"/>
                <a:satMod val="110000"/>
                <a:lumMod val="100000"/>
              </a:schemeClr>
            </a:gs>
            <a:gs pos="100000">
              <a:schemeClr val="accent1">
                <a:alpha val="90000"/>
                <a:hueOff val="0"/>
                <a:satOff val="0"/>
                <a:lumOff val="0"/>
                <a:alphaOff val="-1000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54864" rIns="71120" bIns="0" numCol="1" spcCol="1270" anchor="t" anchorCtr="0">
          <a:noAutofit/>
        </a:bodyPr>
        <a:lstStyle/>
        <a:p>
          <a:pPr lvl="0" algn="r" defTabSz="711200">
            <a:lnSpc>
              <a:spcPct val="90000"/>
            </a:lnSpc>
            <a:spcBef>
              <a:spcPct val="0"/>
            </a:spcBef>
            <a:spcAft>
              <a:spcPct val="35000"/>
            </a:spcAft>
          </a:pPr>
          <a:r>
            <a:rPr lang="zh-TW" sz="1600" kern="1200">
              <a:latin typeface="Microsoft JhengHei UI" panose="020B0604030504040204" pitchFamily="34" charset="-120"/>
              <a:ea typeface="Microsoft JhengHei UI" panose="020B0604030504040204" pitchFamily="34" charset="-120"/>
            </a:rPr>
            <a:t>項目</a:t>
          </a:r>
        </a:p>
      </dsp:txBody>
      <dsp:txXfrm rot="16200000">
        <a:off x="1206685" y="1410819"/>
        <a:ext cx="1838433" cy="373665"/>
      </dsp:txXfrm>
    </dsp:sp>
    <dsp:sp modelId="{575D6E97-7D1F-4E7F-8320-35996600DDD6}">
      <dsp:nvSpPr>
        <dsp:cNvPr id="0" name=""/>
        <dsp:cNvSpPr/>
      </dsp:nvSpPr>
      <dsp:spPr>
        <a:xfrm rot="5400000">
          <a:off x="1783673" y="2460244"/>
          <a:ext cx="329474" cy="280248"/>
        </a:xfrm>
        <a:prstGeom prst="flowChartExtract">
          <a:avLst/>
        </a:prstGeom>
        <a:solidFill>
          <a:schemeClr val="lt1">
            <a:hueOff val="0"/>
            <a:satOff val="0"/>
            <a:lumOff val="0"/>
            <a:alphaOff val="0"/>
          </a:schemeClr>
        </a:solidFill>
        <a:ln w="9525" cap="flat" cmpd="sng" algn="ctr">
          <a:solidFill>
            <a:schemeClr val="accent1">
              <a:alpha val="90000"/>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sp>
    <dsp:sp modelId="{4F74D6F0-9C4F-466B-BCFF-5DE26B1648F7}">
      <dsp:nvSpPr>
        <dsp:cNvPr id="0" name=""/>
        <dsp:cNvSpPr/>
      </dsp:nvSpPr>
      <dsp:spPr>
        <a:xfrm>
          <a:off x="2312734" y="678435"/>
          <a:ext cx="1391903" cy="2241991"/>
        </a:xfrm>
        <a:prstGeom prst="rect">
          <a:avLst/>
        </a:prstGeom>
        <a:noFill/>
        <a:ln>
          <a:noFill/>
        </a:ln>
        <a:effectLst>
          <a:outerShdw blurRad="57150" dist="19050" dir="5400000" algn="ctr" rotWithShape="0">
            <a:srgbClr val="000000">
              <a:alpha val="63000"/>
            </a:srgbClr>
          </a:outerShdw>
        </a:effectLst>
        <a:sp3d/>
      </dsp:spPr>
      <dsp:style>
        <a:lnRef idx="0">
          <a:scrgbClr r="0" g="0" b="0"/>
        </a:lnRef>
        <a:fillRef idx="3">
          <a:scrgbClr r="0" g="0" b="0"/>
        </a:fillRef>
        <a:effectRef idx="3">
          <a:scrgbClr r="0" g="0" b="0"/>
        </a:effectRef>
        <a:fontRef idx="minor">
          <a:schemeClr val="lt1"/>
        </a:fontRef>
      </dsp:style>
      <dsp:txBody>
        <a:bodyPr spcFirstLastPara="0" vert="horz" wrap="square" lIns="0" tIns="185166" rIns="0" bIns="0" numCol="1" spcCol="1270" anchor="t" anchorCtr="0">
          <a:noAutofit/>
        </a:bodyPr>
        <a:lstStyle/>
        <a:p>
          <a:pPr lvl="0" algn="l" defTabSz="2400300">
            <a:lnSpc>
              <a:spcPct val="90000"/>
            </a:lnSpc>
            <a:spcBef>
              <a:spcPct val="0"/>
            </a:spcBef>
            <a:spcAft>
              <a:spcPct val="35000"/>
            </a:spcAft>
          </a:pPr>
          <a:r>
            <a:rPr lang="zh-TW" sz="5400" kern="1200">
              <a:latin typeface="Microsoft JhengHei UI" panose="020B0604030504040204" pitchFamily="34" charset="-120"/>
              <a:ea typeface="Microsoft JhengHei UI" panose="020B0604030504040204" pitchFamily="34" charset="-120"/>
            </a:rPr>
            <a:t>文字</a:t>
          </a:r>
        </a:p>
      </dsp:txBody>
      <dsp:txXfrm>
        <a:off x="2312734" y="678435"/>
        <a:ext cx="1391903" cy="2241991"/>
      </dsp:txXfrm>
    </dsp:sp>
    <dsp:sp modelId="{9C17B0C7-EFC7-477F-8080-909280801ED3}">
      <dsp:nvSpPr>
        <dsp:cNvPr id="0" name=""/>
        <dsp:cNvSpPr/>
      </dsp:nvSpPr>
      <dsp:spPr>
        <a:xfrm>
          <a:off x="3872786" y="678435"/>
          <a:ext cx="1868326" cy="2241991"/>
        </a:xfrm>
        <a:prstGeom prst="roundRect">
          <a:avLst>
            <a:gd name="adj" fmla="val 5000"/>
          </a:avLst>
        </a:prstGeom>
        <a:gradFill rotWithShape="0">
          <a:gsLst>
            <a:gs pos="0">
              <a:schemeClr val="accent1">
                <a:alpha val="90000"/>
                <a:hueOff val="0"/>
                <a:satOff val="0"/>
                <a:lumOff val="0"/>
                <a:alphaOff val="-20000"/>
                <a:tint val="94000"/>
                <a:satMod val="103000"/>
                <a:lumMod val="102000"/>
              </a:schemeClr>
            </a:gs>
            <a:gs pos="50000">
              <a:schemeClr val="accent1">
                <a:alpha val="90000"/>
                <a:hueOff val="0"/>
                <a:satOff val="0"/>
                <a:lumOff val="0"/>
                <a:alphaOff val="-20000"/>
                <a:shade val="100000"/>
                <a:satMod val="110000"/>
                <a:lumMod val="100000"/>
              </a:schemeClr>
            </a:gs>
            <a:gs pos="100000">
              <a:schemeClr val="accent1">
                <a:alpha val="90000"/>
                <a:hueOff val="0"/>
                <a:satOff val="0"/>
                <a:lumOff val="0"/>
                <a:alphaOff val="-2000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54864" rIns="71120" bIns="0" numCol="1" spcCol="1270" anchor="t" anchorCtr="0">
          <a:noAutofit/>
        </a:bodyPr>
        <a:lstStyle/>
        <a:p>
          <a:pPr lvl="0" algn="r" defTabSz="711200">
            <a:lnSpc>
              <a:spcPct val="90000"/>
            </a:lnSpc>
            <a:spcBef>
              <a:spcPct val="0"/>
            </a:spcBef>
            <a:spcAft>
              <a:spcPct val="35000"/>
            </a:spcAft>
          </a:pPr>
          <a:r>
            <a:rPr lang="zh-TW" sz="1600" kern="1200">
              <a:latin typeface="Microsoft JhengHei UI" panose="020B0604030504040204" pitchFamily="34" charset="-120"/>
              <a:ea typeface="Microsoft JhengHei UI" panose="020B0604030504040204" pitchFamily="34" charset="-120"/>
            </a:rPr>
            <a:t>項目</a:t>
          </a:r>
        </a:p>
      </dsp:txBody>
      <dsp:txXfrm rot="16200000">
        <a:off x="3140402" y="1410819"/>
        <a:ext cx="1838433" cy="373665"/>
      </dsp:txXfrm>
    </dsp:sp>
    <dsp:sp modelId="{A4A3366A-C914-4596-BD30-55F951F84C58}">
      <dsp:nvSpPr>
        <dsp:cNvPr id="0" name=""/>
        <dsp:cNvSpPr/>
      </dsp:nvSpPr>
      <dsp:spPr>
        <a:xfrm rot="5400000">
          <a:off x="3717391" y="2460244"/>
          <a:ext cx="329474" cy="280248"/>
        </a:xfrm>
        <a:prstGeom prst="flowChartExtract">
          <a:avLst/>
        </a:prstGeom>
        <a:solidFill>
          <a:schemeClr val="lt1">
            <a:hueOff val="0"/>
            <a:satOff val="0"/>
            <a:lumOff val="0"/>
            <a:alphaOff val="0"/>
          </a:schemeClr>
        </a:solidFill>
        <a:ln w="9525" cap="flat" cmpd="sng" algn="ctr">
          <a:solidFill>
            <a:schemeClr val="accent1">
              <a:alpha val="90000"/>
              <a:hueOff val="0"/>
              <a:satOff val="0"/>
              <a:lumOff val="0"/>
              <a:alphaOff val="-13333"/>
            </a:schemeClr>
          </a:solidFill>
          <a:prstDash val="solid"/>
        </a:ln>
        <a:effectLst/>
      </dsp:spPr>
      <dsp:style>
        <a:lnRef idx="1">
          <a:scrgbClr r="0" g="0" b="0"/>
        </a:lnRef>
        <a:fillRef idx="1">
          <a:scrgbClr r="0" g="0" b="0"/>
        </a:fillRef>
        <a:effectRef idx="2">
          <a:scrgbClr r="0" g="0" b="0"/>
        </a:effectRef>
        <a:fontRef idx="minor"/>
      </dsp:style>
    </dsp:sp>
    <dsp:sp modelId="{78C60AE9-8046-4121-9399-60884B5D2F50}">
      <dsp:nvSpPr>
        <dsp:cNvPr id="0" name=""/>
        <dsp:cNvSpPr/>
      </dsp:nvSpPr>
      <dsp:spPr>
        <a:xfrm>
          <a:off x="4246452" y="678435"/>
          <a:ext cx="1391903" cy="2241991"/>
        </a:xfrm>
        <a:prstGeom prst="rect">
          <a:avLst/>
        </a:prstGeom>
        <a:noFill/>
        <a:ln>
          <a:noFill/>
        </a:ln>
        <a:effectLst>
          <a:outerShdw blurRad="57150" dist="19050" dir="5400000" algn="ctr" rotWithShape="0">
            <a:srgbClr val="000000">
              <a:alpha val="63000"/>
            </a:srgbClr>
          </a:outerShdw>
        </a:effectLst>
        <a:sp3d/>
      </dsp:spPr>
      <dsp:style>
        <a:lnRef idx="0">
          <a:scrgbClr r="0" g="0" b="0"/>
        </a:lnRef>
        <a:fillRef idx="3">
          <a:scrgbClr r="0" g="0" b="0"/>
        </a:fillRef>
        <a:effectRef idx="3">
          <a:scrgbClr r="0" g="0" b="0"/>
        </a:effectRef>
        <a:fontRef idx="minor">
          <a:schemeClr val="lt1"/>
        </a:fontRef>
      </dsp:style>
      <dsp:txBody>
        <a:bodyPr spcFirstLastPara="0" vert="horz" wrap="square" lIns="0" tIns="185166" rIns="0" bIns="0" numCol="1" spcCol="1270" anchor="t" anchorCtr="0">
          <a:noAutofit/>
        </a:bodyPr>
        <a:lstStyle/>
        <a:p>
          <a:pPr lvl="0" algn="l" defTabSz="2400300">
            <a:lnSpc>
              <a:spcPct val="90000"/>
            </a:lnSpc>
            <a:spcBef>
              <a:spcPct val="0"/>
            </a:spcBef>
            <a:spcAft>
              <a:spcPct val="35000"/>
            </a:spcAft>
          </a:pPr>
          <a:r>
            <a:rPr lang="zh-TW" sz="5400" kern="1200">
              <a:latin typeface="Microsoft JhengHei UI" panose="020B0604030504040204" pitchFamily="34" charset="-120"/>
              <a:ea typeface="Microsoft JhengHei UI" panose="020B0604030504040204" pitchFamily="34" charset="-120"/>
            </a:rPr>
            <a:t>文字</a:t>
          </a:r>
        </a:p>
      </dsp:txBody>
      <dsp:txXfrm>
        <a:off x="4246452" y="678435"/>
        <a:ext cx="1391903" cy="2241991"/>
      </dsp:txXfrm>
    </dsp:sp>
    <dsp:sp modelId="{58C317E8-1F04-49C0-9B07-F9D479104094}">
      <dsp:nvSpPr>
        <dsp:cNvPr id="0" name=""/>
        <dsp:cNvSpPr/>
      </dsp:nvSpPr>
      <dsp:spPr>
        <a:xfrm>
          <a:off x="5806504" y="678435"/>
          <a:ext cx="1868326" cy="2241991"/>
        </a:xfrm>
        <a:prstGeom prst="roundRect">
          <a:avLst>
            <a:gd name="adj" fmla="val 5000"/>
          </a:avLst>
        </a:prstGeom>
        <a:gradFill rotWithShape="0">
          <a:gsLst>
            <a:gs pos="0">
              <a:schemeClr val="accent1">
                <a:alpha val="90000"/>
                <a:hueOff val="0"/>
                <a:satOff val="0"/>
                <a:lumOff val="0"/>
                <a:alphaOff val="-30000"/>
                <a:tint val="94000"/>
                <a:satMod val="103000"/>
                <a:lumMod val="102000"/>
              </a:schemeClr>
            </a:gs>
            <a:gs pos="50000">
              <a:schemeClr val="accent1">
                <a:alpha val="90000"/>
                <a:hueOff val="0"/>
                <a:satOff val="0"/>
                <a:lumOff val="0"/>
                <a:alphaOff val="-30000"/>
                <a:shade val="100000"/>
                <a:satMod val="110000"/>
                <a:lumMod val="100000"/>
              </a:schemeClr>
            </a:gs>
            <a:gs pos="100000">
              <a:schemeClr val="accent1">
                <a:alpha val="90000"/>
                <a:hueOff val="0"/>
                <a:satOff val="0"/>
                <a:lumOff val="0"/>
                <a:alphaOff val="-3000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54864" rIns="71120" bIns="0" numCol="1" spcCol="1270" anchor="t" anchorCtr="0">
          <a:noAutofit/>
        </a:bodyPr>
        <a:lstStyle/>
        <a:p>
          <a:pPr lvl="0" algn="r" defTabSz="711200">
            <a:lnSpc>
              <a:spcPct val="90000"/>
            </a:lnSpc>
            <a:spcBef>
              <a:spcPct val="0"/>
            </a:spcBef>
            <a:spcAft>
              <a:spcPct val="35000"/>
            </a:spcAft>
          </a:pPr>
          <a:r>
            <a:rPr lang="zh-TW" sz="1600" kern="1200">
              <a:latin typeface="Microsoft JhengHei UI" panose="020B0604030504040204" pitchFamily="34" charset="-120"/>
              <a:ea typeface="Microsoft JhengHei UI" panose="020B0604030504040204" pitchFamily="34" charset="-120"/>
            </a:rPr>
            <a:t>項目</a:t>
          </a:r>
        </a:p>
      </dsp:txBody>
      <dsp:txXfrm rot="16200000">
        <a:off x="5074120" y="1410819"/>
        <a:ext cx="1838433" cy="373665"/>
      </dsp:txXfrm>
    </dsp:sp>
    <dsp:sp modelId="{ED9207CD-B51E-492C-9B07-F1B5D103B657}">
      <dsp:nvSpPr>
        <dsp:cNvPr id="0" name=""/>
        <dsp:cNvSpPr/>
      </dsp:nvSpPr>
      <dsp:spPr>
        <a:xfrm rot="5400000">
          <a:off x="5651109" y="2460244"/>
          <a:ext cx="329474" cy="280248"/>
        </a:xfrm>
        <a:prstGeom prst="flowChartExtract">
          <a:avLst/>
        </a:prstGeom>
        <a:solidFill>
          <a:schemeClr val="lt1">
            <a:hueOff val="0"/>
            <a:satOff val="0"/>
            <a:lumOff val="0"/>
            <a:alphaOff val="0"/>
          </a:schemeClr>
        </a:solidFill>
        <a:ln w="9525" cap="flat" cmpd="sng" algn="ctr">
          <a:solidFill>
            <a:schemeClr val="accent1">
              <a:alpha val="90000"/>
              <a:hueOff val="0"/>
              <a:satOff val="0"/>
              <a:lumOff val="0"/>
              <a:alphaOff val="-26667"/>
            </a:schemeClr>
          </a:solidFill>
          <a:prstDash val="solid"/>
        </a:ln>
        <a:effectLst/>
      </dsp:spPr>
      <dsp:style>
        <a:lnRef idx="1">
          <a:scrgbClr r="0" g="0" b="0"/>
        </a:lnRef>
        <a:fillRef idx="1">
          <a:scrgbClr r="0" g="0" b="0"/>
        </a:fillRef>
        <a:effectRef idx="2">
          <a:scrgbClr r="0" g="0" b="0"/>
        </a:effectRef>
        <a:fontRef idx="minor"/>
      </dsp:style>
    </dsp:sp>
    <dsp:sp modelId="{03C543D7-1896-4C0F-8B6A-E6BFC5169822}">
      <dsp:nvSpPr>
        <dsp:cNvPr id="0" name=""/>
        <dsp:cNvSpPr/>
      </dsp:nvSpPr>
      <dsp:spPr>
        <a:xfrm>
          <a:off x="6180169" y="678435"/>
          <a:ext cx="1391903" cy="2241991"/>
        </a:xfrm>
        <a:prstGeom prst="rect">
          <a:avLst/>
        </a:prstGeom>
        <a:noFill/>
        <a:ln>
          <a:noFill/>
        </a:ln>
        <a:effectLst>
          <a:outerShdw blurRad="57150" dist="19050" dir="5400000" algn="ctr" rotWithShape="0">
            <a:srgbClr val="000000">
              <a:alpha val="63000"/>
            </a:srgbClr>
          </a:outerShdw>
        </a:effectLst>
        <a:sp3d/>
      </dsp:spPr>
      <dsp:style>
        <a:lnRef idx="0">
          <a:scrgbClr r="0" g="0" b="0"/>
        </a:lnRef>
        <a:fillRef idx="3">
          <a:scrgbClr r="0" g="0" b="0"/>
        </a:fillRef>
        <a:effectRef idx="3">
          <a:scrgbClr r="0" g="0" b="0"/>
        </a:effectRef>
        <a:fontRef idx="minor">
          <a:schemeClr val="lt1"/>
        </a:fontRef>
      </dsp:style>
      <dsp:txBody>
        <a:bodyPr spcFirstLastPara="0" vert="horz" wrap="square" lIns="0" tIns="185166" rIns="0" bIns="0" numCol="1" spcCol="1270" anchor="t" anchorCtr="0">
          <a:noAutofit/>
        </a:bodyPr>
        <a:lstStyle/>
        <a:p>
          <a:pPr lvl="0" algn="l" defTabSz="2400300">
            <a:lnSpc>
              <a:spcPct val="90000"/>
            </a:lnSpc>
            <a:spcBef>
              <a:spcPct val="0"/>
            </a:spcBef>
            <a:spcAft>
              <a:spcPct val="35000"/>
            </a:spcAft>
          </a:pPr>
          <a:r>
            <a:rPr lang="zh-TW" sz="5400" kern="1200">
              <a:latin typeface="Microsoft JhengHei UI" panose="020B0604030504040204" pitchFamily="34" charset="-120"/>
              <a:ea typeface="Microsoft JhengHei UI" panose="020B0604030504040204" pitchFamily="34" charset="-120"/>
            </a:rPr>
            <a:t>文字</a:t>
          </a:r>
        </a:p>
      </dsp:txBody>
      <dsp:txXfrm>
        <a:off x="6180169" y="678435"/>
        <a:ext cx="1391903" cy="2241991"/>
      </dsp:txXfrm>
    </dsp:sp>
    <dsp:sp modelId="{073EAD77-6DC4-4185-AF91-F0FC2408C2DE}">
      <dsp:nvSpPr>
        <dsp:cNvPr id="0" name=""/>
        <dsp:cNvSpPr/>
      </dsp:nvSpPr>
      <dsp:spPr>
        <a:xfrm>
          <a:off x="7740222" y="678435"/>
          <a:ext cx="1868326" cy="2241991"/>
        </a:xfrm>
        <a:prstGeom prst="roundRect">
          <a:avLst>
            <a:gd name="adj" fmla="val 5000"/>
          </a:avLst>
        </a:prstGeom>
        <a:gradFill rotWithShape="0">
          <a:gsLst>
            <a:gs pos="0">
              <a:schemeClr val="accent1">
                <a:alpha val="90000"/>
                <a:hueOff val="0"/>
                <a:satOff val="0"/>
                <a:lumOff val="0"/>
                <a:alphaOff val="-40000"/>
                <a:tint val="94000"/>
                <a:satMod val="103000"/>
                <a:lumMod val="102000"/>
              </a:schemeClr>
            </a:gs>
            <a:gs pos="50000">
              <a:schemeClr val="accent1">
                <a:alpha val="90000"/>
                <a:hueOff val="0"/>
                <a:satOff val="0"/>
                <a:lumOff val="0"/>
                <a:alphaOff val="-40000"/>
                <a:shade val="100000"/>
                <a:satMod val="110000"/>
                <a:lumMod val="100000"/>
              </a:schemeClr>
            </a:gs>
            <a:gs pos="100000">
              <a:schemeClr val="accent1">
                <a:alpha val="90000"/>
                <a:hueOff val="0"/>
                <a:satOff val="0"/>
                <a:lumOff val="0"/>
                <a:alphaOff val="-4000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54864" rIns="71120" bIns="0" numCol="1" spcCol="1270" anchor="t" anchorCtr="0">
          <a:noAutofit/>
        </a:bodyPr>
        <a:lstStyle/>
        <a:p>
          <a:pPr lvl="0" algn="r" defTabSz="711200">
            <a:lnSpc>
              <a:spcPct val="90000"/>
            </a:lnSpc>
            <a:spcBef>
              <a:spcPct val="0"/>
            </a:spcBef>
            <a:spcAft>
              <a:spcPct val="35000"/>
            </a:spcAft>
          </a:pPr>
          <a:r>
            <a:rPr lang="zh-TW" sz="1600" kern="1200">
              <a:latin typeface="Microsoft JhengHei UI" panose="020B0604030504040204" pitchFamily="34" charset="-120"/>
              <a:ea typeface="Microsoft JhengHei UI" panose="020B0604030504040204" pitchFamily="34" charset="-120"/>
            </a:rPr>
            <a:t>項目</a:t>
          </a:r>
        </a:p>
      </dsp:txBody>
      <dsp:txXfrm rot="16200000">
        <a:off x="7007838" y="1410819"/>
        <a:ext cx="1838433" cy="373665"/>
      </dsp:txXfrm>
    </dsp:sp>
    <dsp:sp modelId="{7C5CFA38-39E4-4CE8-AE0B-B032E79F1FF7}">
      <dsp:nvSpPr>
        <dsp:cNvPr id="0" name=""/>
        <dsp:cNvSpPr/>
      </dsp:nvSpPr>
      <dsp:spPr>
        <a:xfrm rot="5400000">
          <a:off x="7584826" y="2460244"/>
          <a:ext cx="329474" cy="280248"/>
        </a:xfrm>
        <a:prstGeom prst="flowChartExtract">
          <a:avLst/>
        </a:prstGeom>
        <a:solidFill>
          <a:schemeClr val="lt1">
            <a:hueOff val="0"/>
            <a:satOff val="0"/>
            <a:lumOff val="0"/>
            <a:alphaOff val="0"/>
          </a:schemeClr>
        </a:solidFill>
        <a:ln w="9525" cap="flat" cmpd="sng" algn="ctr">
          <a:solidFill>
            <a:schemeClr val="accent1">
              <a:alpha val="90000"/>
              <a:hueOff val="0"/>
              <a:satOff val="0"/>
              <a:lumOff val="0"/>
              <a:alphaOff val="-40000"/>
            </a:schemeClr>
          </a:solidFill>
          <a:prstDash val="solid"/>
        </a:ln>
        <a:effectLst/>
      </dsp:spPr>
      <dsp:style>
        <a:lnRef idx="1">
          <a:scrgbClr r="0" g="0" b="0"/>
        </a:lnRef>
        <a:fillRef idx="1">
          <a:scrgbClr r="0" g="0" b="0"/>
        </a:fillRef>
        <a:effectRef idx="2">
          <a:scrgbClr r="0" g="0" b="0"/>
        </a:effectRef>
        <a:fontRef idx="minor"/>
      </dsp:style>
    </dsp:sp>
    <dsp:sp modelId="{F395DE95-9EB9-49BD-A06D-E6418CF83799}">
      <dsp:nvSpPr>
        <dsp:cNvPr id="0" name=""/>
        <dsp:cNvSpPr/>
      </dsp:nvSpPr>
      <dsp:spPr>
        <a:xfrm>
          <a:off x="8113887" y="678435"/>
          <a:ext cx="1391903" cy="2241991"/>
        </a:xfrm>
        <a:prstGeom prst="rect">
          <a:avLst/>
        </a:prstGeom>
        <a:noFill/>
        <a:ln>
          <a:noFill/>
        </a:ln>
        <a:effectLst>
          <a:outerShdw blurRad="57150" dist="19050" dir="5400000" algn="ctr" rotWithShape="0">
            <a:srgbClr val="000000">
              <a:alpha val="63000"/>
            </a:srgbClr>
          </a:outerShdw>
        </a:effectLst>
        <a:sp3d/>
      </dsp:spPr>
      <dsp:style>
        <a:lnRef idx="0">
          <a:scrgbClr r="0" g="0" b="0"/>
        </a:lnRef>
        <a:fillRef idx="3">
          <a:scrgbClr r="0" g="0" b="0"/>
        </a:fillRef>
        <a:effectRef idx="3">
          <a:scrgbClr r="0" g="0" b="0"/>
        </a:effectRef>
        <a:fontRef idx="minor">
          <a:schemeClr val="lt1"/>
        </a:fontRef>
      </dsp:style>
      <dsp:txBody>
        <a:bodyPr spcFirstLastPara="0" vert="horz" wrap="square" lIns="0" tIns="185166" rIns="0" bIns="0" numCol="1" spcCol="1270" anchor="t" anchorCtr="0">
          <a:noAutofit/>
        </a:bodyPr>
        <a:lstStyle/>
        <a:p>
          <a:pPr lvl="0" algn="l" defTabSz="2400300">
            <a:lnSpc>
              <a:spcPct val="90000"/>
            </a:lnSpc>
            <a:spcBef>
              <a:spcPct val="0"/>
            </a:spcBef>
            <a:spcAft>
              <a:spcPct val="35000"/>
            </a:spcAft>
          </a:pPr>
          <a:r>
            <a:rPr lang="zh-TW" sz="5400" kern="1200">
              <a:latin typeface="Microsoft JhengHei UI" panose="020B0604030504040204" pitchFamily="34" charset="-120"/>
              <a:ea typeface="Microsoft JhengHei UI" panose="020B0604030504040204" pitchFamily="34" charset="-120"/>
            </a:rPr>
            <a:t>文字</a:t>
          </a:r>
        </a:p>
      </dsp:txBody>
      <dsp:txXfrm>
        <a:off x="8113887" y="678435"/>
        <a:ext cx="1391903" cy="22419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F258FD-D1EC-4D06-9C56-BCC70A6BDDCB}">
      <dsp:nvSpPr>
        <dsp:cNvPr id="0" name=""/>
        <dsp:cNvSpPr/>
      </dsp:nvSpPr>
      <dsp:spPr>
        <a:xfrm>
          <a:off x="2331227" y="1326339"/>
          <a:ext cx="946183" cy="946183"/>
        </a:xfrm>
        <a:prstGeom prst="ellipse">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zh-TW" sz="2300" kern="1200">
              <a:latin typeface="Microsoft JhengHei UI" panose="020B0604030504040204" pitchFamily="34" charset="-120"/>
              <a:ea typeface="Microsoft JhengHei UI" panose="020B0604030504040204" pitchFamily="34" charset="-120"/>
            </a:rPr>
            <a:t>項目</a:t>
          </a:r>
        </a:p>
      </dsp:txBody>
      <dsp:txXfrm>
        <a:off x="2469792" y="1464904"/>
        <a:ext cx="669053" cy="669053"/>
      </dsp:txXfrm>
    </dsp:sp>
    <dsp:sp modelId="{A3C38A0F-52EA-493F-8BD7-EAEC1AE99CB6}">
      <dsp:nvSpPr>
        <dsp:cNvPr id="0" name=""/>
        <dsp:cNvSpPr/>
      </dsp:nvSpPr>
      <dsp:spPr>
        <a:xfrm rot="16200000">
          <a:off x="2704356" y="982538"/>
          <a:ext cx="199924" cy="321702"/>
        </a:xfrm>
        <a:prstGeom prst="rightArrow">
          <a:avLst>
            <a:gd name="adj1" fmla="val 60000"/>
            <a:gd name="adj2" fmla="val 50000"/>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zh-TW" sz="900" kern="1200">
            <a:latin typeface="Microsoft JhengHei UI" panose="020B0604030504040204" pitchFamily="34" charset="-120"/>
            <a:ea typeface="Microsoft JhengHei UI" panose="020B0604030504040204" pitchFamily="34" charset="-120"/>
          </a:endParaRPr>
        </a:p>
      </dsp:txBody>
      <dsp:txXfrm>
        <a:off x="2734345" y="1076867"/>
        <a:ext cx="139947" cy="193022"/>
      </dsp:txXfrm>
    </dsp:sp>
    <dsp:sp modelId="{52291E47-ACB5-4B38-9B03-8B1560DFD0CC}">
      <dsp:nvSpPr>
        <dsp:cNvPr id="0" name=""/>
        <dsp:cNvSpPr/>
      </dsp:nvSpPr>
      <dsp:spPr>
        <a:xfrm>
          <a:off x="2331227" y="2938"/>
          <a:ext cx="946183" cy="946183"/>
        </a:xfrm>
        <a:prstGeom prst="ellipse">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zh-TW" sz="2300" kern="1200">
              <a:latin typeface="Microsoft JhengHei UI" panose="020B0604030504040204" pitchFamily="34" charset="-120"/>
              <a:ea typeface="Microsoft JhengHei UI" panose="020B0604030504040204" pitchFamily="34" charset="-120"/>
            </a:rPr>
            <a:t>項目</a:t>
          </a:r>
        </a:p>
      </dsp:txBody>
      <dsp:txXfrm>
        <a:off x="2469792" y="141503"/>
        <a:ext cx="669053" cy="669053"/>
      </dsp:txXfrm>
    </dsp:sp>
    <dsp:sp modelId="{6692948A-20AD-4E18-B833-65A5C7A04432}">
      <dsp:nvSpPr>
        <dsp:cNvPr id="0" name=""/>
        <dsp:cNvSpPr/>
      </dsp:nvSpPr>
      <dsp:spPr>
        <a:xfrm>
          <a:off x="3360398" y="1638580"/>
          <a:ext cx="199924" cy="321702"/>
        </a:xfrm>
        <a:prstGeom prst="rightArrow">
          <a:avLst>
            <a:gd name="adj1" fmla="val 60000"/>
            <a:gd name="adj2" fmla="val 50000"/>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zh-TW" sz="900" kern="1200">
            <a:latin typeface="Microsoft JhengHei UI" panose="020B0604030504040204" pitchFamily="34" charset="-120"/>
            <a:ea typeface="Microsoft JhengHei UI" panose="020B0604030504040204" pitchFamily="34" charset="-120"/>
          </a:endParaRPr>
        </a:p>
      </dsp:txBody>
      <dsp:txXfrm>
        <a:off x="3360398" y="1702920"/>
        <a:ext cx="139947" cy="193022"/>
      </dsp:txXfrm>
    </dsp:sp>
    <dsp:sp modelId="{59B57A1D-F10F-4506-AE16-3BAB87B75C43}">
      <dsp:nvSpPr>
        <dsp:cNvPr id="0" name=""/>
        <dsp:cNvSpPr/>
      </dsp:nvSpPr>
      <dsp:spPr>
        <a:xfrm>
          <a:off x="3654627" y="1326339"/>
          <a:ext cx="946183" cy="946183"/>
        </a:xfrm>
        <a:prstGeom prst="ellipse">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zh-TW" sz="2300" kern="1200">
              <a:latin typeface="Microsoft JhengHei UI" panose="020B0604030504040204" pitchFamily="34" charset="-120"/>
              <a:ea typeface="Microsoft JhengHei UI" panose="020B0604030504040204" pitchFamily="34" charset="-120"/>
            </a:rPr>
            <a:t>項目</a:t>
          </a:r>
        </a:p>
      </dsp:txBody>
      <dsp:txXfrm>
        <a:off x="3793192" y="1464904"/>
        <a:ext cx="669053" cy="669053"/>
      </dsp:txXfrm>
    </dsp:sp>
    <dsp:sp modelId="{6F0CD613-B859-42A2-B779-B689A9C2E97D}">
      <dsp:nvSpPr>
        <dsp:cNvPr id="0" name=""/>
        <dsp:cNvSpPr/>
      </dsp:nvSpPr>
      <dsp:spPr>
        <a:xfrm rot="5400000">
          <a:off x="2704356" y="2294622"/>
          <a:ext cx="199924" cy="321702"/>
        </a:xfrm>
        <a:prstGeom prst="rightArrow">
          <a:avLst>
            <a:gd name="adj1" fmla="val 60000"/>
            <a:gd name="adj2" fmla="val 50000"/>
          </a:avLst>
        </a:prstGeom>
        <a:gradFill rotWithShape="0">
          <a:gsLst>
            <a:gs pos="0">
              <a:schemeClr val="accent4">
                <a:hueOff val="0"/>
                <a:satOff val="0"/>
                <a:lumOff val="0"/>
                <a:alphaOff val="0"/>
                <a:tint val="94000"/>
                <a:satMod val="103000"/>
                <a:lumMod val="102000"/>
              </a:schemeClr>
            </a:gs>
            <a:gs pos="50000">
              <a:schemeClr val="accent4">
                <a:hueOff val="0"/>
                <a:satOff val="0"/>
                <a:lumOff val="0"/>
                <a:alphaOff val="0"/>
                <a:shade val="100000"/>
                <a:satMod val="110000"/>
                <a:lumMod val="100000"/>
              </a:schemeClr>
            </a:gs>
            <a:gs pos="100000">
              <a:schemeClr val="accent4">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zh-TW" sz="900" kern="1200">
            <a:latin typeface="Microsoft JhengHei UI" panose="020B0604030504040204" pitchFamily="34" charset="-120"/>
            <a:ea typeface="Microsoft JhengHei UI" panose="020B0604030504040204" pitchFamily="34" charset="-120"/>
          </a:endParaRPr>
        </a:p>
      </dsp:txBody>
      <dsp:txXfrm>
        <a:off x="2734345" y="2328974"/>
        <a:ext cx="139947" cy="193022"/>
      </dsp:txXfrm>
    </dsp:sp>
    <dsp:sp modelId="{5EF0C77B-BF09-4B25-B4B2-9AAB6D5E6B51}">
      <dsp:nvSpPr>
        <dsp:cNvPr id="0" name=""/>
        <dsp:cNvSpPr/>
      </dsp:nvSpPr>
      <dsp:spPr>
        <a:xfrm>
          <a:off x="2331227" y="2649740"/>
          <a:ext cx="946183" cy="946183"/>
        </a:xfrm>
        <a:prstGeom prst="ellipse">
          <a:avLst/>
        </a:prstGeom>
        <a:gradFill rotWithShape="0">
          <a:gsLst>
            <a:gs pos="0">
              <a:schemeClr val="accent4">
                <a:hueOff val="0"/>
                <a:satOff val="0"/>
                <a:lumOff val="0"/>
                <a:alphaOff val="0"/>
                <a:tint val="94000"/>
                <a:satMod val="103000"/>
                <a:lumMod val="102000"/>
              </a:schemeClr>
            </a:gs>
            <a:gs pos="50000">
              <a:schemeClr val="accent4">
                <a:hueOff val="0"/>
                <a:satOff val="0"/>
                <a:lumOff val="0"/>
                <a:alphaOff val="0"/>
                <a:shade val="100000"/>
                <a:satMod val="110000"/>
                <a:lumMod val="100000"/>
              </a:schemeClr>
            </a:gs>
            <a:gs pos="100000">
              <a:schemeClr val="accent4">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zh-TW" sz="2300" kern="1200">
              <a:latin typeface="Microsoft JhengHei UI" panose="020B0604030504040204" pitchFamily="34" charset="-120"/>
              <a:ea typeface="Microsoft JhengHei UI" panose="020B0604030504040204" pitchFamily="34" charset="-120"/>
            </a:rPr>
            <a:t>項目</a:t>
          </a:r>
        </a:p>
      </dsp:txBody>
      <dsp:txXfrm>
        <a:off x="2469792" y="2788305"/>
        <a:ext cx="669053" cy="669053"/>
      </dsp:txXfrm>
    </dsp:sp>
    <dsp:sp modelId="{BCFDFF25-F2E7-48EE-9D65-A9BA155A4ACB}">
      <dsp:nvSpPr>
        <dsp:cNvPr id="0" name=""/>
        <dsp:cNvSpPr/>
      </dsp:nvSpPr>
      <dsp:spPr>
        <a:xfrm rot="10800000">
          <a:off x="2048314" y="1638580"/>
          <a:ext cx="199924" cy="321702"/>
        </a:xfrm>
        <a:prstGeom prst="rightArrow">
          <a:avLst>
            <a:gd name="adj1" fmla="val 60000"/>
            <a:gd name="adj2" fmla="val 50000"/>
          </a:avLst>
        </a:prstGeom>
        <a:gradFill rotWithShape="0">
          <a:gsLst>
            <a:gs pos="0">
              <a:schemeClr val="accent5">
                <a:hueOff val="0"/>
                <a:satOff val="0"/>
                <a:lumOff val="0"/>
                <a:alphaOff val="0"/>
                <a:tint val="94000"/>
                <a:satMod val="103000"/>
                <a:lumMod val="102000"/>
              </a:schemeClr>
            </a:gs>
            <a:gs pos="50000">
              <a:schemeClr val="accent5">
                <a:hueOff val="0"/>
                <a:satOff val="0"/>
                <a:lumOff val="0"/>
                <a:alphaOff val="0"/>
                <a:shade val="100000"/>
                <a:satMod val="110000"/>
                <a:lumMod val="100000"/>
              </a:schemeClr>
            </a:gs>
            <a:gs pos="100000">
              <a:schemeClr val="accent5">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zh-TW" sz="900" kern="1200">
            <a:latin typeface="Microsoft JhengHei UI" panose="020B0604030504040204" pitchFamily="34" charset="-120"/>
            <a:ea typeface="Microsoft JhengHei UI" panose="020B0604030504040204" pitchFamily="34" charset="-120"/>
          </a:endParaRPr>
        </a:p>
      </dsp:txBody>
      <dsp:txXfrm rot="10800000">
        <a:off x="2108291" y="1702920"/>
        <a:ext cx="139947" cy="193022"/>
      </dsp:txXfrm>
    </dsp:sp>
    <dsp:sp modelId="{B91DD6F8-103A-4071-AE32-E4A21C7D0795}">
      <dsp:nvSpPr>
        <dsp:cNvPr id="0" name=""/>
        <dsp:cNvSpPr/>
      </dsp:nvSpPr>
      <dsp:spPr>
        <a:xfrm>
          <a:off x="1007826" y="1326339"/>
          <a:ext cx="946183" cy="946183"/>
        </a:xfrm>
        <a:prstGeom prst="ellipse">
          <a:avLst/>
        </a:prstGeom>
        <a:gradFill rotWithShape="0">
          <a:gsLst>
            <a:gs pos="0">
              <a:schemeClr val="accent5">
                <a:hueOff val="0"/>
                <a:satOff val="0"/>
                <a:lumOff val="0"/>
                <a:alphaOff val="0"/>
                <a:tint val="94000"/>
                <a:satMod val="103000"/>
                <a:lumMod val="102000"/>
              </a:schemeClr>
            </a:gs>
            <a:gs pos="50000">
              <a:schemeClr val="accent5">
                <a:hueOff val="0"/>
                <a:satOff val="0"/>
                <a:lumOff val="0"/>
                <a:alphaOff val="0"/>
                <a:shade val="100000"/>
                <a:satMod val="110000"/>
                <a:lumMod val="100000"/>
              </a:schemeClr>
            </a:gs>
            <a:gs pos="100000">
              <a:schemeClr val="accent5">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zh-TW" sz="2300" kern="1200">
              <a:latin typeface="Microsoft JhengHei UI" panose="020B0604030504040204" pitchFamily="34" charset="-120"/>
              <a:ea typeface="Microsoft JhengHei UI" panose="020B0604030504040204" pitchFamily="34" charset="-120"/>
            </a:rPr>
            <a:t>項目</a:t>
          </a:r>
        </a:p>
      </dsp:txBody>
      <dsp:txXfrm>
        <a:off x="1146391" y="1464904"/>
        <a:ext cx="669053" cy="66905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zh-TW" sz="1200"/>
            </a:lvl1pPr>
          </a:lstStyle>
          <a:p>
            <a:endParaRPr lang="zh-TW"/>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zh-TW" sz="1200"/>
            </a:lvl1pPr>
          </a:lstStyle>
          <a:p>
            <a:fld id="{E3775AAE-0936-40B9-ACF9-A981EEF95D23}" type="datetimeFigureOut">
              <a:t>2013/9/17</a:t>
            </a:fld>
            <a:endParaRPr lang="zh-TW"/>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zh-TW" sz="1200"/>
            </a:lvl1pPr>
          </a:lstStyle>
          <a:p>
            <a:endParaRPr lang="zh-TW"/>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zh-TW" sz="1200"/>
            </a:lvl1pPr>
          </a:lstStyle>
          <a:p>
            <a:fld id="{B37B1F30-39B2-4CE2-8EF3-91F3179569A5}" type="slidenum">
              <a:t>‹#›</a:t>
            </a:fld>
            <a:endParaRPr lang="zh-TW"/>
          </a:p>
        </p:txBody>
      </p:sp>
    </p:spTree>
    <p:extLst>
      <p:ext uri="{BB962C8B-B14F-4D97-AF65-F5344CB8AC3E}">
        <p14:creationId xmlns:p14="http://schemas.microsoft.com/office/powerpoint/2010/main" val="3319242866"/>
      </p:ext>
    </p:extLst>
  </p:cSld>
  <p:clrMap bg1="lt1" tx1="dk1" bg2="lt2" tx2="dk2" accent1="accent1" accent2="accent2" accent3="accent3" accent4="accent4" accent5="accent5" accent6="accent6" hlink="hlink" folHlink="folHlink"/>
  <p:notesStyle>
    <a:lvl1pPr marL="0" algn="l" defTabSz="914400" rtl="0" eaLnBrk="1" latinLnBrk="0" hangingPunct="1">
      <a:defRPr lang="zh-TW" sz="1200" kern="1200">
        <a:solidFill>
          <a:schemeClr val="tx1"/>
        </a:solidFill>
        <a:latin typeface="+mn-lt"/>
        <a:ea typeface="+mn-ea"/>
        <a:cs typeface="+mn-cs"/>
      </a:defRPr>
    </a:lvl1pPr>
    <a:lvl2pPr marL="457200" algn="l" defTabSz="914400" rtl="0" eaLnBrk="1" latinLnBrk="0" hangingPunct="1">
      <a:defRPr lang="zh-TW" sz="1200" kern="1200">
        <a:solidFill>
          <a:schemeClr val="tx1"/>
        </a:solidFill>
        <a:latin typeface="+mn-lt"/>
        <a:ea typeface="+mn-ea"/>
        <a:cs typeface="+mn-cs"/>
      </a:defRPr>
    </a:lvl2pPr>
    <a:lvl3pPr marL="914400" algn="l" defTabSz="914400" rtl="0" eaLnBrk="1" latinLnBrk="0" hangingPunct="1">
      <a:defRPr lang="zh-TW" sz="1200" kern="1200">
        <a:solidFill>
          <a:schemeClr val="tx1"/>
        </a:solidFill>
        <a:latin typeface="+mn-lt"/>
        <a:ea typeface="+mn-ea"/>
        <a:cs typeface="+mn-cs"/>
      </a:defRPr>
    </a:lvl3pPr>
    <a:lvl4pPr marL="1371600" algn="l" defTabSz="914400" rtl="0" eaLnBrk="1" latinLnBrk="0" hangingPunct="1">
      <a:defRPr lang="zh-TW" sz="1200" kern="1200">
        <a:solidFill>
          <a:schemeClr val="tx1"/>
        </a:solidFill>
        <a:latin typeface="+mn-lt"/>
        <a:ea typeface="+mn-ea"/>
        <a:cs typeface="+mn-cs"/>
      </a:defRPr>
    </a:lvl4pPr>
    <a:lvl5pPr marL="1828800" algn="l" defTabSz="914400" rtl="0" eaLnBrk="1" latinLnBrk="0" hangingPunct="1">
      <a:defRPr lang="zh-TW" sz="1200" kern="1200">
        <a:solidFill>
          <a:schemeClr val="tx1"/>
        </a:solidFill>
        <a:latin typeface="+mn-lt"/>
        <a:ea typeface="+mn-ea"/>
        <a:cs typeface="+mn-cs"/>
      </a:defRPr>
    </a:lvl5pPr>
    <a:lvl6pPr marL="2286000" algn="l" defTabSz="914400" rtl="0" eaLnBrk="1" latinLnBrk="0" hangingPunct="1">
      <a:defRPr lang="zh-TW" sz="1200" kern="1200">
        <a:solidFill>
          <a:schemeClr val="tx1"/>
        </a:solidFill>
        <a:latin typeface="+mn-lt"/>
        <a:ea typeface="+mn-ea"/>
        <a:cs typeface="+mn-cs"/>
      </a:defRPr>
    </a:lvl6pPr>
    <a:lvl7pPr marL="2743200" algn="l" defTabSz="914400" rtl="0" eaLnBrk="1" latinLnBrk="0" hangingPunct="1">
      <a:defRPr lang="zh-TW" sz="1200" kern="1200">
        <a:solidFill>
          <a:schemeClr val="tx1"/>
        </a:solidFill>
        <a:latin typeface="+mn-lt"/>
        <a:ea typeface="+mn-ea"/>
        <a:cs typeface="+mn-cs"/>
      </a:defRPr>
    </a:lvl7pPr>
    <a:lvl8pPr marL="3200400" algn="l" defTabSz="914400" rtl="0" eaLnBrk="1" latinLnBrk="0" hangingPunct="1">
      <a:defRPr lang="zh-TW" sz="1200" kern="1200">
        <a:solidFill>
          <a:schemeClr val="tx1"/>
        </a:solidFill>
        <a:latin typeface="+mn-lt"/>
        <a:ea typeface="+mn-ea"/>
        <a:cs typeface="+mn-cs"/>
      </a:defRPr>
    </a:lvl8pPr>
    <a:lvl9pPr marL="3657600" algn="l" defTabSz="914400" rtl="0" eaLnBrk="1" latinLnBrk="0" hangingPunct="1">
      <a:defRPr lang="zh-TW"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備忘稿版面配置區 2"/>
          <p:cNvSpPr>
            <a:spLocks noGrp="1"/>
          </p:cNvSpPr>
          <p:nvPr>
            <p:ph type="body" idx="1"/>
          </p:nvPr>
        </p:nvSpPr>
        <p:spPr/>
        <p:txBody>
          <a:bodyPr/>
          <a:lstStyle/>
          <a:p>
            <a:r>
              <a:rPr lang="zh-TW" dirty="0" smtClean="0">
                <a:latin typeface="Microsoft JhengHei UI" panose="020B0604030504040204" pitchFamily="34" charset="-120"/>
                <a:ea typeface="Microsoft JhengHei UI" panose="020B0604030504040204" pitchFamily="34" charset="-120"/>
              </a:rPr>
              <a:t>我們設計此範本的用意在於讓專案小組中的各個成員均能使用具有專屬主題的系列投影片。各位成員，以下會說明如何在投影片組中新增投影片： </a:t>
            </a:r>
          </a:p>
          <a:p>
            <a:r>
              <a:rPr lang="zh-TW" dirty="0" smtClean="0">
                <a:latin typeface="Microsoft JhengHei UI" panose="020B0604030504040204" pitchFamily="34" charset="-120"/>
                <a:ea typeface="Microsoft JhengHei UI" panose="020B0604030504040204" pitchFamily="34" charset="-120"/>
              </a:rPr>
              <a:t/>
            </a:r>
            <a:br>
              <a:rPr lang="zh-TW" dirty="0" smtClean="0">
                <a:latin typeface="Microsoft JhengHei UI" panose="020B0604030504040204" pitchFamily="34" charset="-120"/>
                <a:ea typeface="Microsoft JhengHei UI" panose="020B0604030504040204" pitchFamily="34" charset="-120"/>
              </a:rPr>
            </a:br>
            <a:endParaRPr lang="zh-TW" dirty="0" smtClean="0">
              <a:latin typeface="Microsoft JhengHei UI" panose="020B0604030504040204" pitchFamily="34" charset="-120"/>
              <a:ea typeface="Microsoft JhengHei UI" panose="020B0604030504040204" pitchFamily="34" charset="-120"/>
            </a:endParaRPr>
          </a:p>
          <a:p>
            <a:r>
              <a:rPr lang="zh-TW" dirty="0" smtClean="0">
                <a:latin typeface="Microsoft JhengHei UI" panose="020B0604030504040204" pitchFamily="34" charset="-120"/>
                <a:ea typeface="Microsoft JhengHei UI" panose="020B0604030504040204" pitchFamily="34" charset="-120"/>
              </a:rPr>
              <a:t>請標示出要新增投影片的位置：在縮圖窗格中選取既有投影片，按一下 [新增投影片] 按鈕，然後選擇版面配置。 </a:t>
            </a:r>
          </a:p>
          <a:p>
            <a:r>
              <a:rPr lang="zh-TW" dirty="0" smtClean="0">
                <a:latin typeface="Microsoft JhengHei UI" panose="020B0604030504040204" pitchFamily="34" charset="-120"/>
                <a:ea typeface="Microsoft JhengHei UI" panose="020B0604030504040204" pitchFamily="34" charset="-120"/>
              </a:rPr>
              <a:t/>
            </a:r>
            <a:br>
              <a:rPr lang="zh-TW" dirty="0" smtClean="0">
                <a:latin typeface="Microsoft JhengHei UI" panose="020B0604030504040204" pitchFamily="34" charset="-120"/>
                <a:ea typeface="Microsoft JhengHei UI" panose="020B0604030504040204" pitchFamily="34" charset="-120"/>
              </a:rPr>
            </a:br>
            <a:endParaRPr lang="zh-TW" dirty="0" smtClean="0">
              <a:latin typeface="Microsoft JhengHei UI" panose="020B0604030504040204" pitchFamily="34" charset="-120"/>
              <a:ea typeface="Microsoft JhengHei UI" panose="020B0604030504040204" pitchFamily="34" charset="-120"/>
            </a:endParaRPr>
          </a:p>
          <a:p>
            <a:r>
              <a:rPr lang="zh-TW" dirty="0" smtClean="0">
                <a:latin typeface="Microsoft JhengHei UI" panose="020B0604030504040204" pitchFamily="34" charset="-120"/>
                <a:ea typeface="Microsoft JhengHei UI" panose="020B0604030504040204" pitchFamily="34" charset="-120"/>
              </a:rPr>
              <a:t>新投影片與您之前選取的投影片主題相同。 </a:t>
            </a:r>
          </a:p>
          <a:p>
            <a:r>
              <a:rPr lang="zh-TW" dirty="0" smtClean="0">
                <a:latin typeface="Microsoft JhengHei UI" panose="020B0604030504040204" pitchFamily="34" charset="-120"/>
                <a:ea typeface="Microsoft JhengHei UI" panose="020B0604030504040204" pitchFamily="34" charset="-120"/>
              </a:rPr>
              <a:t/>
            </a:r>
            <a:br>
              <a:rPr lang="zh-TW" dirty="0" smtClean="0">
                <a:latin typeface="Microsoft JhengHei UI" panose="020B0604030504040204" pitchFamily="34" charset="-120"/>
                <a:ea typeface="Microsoft JhengHei UI" panose="020B0604030504040204" pitchFamily="34" charset="-120"/>
              </a:rPr>
            </a:br>
            <a:endParaRPr lang="zh-TW" dirty="0" smtClean="0">
              <a:latin typeface="Microsoft JhengHei UI" panose="020B0604030504040204" pitchFamily="34" charset="-120"/>
              <a:ea typeface="Microsoft JhengHei UI" panose="020B0604030504040204" pitchFamily="34" charset="-120"/>
            </a:endParaRPr>
          </a:p>
          <a:p>
            <a:r>
              <a:rPr lang="zh-TW" dirty="0" smtClean="0">
                <a:latin typeface="Microsoft JhengHei UI" panose="020B0604030504040204" pitchFamily="34" charset="-120"/>
                <a:ea typeface="Microsoft JhengHei UI" panose="020B0604030504040204" pitchFamily="34" charset="-120"/>
              </a:rPr>
              <a:t>注意！請小心不要變更到其他簡報者的主題，以避免造成糾紛。若是您從 [設計] 索引標籤選擇不同的主題，即會將簡報中的所有投影片全數變更為該主題外觀，導致此問題發生。 </a:t>
            </a:r>
            <a:endParaRPr lang="zh-TW" dirty="0">
              <a:latin typeface="Microsoft JhengHei UI" panose="020B0604030504040204" pitchFamily="34" charset="-120"/>
              <a:ea typeface="Microsoft JhengHei UI" panose="020B0604030504040204" pitchFamily="34" charset="-120"/>
            </a:endParaRPr>
          </a:p>
        </p:txBody>
      </p:sp>
      <p:sp>
        <p:nvSpPr>
          <p:cNvPr id="4" name="投影片編號版面配置區 3"/>
          <p:cNvSpPr>
            <a:spLocks noGrp="1"/>
          </p:cNvSpPr>
          <p:nvPr>
            <p:ph type="sldNum" sz="quarter" idx="10"/>
          </p:nvPr>
        </p:nvSpPr>
        <p:spPr/>
        <p:txBody>
          <a:bodyPr/>
          <a:lstStyle/>
          <a:p>
            <a:fld id="{A7666ED7-631A-46AF-B451-227D0A8685A0}" type="slidenum">
              <a:rPr lang="zh-TW" smtClean="0"/>
              <a:pPr/>
              <a:t>1</a:t>
            </a:fld>
            <a:endParaRPr lang="zh-TW"/>
          </a:p>
        </p:txBody>
      </p:sp>
      <p:sp>
        <p:nvSpPr>
          <p:cNvPr id="7" name="投影片圖像版面配置區 6"/>
          <p:cNvSpPr>
            <a:spLocks noGrp="1" noRot="1" noChangeAspect="1"/>
          </p:cNvSpPr>
          <p:nvPr>
            <p:ph type="sldImg"/>
          </p:nvPr>
        </p:nvSpPr>
        <p:spPr/>
      </p:sp>
    </p:spTree>
    <p:extLst>
      <p:ext uri="{BB962C8B-B14F-4D97-AF65-F5344CB8AC3E}">
        <p14:creationId xmlns:p14="http://schemas.microsoft.com/office/powerpoint/2010/main" val="8546135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p>
        </p:txBody>
      </p:sp>
      <p:sp>
        <p:nvSpPr>
          <p:cNvPr id="4" name="投影片編號版面配置區 3"/>
          <p:cNvSpPr>
            <a:spLocks noGrp="1"/>
          </p:cNvSpPr>
          <p:nvPr>
            <p:ph type="sldNum" sz="quarter" idx="10"/>
          </p:nvPr>
        </p:nvSpPr>
        <p:spPr/>
        <p:txBody>
          <a:bodyPr/>
          <a:lstStyle/>
          <a:p>
            <a:fld id="{A7666ED7-631A-46AF-B451-227D0A8685A0}" type="slidenum">
              <a:rPr lang="zh-TW"/>
              <a:t>10</a:t>
            </a:fld>
            <a:endParaRPr lang="zh-TW"/>
          </a:p>
        </p:txBody>
      </p:sp>
    </p:spTree>
    <p:extLst>
      <p:ext uri="{BB962C8B-B14F-4D97-AF65-F5344CB8AC3E}">
        <p14:creationId xmlns:p14="http://schemas.microsoft.com/office/powerpoint/2010/main" val="2763084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p>
        </p:txBody>
      </p:sp>
      <p:sp>
        <p:nvSpPr>
          <p:cNvPr id="4" name="投影片編號版面配置區 3"/>
          <p:cNvSpPr>
            <a:spLocks noGrp="1"/>
          </p:cNvSpPr>
          <p:nvPr>
            <p:ph type="sldNum" sz="quarter" idx="10"/>
          </p:nvPr>
        </p:nvSpPr>
        <p:spPr/>
        <p:txBody>
          <a:bodyPr/>
          <a:lstStyle/>
          <a:p>
            <a:fld id="{A7666ED7-631A-46AF-B451-227D0A8685A0}" type="slidenum">
              <a:rPr lang="zh-TW"/>
              <a:t>11</a:t>
            </a:fld>
            <a:endParaRPr lang="zh-TW"/>
          </a:p>
        </p:txBody>
      </p:sp>
    </p:spTree>
    <p:extLst>
      <p:ext uri="{BB962C8B-B14F-4D97-AF65-F5344CB8AC3E}">
        <p14:creationId xmlns:p14="http://schemas.microsoft.com/office/powerpoint/2010/main" val="4939754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p>
        </p:txBody>
      </p:sp>
      <p:sp>
        <p:nvSpPr>
          <p:cNvPr id="4" name="投影片編號版面配置區 3"/>
          <p:cNvSpPr>
            <a:spLocks noGrp="1"/>
          </p:cNvSpPr>
          <p:nvPr>
            <p:ph type="sldNum" sz="quarter" idx="10"/>
          </p:nvPr>
        </p:nvSpPr>
        <p:spPr/>
        <p:txBody>
          <a:bodyPr/>
          <a:lstStyle/>
          <a:p>
            <a:fld id="{A7666ED7-631A-46AF-B451-227D0A8685A0}" type="slidenum">
              <a:rPr lang="zh-TW"/>
              <a:t>12</a:t>
            </a:fld>
            <a:endParaRPr lang="zh-TW"/>
          </a:p>
        </p:txBody>
      </p:sp>
    </p:spTree>
    <p:extLst>
      <p:ext uri="{BB962C8B-B14F-4D97-AF65-F5344CB8AC3E}">
        <p14:creationId xmlns:p14="http://schemas.microsoft.com/office/powerpoint/2010/main" val="1102390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p>
        </p:txBody>
      </p:sp>
      <p:sp>
        <p:nvSpPr>
          <p:cNvPr id="4" name="投影片編號版面配置區 3"/>
          <p:cNvSpPr>
            <a:spLocks noGrp="1"/>
          </p:cNvSpPr>
          <p:nvPr>
            <p:ph type="sldNum" sz="quarter" idx="10"/>
          </p:nvPr>
        </p:nvSpPr>
        <p:spPr/>
        <p:txBody>
          <a:bodyPr/>
          <a:lstStyle/>
          <a:p>
            <a:fld id="{A7666ED7-631A-46AF-B451-227D0A8685A0}" type="slidenum">
              <a:rPr lang="zh-TW"/>
              <a:t>13</a:t>
            </a:fld>
            <a:endParaRPr lang="zh-TW"/>
          </a:p>
        </p:txBody>
      </p:sp>
    </p:spTree>
    <p:extLst>
      <p:ext uri="{BB962C8B-B14F-4D97-AF65-F5344CB8AC3E}">
        <p14:creationId xmlns:p14="http://schemas.microsoft.com/office/powerpoint/2010/main" val="32267721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p>
        </p:txBody>
      </p:sp>
      <p:sp>
        <p:nvSpPr>
          <p:cNvPr id="4" name="投影片編號版面配置區 3"/>
          <p:cNvSpPr>
            <a:spLocks noGrp="1"/>
          </p:cNvSpPr>
          <p:nvPr>
            <p:ph type="sldNum" sz="quarter" idx="10"/>
          </p:nvPr>
        </p:nvSpPr>
        <p:spPr/>
        <p:txBody>
          <a:bodyPr/>
          <a:lstStyle/>
          <a:p>
            <a:fld id="{A7666ED7-631A-46AF-B451-227D0A8685A0}" type="slidenum">
              <a:rPr lang="zh-TW"/>
              <a:t>14</a:t>
            </a:fld>
            <a:endParaRPr lang="zh-TW"/>
          </a:p>
        </p:txBody>
      </p:sp>
    </p:spTree>
    <p:extLst>
      <p:ext uri="{BB962C8B-B14F-4D97-AF65-F5344CB8AC3E}">
        <p14:creationId xmlns:p14="http://schemas.microsoft.com/office/powerpoint/2010/main" val="1981181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p>
        </p:txBody>
      </p:sp>
      <p:sp>
        <p:nvSpPr>
          <p:cNvPr id="4" name="投影片編號版面配置區 3"/>
          <p:cNvSpPr>
            <a:spLocks noGrp="1"/>
          </p:cNvSpPr>
          <p:nvPr>
            <p:ph type="sldNum" sz="quarter" idx="10"/>
          </p:nvPr>
        </p:nvSpPr>
        <p:spPr/>
        <p:txBody>
          <a:bodyPr/>
          <a:lstStyle/>
          <a:p>
            <a:fld id="{A7666ED7-631A-46AF-B451-227D0A8685A0}" type="slidenum">
              <a:rPr lang="zh-TW"/>
              <a:t>15</a:t>
            </a:fld>
            <a:endParaRPr lang="zh-TW"/>
          </a:p>
        </p:txBody>
      </p:sp>
    </p:spTree>
    <p:extLst>
      <p:ext uri="{BB962C8B-B14F-4D97-AF65-F5344CB8AC3E}">
        <p14:creationId xmlns:p14="http://schemas.microsoft.com/office/powerpoint/2010/main" val="22694105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p>
        </p:txBody>
      </p:sp>
      <p:sp>
        <p:nvSpPr>
          <p:cNvPr id="4" name="投影片編號版面配置區 3"/>
          <p:cNvSpPr>
            <a:spLocks noGrp="1"/>
          </p:cNvSpPr>
          <p:nvPr>
            <p:ph type="sldNum" sz="quarter" idx="10"/>
          </p:nvPr>
        </p:nvSpPr>
        <p:spPr/>
        <p:txBody>
          <a:bodyPr/>
          <a:lstStyle/>
          <a:p>
            <a:fld id="{A7666ED7-631A-46AF-B451-227D0A8685A0}" type="slidenum">
              <a:rPr lang="zh-TW"/>
              <a:t>17</a:t>
            </a:fld>
            <a:endParaRPr lang="zh-TW"/>
          </a:p>
        </p:txBody>
      </p:sp>
    </p:spTree>
    <p:extLst>
      <p:ext uri="{BB962C8B-B14F-4D97-AF65-F5344CB8AC3E}">
        <p14:creationId xmlns:p14="http://schemas.microsoft.com/office/powerpoint/2010/main" val="1315817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p>
        </p:txBody>
      </p:sp>
      <p:sp>
        <p:nvSpPr>
          <p:cNvPr id="4" name="投影片編號版面配置區 3"/>
          <p:cNvSpPr>
            <a:spLocks noGrp="1"/>
          </p:cNvSpPr>
          <p:nvPr>
            <p:ph type="sldNum" sz="quarter" idx="10"/>
          </p:nvPr>
        </p:nvSpPr>
        <p:spPr/>
        <p:txBody>
          <a:bodyPr/>
          <a:lstStyle/>
          <a:p>
            <a:fld id="{A7666ED7-631A-46AF-B451-227D0A8685A0}" type="slidenum">
              <a:rPr lang="zh-TW"/>
              <a:t>18</a:t>
            </a:fld>
            <a:endParaRPr lang="zh-TW"/>
          </a:p>
        </p:txBody>
      </p:sp>
    </p:spTree>
    <p:extLst>
      <p:ext uri="{BB962C8B-B14F-4D97-AF65-F5344CB8AC3E}">
        <p14:creationId xmlns:p14="http://schemas.microsoft.com/office/powerpoint/2010/main" val="35253343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p>
        </p:txBody>
      </p:sp>
      <p:sp>
        <p:nvSpPr>
          <p:cNvPr id="4" name="投影片編號版面配置區 3"/>
          <p:cNvSpPr>
            <a:spLocks noGrp="1"/>
          </p:cNvSpPr>
          <p:nvPr>
            <p:ph type="sldNum" sz="quarter" idx="10"/>
          </p:nvPr>
        </p:nvSpPr>
        <p:spPr/>
        <p:txBody>
          <a:bodyPr/>
          <a:lstStyle/>
          <a:p>
            <a:fld id="{A7666ED7-631A-46AF-B451-227D0A8685A0}" type="slidenum">
              <a:rPr lang="zh-TW"/>
              <a:t>19</a:t>
            </a:fld>
            <a:endParaRPr lang="zh-TW"/>
          </a:p>
        </p:txBody>
      </p:sp>
    </p:spTree>
    <p:extLst>
      <p:ext uri="{BB962C8B-B14F-4D97-AF65-F5344CB8AC3E}">
        <p14:creationId xmlns:p14="http://schemas.microsoft.com/office/powerpoint/2010/main" val="41220551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p>
        </p:txBody>
      </p:sp>
      <p:sp>
        <p:nvSpPr>
          <p:cNvPr id="4" name="投影片編號版面配置區 3"/>
          <p:cNvSpPr>
            <a:spLocks noGrp="1"/>
          </p:cNvSpPr>
          <p:nvPr>
            <p:ph type="sldNum" sz="quarter" idx="10"/>
          </p:nvPr>
        </p:nvSpPr>
        <p:spPr/>
        <p:txBody>
          <a:bodyPr/>
          <a:lstStyle/>
          <a:p>
            <a:fld id="{A7666ED7-631A-46AF-B451-227D0A8685A0}" type="slidenum">
              <a:rPr lang="zh-TW"/>
              <a:t>20</a:t>
            </a:fld>
            <a:endParaRPr lang="zh-TW"/>
          </a:p>
        </p:txBody>
      </p:sp>
    </p:spTree>
    <p:extLst>
      <p:ext uri="{BB962C8B-B14F-4D97-AF65-F5344CB8AC3E}">
        <p14:creationId xmlns:p14="http://schemas.microsoft.com/office/powerpoint/2010/main" val="1891506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dirty="0">
              <a:latin typeface="Microsoft JhengHei UI" panose="020B0604030504040204" pitchFamily="34" charset="-120"/>
              <a:ea typeface="Microsoft JhengHei UI" panose="020B0604030504040204" pitchFamily="34" charset="-120"/>
            </a:endParaRPr>
          </a:p>
        </p:txBody>
      </p:sp>
      <p:sp>
        <p:nvSpPr>
          <p:cNvPr id="4" name="投影片編號版面配置區 3"/>
          <p:cNvSpPr>
            <a:spLocks noGrp="1"/>
          </p:cNvSpPr>
          <p:nvPr>
            <p:ph type="sldNum" sz="quarter" idx="10"/>
          </p:nvPr>
        </p:nvSpPr>
        <p:spPr/>
        <p:txBody>
          <a:bodyPr/>
          <a:lstStyle/>
          <a:p>
            <a:fld id="{A7666ED7-631A-46AF-B451-227D0A8685A0}" type="slidenum">
              <a:rPr lang="zh-TW"/>
              <a:t>2</a:t>
            </a:fld>
            <a:endParaRPr lang="zh-TW"/>
          </a:p>
        </p:txBody>
      </p:sp>
    </p:spTree>
    <p:extLst>
      <p:ext uri="{BB962C8B-B14F-4D97-AF65-F5344CB8AC3E}">
        <p14:creationId xmlns:p14="http://schemas.microsoft.com/office/powerpoint/2010/main" val="3290616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dirty="0">
              <a:latin typeface="Microsoft JhengHei UI" panose="020B0604030504040204" pitchFamily="34" charset="-120"/>
              <a:ea typeface="Microsoft JhengHei UI" panose="020B0604030504040204" pitchFamily="34" charset="-120"/>
            </a:endParaRPr>
          </a:p>
        </p:txBody>
      </p:sp>
      <p:sp>
        <p:nvSpPr>
          <p:cNvPr id="4" name="投影片編號版面配置區 3"/>
          <p:cNvSpPr>
            <a:spLocks noGrp="1"/>
          </p:cNvSpPr>
          <p:nvPr>
            <p:ph type="sldNum" sz="quarter" idx="10"/>
          </p:nvPr>
        </p:nvSpPr>
        <p:spPr/>
        <p:txBody>
          <a:bodyPr/>
          <a:lstStyle/>
          <a:p>
            <a:fld id="{A7666ED7-631A-46AF-B451-227D0A8685A0}" type="slidenum">
              <a:rPr lang="zh-TW"/>
              <a:t>3</a:t>
            </a:fld>
            <a:endParaRPr lang="zh-TW"/>
          </a:p>
        </p:txBody>
      </p:sp>
    </p:spTree>
    <p:extLst>
      <p:ext uri="{BB962C8B-B14F-4D97-AF65-F5344CB8AC3E}">
        <p14:creationId xmlns:p14="http://schemas.microsoft.com/office/powerpoint/2010/main" val="470722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dirty="0">
              <a:latin typeface="Microsoft JhengHei UI" panose="020B0604030504040204" pitchFamily="34" charset="-120"/>
              <a:ea typeface="Microsoft JhengHei UI" panose="020B0604030504040204" pitchFamily="34" charset="-120"/>
            </a:endParaRPr>
          </a:p>
        </p:txBody>
      </p:sp>
      <p:sp>
        <p:nvSpPr>
          <p:cNvPr id="4" name="投影片編號版面配置區 3"/>
          <p:cNvSpPr>
            <a:spLocks noGrp="1"/>
          </p:cNvSpPr>
          <p:nvPr>
            <p:ph type="sldNum" sz="quarter" idx="10"/>
          </p:nvPr>
        </p:nvSpPr>
        <p:spPr/>
        <p:txBody>
          <a:bodyPr/>
          <a:lstStyle/>
          <a:p>
            <a:fld id="{A7666ED7-631A-46AF-B451-227D0A8685A0}" type="slidenum">
              <a:rPr lang="zh-TW"/>
              <a:t>4</a:t>
            </a:fld>
            <a:endParaRPr lang="zh-TW"/>
          </a:p>
        </p:txBody>
      </p:sp>
    </p:spTree>
    <p:extLst>
      <p:ext uri="{BB962C8B-B14F-4D97-AF65-F5344CB8AC3E}">
        <p14:creationId xmlns:p14="http://schemas.microsoft.com/office/powerpoint/2010/main" val="25772360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dirty="0">
              <a:latin typeface="Microsoft JhengHei UI" panose="020B0604030504040204" pitchFamily="34" charset="-120"/>
              <a:ea typeface="Microsoft JhengHei UI" panose="020B0604030504040204" pitchFamily="34" charset="-120"/>
            </a:endParaRPr>
          </a:p>
        </p:txBody>
      </p:sp>
      <p:sp>
        <p:nvSpPr>
          <p:cNvPr id="4" name="投影片編號版面配置區 3"/>
          <p:cNvSpPr>
            <a:spLocks noGrp="1"/>
          </p:cNvSpPr>
          <p:nvPr>
            <p:ph type="sldNum" sz="quarter" idx="10"/>
          </p:nvPr>
        </p:nvSpPr>
        <p:spPr/>
        <p:txBody>
          <a:bodyPr/>
          <a:lstStyle/>
          <a:p>
            <a:fld id="{A7666ED7-631A-46AF-B451-227D0A8685A0}" type="slidenum">
              <a:rPr lang="zh-TW"/>
              <a:t>5</a:t>
            </a:fld>
            <a:endParaRPr lang="zh-TW"/>
          </a:p>
        </p:txBody>
      </p:sp>
    </p:spTree>
    <p:extLst>
      <p:ext uri="{BB962C8B-B14F-4D97-AF65-F5344CB8AC3E}">
        <p14:creationId xmlns:p14="http://schemas.microsoft.com/office/powerpoint/2010/main" val="2465512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dirty="0">
              <a:latin typeface="Microsoft JhengHei UI" panose="020B0604030504040204" pitchFamily="34" charset="-120"/>
              <a:ea typeface="Microsoft JhengHei UI" panose="020B0604030504040204" pitchFamily="34" charset="-120"/>
            </a:endParaRPr>
          </a:p>
        </p:txBody>
      </p:sp>
      <p:sp>
        <p:nvSpPr>
          <p:cNvPr id="4" name="投影片編號版面配置區 3"/>
          <p:cNvSpPr>
            <a:spLocks noGrp="1"/>
          </p:cNvSpPr>
          <p:nvPr>
            <p:ph type="sldNum" sz="quarter" idx="10"/>
          </p:nvPr>
        </p:nvSpPr>
        <p:spPr/>
        <p:txBody>
          <a:bodyPr/>
          <a:lstStyle/>
          <a:p>
            <a:fld id="{A7666ED7-631A-46AF-B451-227D0A8685A0}" type="slidenum">
              <a:rPr lang="zh-TW"/>
              <a:t>6</a:t>
            </a:fld>
            <a:endParaRPr lang="zh-TW"/>
          </a:p>
        </p:txBody>
      </p:sp>
    </p:spTree>
    <p:extLst>
      <p:ext uri="{BB962C8B-B14F-4D97-AF65-F5344CB8AC3E}">
        <p14:creationId xmlns:p14="http://schemas.microsoft.com/office/powerpoint/2010/main" val="3957557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dirty="0">
              <a:latin typeface="Microsoft JhengHei UI" panose="020B0604030504040204" pitchFamily="34" charset="-120"/>
              <a:ea typeface="Microsoft JhengHei UI" panose="020B0604030504040204" pitchFamily="34" charset="-120"/>
            </a:endParaRPr>
          </a:p>
        </p:txBody>
      </p:sp>
      <p:sp>
        <p:nvSpPr>
          <p:cNvPr id="4" name="投影片編號版面配置區 3"/>
          <p:cNvSpPr>
            <a:spLocks noGrp="1"/>
          </p:cNvSpPr>
          <p:nvPr>
            <p:ph type="sldNum" sz="quarter" idx="10"/>
          </p:nvPr>
        </p:nvSpPr>
        <p:spPr/>
        <p:txBody>
          <a:bodyPr/>
          <a:lstStyle/>
          <a:p>
            <a:fld id="{A7666ED7-631A-46AF-B451-227D0A8685A0}" type="slidenum">
              <a:rPr lang="zh-TW"/>
              <a:t>7</a:t>
            </a:fld>
            <a:endParaRPr lang="zh-TW"/>
          </a:p>
        </p:txBody>
      </p:sp>
    </p:spTree>
    <p:extLst>
      <p:ext uri="{BB962C8B-B14F-4D97-AF65-F5344CB8AC3E}">
        <p14:creationId xmlns:p14="http://schemas.microsoft.com/office/powerpoint/2010/main" val="2461861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latin typeface="Microsoft JhengHei UI" panose="020B0604030504040204" pitchFamily="34" charset="-120"/>
              <a:ea typeface="Microsoft JhengHei UI" panose="020B0604030504040204" pitchFamily="34" charset="-120"/>
            </a:endParaRPr>
          </a:p>
        </p:txBody>
      </p:sp>
      <p:sp>
        <p:nvSpPr>
          <p:cNvPr id="4" name="投影片編號版面配置區 3"/>
          <p:cNvSpPr>
            <a:spLocks noGrp="1"/>
          </p:cNvSpPr>
          <p:nvPr>
            <p:ph type="sldNum" sz="quarter" idx="10"/>
          </p:nvPr>
        </p:nvSpPr>
        <p:spPr/>
        <p:txBody>
          <a:bodyPr/>
          <a:lstStyle/>
          <a:p>
            <a:fld id="{B37B1F30-39B2-4CE2-8EF3-91F3179569A5}" type="slidenum">
              <a:rPr lang="en-US" altLang="zh-TW" smtClean="0"/>
              <a:t>8</a:t>
            </a:fld>
            <a:endParaRPr lang="zh-TW" altLang="en-US"/>
          </a:p>
        </p:txBody>
      </p:sp>
    </p:spTree>
    <p:extLst>
      <p:ext uri="{BB962C8B-B14F-4D97-AF65-F5344CB8AC3E}">
        <p14:creationId xmlns:p14="http://schemas.microsoft.com/office/powerpoint/2010/main" val="9031237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p>
        </p:txBody>
      </p:sp>
      <p:sp>
        <p:nvSpPr>
          <p:cNvPr id="4" name="投影片編號版面配置區 3"/>
          <p:cNvSpPr>
            <a:spLocks noGrp="1"/>
          </p:cNvSpPr>
          <p:nvPr>
            <p:ph type="sldNum" sz="quarter" idx="10"/>
          </p:nvPr>
        </p:nvSpPr>
        <p:spPr/>
        <p:txBody>
          <a:bodyPr/>
          <a:lstStyle/>
          <a:p>
            <a:fld id="{A7666ED7-631A-46AF-B451-227D0A8685A0}" type="slidenum">
              <a:rPr lang="zh-TW"/>
              <a:t>9</a:t>
            </a:fld>
            <a:endParaRPr lang="zh-TW"/>
          </a:p>
        </p:txBody>
      </p:sp>
    </p:spTree>
    <p:extLst>
      <p:ext uri="{BB962C8B-B14F-4D97-AF65-F5344CB8AC3E}">
        <p14:creationId xmlns:p14="http://schemas.microsoft.com/office/powerpoint/2010/main" val="13128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pic>
        <p:nvPicPr>
          <p:cNvPr id="7" name="圖片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圖片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矩形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矩形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ctrTitle"/>
          </p:nvPr>
        </p:nvSpPr>
        <p:spPr>
          <a:xfrm>
            <a:off x="680322" y="2733709"/>
            <a:ext cx="8144134" cy="1373070"/>
          </a:xfrm>
        </p:spPr>
        <p:txBody>
          <a:bodyPr anchor="b">
            <a:noAutofit/>
          </a:bodyPr>
          <a:lstStyle>
            <a:lvl1pPr algn="r" latinLnBrk="0">
              <a:defRPr lang="zh-TW" sz="5400"/>
            </a:lvl1pPr>
          </a:lstStyle>
          <a:p>
            <a:r>
              <a:rPr lang="zh-TW"/>
              <a:t>按一下以編輯母片標題樣式</a:t>
            </a:r>
          </a:p>
        </p:txBody>
      </p:sp>
      <p:sp>
        <p:nvSpPr>
          <p:cNvPr id="3" name="副標題 2"/>
          <p:cNvSpPr>
            <a:spLocks noGrp="1"/>
          </p:cNvSpPr>
          <p:nvPr>
            <p:ph type="subTitle" idx="1"/>
          </p:nvPr>
        </p:nvSpPr>
        <p:spPr>
          <a:xfrm>
            <a:off x="680322" y="4394039"/>
            <a:ext cx="8144134" cy="1117687"/>
          </a:xfrm>
        </p:spPr>
        <p:txBody>
          <a:bodyPr>
            <a:normAutofit/>
          </a:bodyPr>
          <a:lstStyle>
            <a:lvl1pPr marL="0" indent="0" algn="r" latinLnBrk="0">
              <a:buNone/>
              <a:defRPr lang="zh-TW" sz="2000"/>
            </a:lvl1pPr>
            <a:lvl2pPr marL="457200" indent="0" algn="ctr" latinLnBrk="0">
              <a:buNone/>
              <a:defRPr lang="zh-TW" sz="2000"/>
            </a:lvl2pPr>
            <a:lvl3pPr marL="914400" indent="0" algn="ctr" latinLnBrk="0">
              <a:buNone/>
              <a:defRPr lang="zh-TW" sz="1800"/>
            </a:lvl3pPr>
            <a:lvl4pPr marL="1371600" indent="0" algn="ctr" latinLnBrk="0">
              <a:buNone/>
              <a:defRPr lang="zh-TW" sz="1600"/>
            </a:lvl4pPr>
            <a:lvl5pPr marL="1828800" indent="0" algn="ctr" latinLnBrk="0">
              <a:buNone/>
              <a:defRPr lang="zh-TW" sz="1600"/>
            </a:lvl5pPr>
            <a:lvl6pPr marL="2286000" indent="0" algn="ctr" latinLnBrk="0">
              <a:buNone/>
              <a:defRPr lang="zh-TW" sz="1600"/>
            </a:lvl6pPr>
            <a:lvl7pPr marL="2743200" indent="0" algn="ctr" latinLnBrk="0">
              <a:buNone/>
              <a:defRPr lang="zh-TW" sz="1600"/>
            </a:lvl7pPr>
            <a:lvl8pPr marL="3200400" indent="0" algn="ctr" latinLnBrk="0">
              <a:buNone/>
              <a:defRPr lang="zh-TW" sz="1600"/>
            </a:lvl8pPr>
            <a:lvl9pPr marL="3657600" indent="0" algn="ctr" latinLnBrk="0">
              <a:buNone/>
              <a:defRPr lang="zh-TW" sz="1600"/>
            </a:lvl9pPr>
          </a:lstStyle>
          <a:p>
            <a:r>
              <a:rPr lang="zh-TW"/>
              <a:t>按一下以編輯母片副標題樣式</a:t>
            </a:r>
          </a:p>
        </p:txBody>
      </p:sp>
      <p:sp>
        <p:nvSpPr>
          <p:cNvPr id="4" name="日期版面配置區 3"/>
          <p:cNvSpPr>
            <a:spLocks noGrp="1"/>
          </p:cNvSpPr>
          <p:nvPr>
            <p:ph type="dt" sz="half" idx="10"/>
          </p:nvPr>
        </p:nvSpPr>
        <p:spPr/>
        <p:txBody>
          <a:bodyPr/>
          <a:lstStyle/>
          <a:p>
            <a:fld id="{78ABE3C1-DBE1-495D-B57B-2849774B866A}" type="datetimeFigureOut">
              <a:t>2013/9/17</a:t>
            </a:fld>
            <a:endParaRPr lang="zh-TW"/>
          </a:p>
        </p:txBody>
      </p:sp>
      <p:sp>
        <p:nvSpPr>
          <p:cNvPr id="5" name="頁尾版面配置區 4"/>
          <p:cNvSpPr>
            <a:spLocks noGrp="1"/>
          </p:cNvSpPr>
          <p:nvPr>
            <p:ph type="ftr" sz="quarter" idx="11"/>
          </p:nvPr>
        </p:nvSpPr>
        <p:spPr/>
        <p:txBody>
          <a:bodyPr/>
          <a:lstStyle/>
          <a:p>
            <a:endParaRPr lang="zh-TW"/>
          </a:p>
        </p:txBody>
      </p:sp>
      <p:sp>
        <p:nvSpPr>
          <p:cNvPr id="6" name="投影片編號版面配置區 5"/>
          <p:cNvSpPr>
            <a:spLocks noGrp="1"/>
          </p:cNvSpPr>
          <p:nvPr>
            <p:ph type="sldNum" sz="quarter" idx="12"/>
          </p:nvPr>
        </p:nvSpPr>
        <p:spPr>
          <a:xfrm>
            <a:off x="9255346" y="2750337"/>
            <a:ext cx="1171888" cy="1356442"/>
          </a:xfrm>
        </p:spPr>
        <p:txBody>
          <a:bodyPr/>
          <a:lstStyle/>
          <a:p>
            <a:fld id="{6D22F896-40B5-4ADD-8801-0D06FADFA095}" type="slidenum">
              <a:t>‹#›</a:t>
            </a:fld>
            <a:endParaRPr lang="zh-TW"/>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全景圖片 (含標題)">
    <p:spTree>
      <p:nvGrpSpPr>
        <p:cNvPr id="1" name=""/>
        <p:cNvGrpSpPr/>
        <p:nvPr/>
      </p:nvGrpSpPr>
      <p:grpSpPr>
        <a:xfrm>
          <a:off x="0" y="0"/>
          <a:ext cx="0" cy="0"/>
          <a:chOff x="0" y="0"/>
          <a:chExt cx="0" cy="0"/>
        </a:xfrm>
      </p:grpSpPr>
      <p:pic>
        <p:nvPicPr>
          <p:cNvPr id="8" name="圖片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圖片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矩形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矩形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a:xfrm>
            <a:off x="680322" y="4711616"/>
            <a:ext cx="9613859" cy="453051"/>
          </a:xfrm>
        </p:spPr>
        <p:txBody>
          <a:bodyPr anchor="b">
            <a:normAutofit/>
          </a:bodyPr>
          <a:lstStyle>
            <a:lvl1pPr latinLnBrk="0">
              <a:defRPr lang="zh-TW" sz="2400"/>
            </a:lvl1pPr>
          </a:lstStyle>
          <a:p>
            <a:r>
              <a:rPr lang="zh-TW"/>
              <a:t>按一下以編輯母片標題樣式</a:t>
            </a:r>
          </a:p>
        </p:txBody>
      </p:sp>
      <p:sp>
        <p:nvSpPr>
          <p:cNvPr id="3" name="圖片版面配置區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latinLnBrk="0">
              <a:buNone/>
              <a:defRPr lang="zh-TW" sz="3200"/>
            </a:lvl1pPr>
            <a:lvl2pPr marL="457200" indent="0" latinLnBrk="0">
              <a:buNone/>
              <a:defRPr lang="zh-TW" sz="2800"/>
            </a:lvl2pPr>
            <a:lvl3pPr marL="914400" indent="0" latinLnBrk="0">
              <a:buNone/>
              <a:defRPr lang="zh-TW" sz="2400"/>
            </a:lvl3pPr>
            <a:lvl4pPr marL="1371600" indent="0" latinLnBrk="0">
              <a:buNone/>
              <a:defRPr lang="zh-TW" sz="2000"/>
            </a:lvl4pPr>
            <a:lvl5pPr marL="1828800" indent="0" latinLnBrk="0">
              <a:buNone/>
              <a:defRPr lang="zh-TW" sz="2000"/>
            </a:lvl5pPr>
            <a:lvl6pPr marL="2286000" indent="0" latinLnBrk="0">
              <a:buNone/>
              <a:defRPr lang="zh-TW" sz="2000"/>
            </a:lvl6pPr>
            <a:lvl7pPr marL="2743200" indent="0" latinLnBrk="0">
              <a:buNone/>
              <a:defRPr lang="zh-TW" sz="2000"/>
            </a:lvl7pPr>
            <a:lvl8pPr marL="3200400" indent="0" latinLnBrk="0">
              <a:buNone/>
              <a:defRPr lang="zh-TW" sz="2000"/>
            </a:lvl8pPr>
            <a:lvl9pPr marL="3657600" indent="0" latinLnBrk="0">
              <a:buNone/>
              <a:defRPr lang="zh-TW" sz="2000"/>
            </a:lvl9pPr>
          </a:lstStyle>
          <a:p>
            <a:r>
              <a:rPr lang="zh-TW"/>
              <a:t>按一下圖示以新增圖片</a:t>
            </a:r>
          </a:p>
        </p:txBody>
      </p:sp>
      <p:sp>
        <p:nvSpPr>
          <p:cNvPr id="4" name="文字版面配置區 3"/>
          <p:cNvSpPr>
            <a:spLocks noGrp="1"/>
          </p:cNvSpPr>
          <p:nvPr>
            <p:ph type="body" sz="half" idx="2"/>
          </p:nvPr>
        </p:nvSpPr>
        <p:spPr>
          <a:xfrm>
            <a:off x="680319" y="5169583"/>
            <a:ext cx="9613862" cy="622971"/>
          </a:xfrm>
        </p:spPr>
        <p:txBody>
          <a:bodyPr/>
          <a:lstStyle>
            <a:lvl1pPr marL="0" indent="0" latinLnBrk="0">
              <a:buNone/>
              <a:defRPr lang="zh-TW" sz="1600"/>
            </a:lvl1pPr>
            <a:lvl2pPr marL="457200" indent="0" latinLnBrk="0">
              <a:buNone/>
              <a:defRPr lang="zh-TW" sz="1400"/>
            </a:lvl2pPr>
            <a:lvl3pPr marL="914400" indent="0" latinLnBrk="0">
              <a:buNone/>
              <a:defRPr lang="zh-TW" sz="1200"/>
            </a:lvl3pPr>
            <a:lvl4pPr marL="1371600" indent="0" latinLnBrk="0">
              <a:buNone/>
              <a:defRPr lang="zh-TW" sz="1000"/>
            </a:lvl4pPr>
            <a:lvl5pPr marL="1828800" indent="0" latinLnBrk="0">
              <a:buNone/>
              <a:defRPr lang="zh-TW" sz="1000"/>
            </a:lvl5pPr>
            <a:lvl6pPr marL="2286000" indent="0" latinLnBrk="0">
              <a:buNone/>
              <a:defRPr lang="zh-TW" sz="1000"/>
            </a:lvl6pPr>
            <a:lvl7pPr marL="2743200" indent="0" latinLnBrk="0">
              <a:buNone/>
              <a:defRPr lang="zh-TW" sz="1000"/>
            </a:lvl7pPr>
            <a:lvl8pPr marL="3200400" indent="0" latinLnBrk="0">
              <a:buNone/>
              <a:defRPr lang="zh-TW" sz="1000"/>
            </a:lvl8pPr>
            <a:lvl9pPr marL="3657600" indent="0" latinLnBrk="0">
              <a:buNone/>
              <a:defRPr lang="zh-TW" sz="1000"/>
            </a:lvl9pPr>
          </a:lstStyle>
          <a:p>
            <a:pPr lvl="0"/>
            <a:r>
              <a:rPr lang="zh-TW"/>
              <a:t>按一下以編輯母片文字樣式</a:t>
            </a:r>
          </a:p>
        </p:txBody>
      </p:sp>
      <p:sp>
        <p:nvSpPr>
          <p:cNvPr id="5" name="日期版面配置區 4"/>
          <p:cNvSpPr>
            <a:spLocks noGrp="1"/>
          </p:cNvSpPr>
          <p:nvPr>
            <p:ph type="dt" sz="half" idx="10"/>
          </p:nvPr>
        </p:nvSpPr>
        <p:spPr/>
        <p:txBody>
          <a:bodyPr/>
          <a:lstStyle/>
          <a:p>
            <a:fld id="{446C117F-5CCF-4837-BE5F-2B92066CAFAF}" type="datetimeFigureOut">
              <a:t>2013/9/17</a:t>
            </a:fld>
            <a:endParaRPr lang="zh-TW"/>
          </a:p>
        </p:txBody>
      </p:sp>
      <p:sp>
        <p:nvSpPr>
          <p:cNvPr id="6" name="頁尾版面配置區 5"/>
          <p:cNvSpPr>
            <a:spLocks noGrp="1"/>
          </p:cNvSpPr>
          <p:nvPr>
            <p:ph type="ftr" sz="quarter" idx="11"/>
          </p:nvPr>
        </p:nvSpPr>
        <p:spPr/>
        <p:txBody>
          <a:bodyPr/>
          <a:lstStyle/>
          <a:p>
            <a:endParaRPr lang="zh-TW"/>
          </a:p>
        </p:txBody>
      </p:sp>
      <p:sp>
        <p:nvSpPr>
          <p:cNvPr id="7" name="投影片編號版面配置區 6"/>
          <p:cNvSpPr>
            <a:spLocks noGrp="1"/>
          </p:cNvSpPr>
          <p:nvPr>
            <p:ph type="sldNum" sz="quarter" idx="12"/>
          </p:nvPr>
        </p:nvSpPr>
        <p:spPr>
          <a:xfrm>
            <a:off x="10729455" y="4711309"/>
            <a:ext cx="1154151" cy="1090789"/>
          </a:xfrm>
        </p:spPr>
        <p:txBody>
          <a:bodyPr/>
          <a:lstStyle/>
          <a:p>
            <a:fld id="{6D22F896-40B5-4ADD-8801-0D06FADFA095}" type="slidenum">
              <a:t>‹#›</a:t>
            </a:fld>
            <a:endParaRPr lang="zh-TW"/>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pic>
        <p:nvPicPr>
          <p:cNvPr id="8" name="圖片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圖片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矩形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矩形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a:xfrm>
            <a:off x="680322" y="609597"/>
            <a:ext cx="9613858" cy="3592750"/>
          </a:xfrm>
        </p:spPr>
        <p:txBody>
          <a:bodyPr anchor="ctr"/>
          <a:lstStyle>
            <a:lvl1pPr latinLnBrk="0">
              <a:defRPr lang="zh-TW" sz="3200"/>
            </a:lvl1pPr>
          </a:lstStyle>
          <a:p>
            <a:r>
              <a:rPr lang="zh-TW"/>
              <a:t>按一下以編輯母片標題樣式</a:t>
            </a:r>
          </a:p>
        </p:txBody>
      </p:sp>
      <p:sp>
        <p:nvSpPr>
          <p:cNvPr id="4" name="文字版面配置區 3"/>
          <p:cNvSpPr>
            <a:spLocks noGrp="1"/>
          </p:cNvSpPr>
          <p:nvPr>
            <p:ph type="body" sz="half" idx="2"/>
          </p:nvPr>
        </p:nvSpPr>
        <p:spPr>
          <a:xfrm>
            <a:off x="680322" y="4711615"/>
            <a:ext cx="9613859" cy="1090789"/>
          </a:xfrm>
        </p:spPr>
        <p:txBody>
          <a:bodyPr anchor="ctr"/>
          <a:lstStyle>
            <a:lvl1pPr marL="0" indent="0" latinLnBrk="0">
              <a:buNone/>
              <a:defRPr lang="zh-TW" sz="1600"/>
            </a:lvl1pPr>
            <a:lvl2pPr marL="457200" indent="0" latinLnBrk="0">
              <a:buNone/>
              <a:defRPr lang="zh-TW" sz="1400"/>
            </a:lvl2pPr>
            <a:lvl3pPr marL="914400" indent="0" latinLnBrk="0">
              <a:buNone/>
              <a:defRPr lang="zh-TW" sz="1200"/>
            </a:lvl3pPr>
            <a:lvl4pPr marL="1371600" indent="0" latinLnBrk="0">
              <a:buNone/>
              <a:defRPr lang="zh-TW" sz="1000"/>
            </a:lvl4pPr>
            <a:lvl5pPr marL="1828800" indent="0" latinLnBrk="0">
              <a:buNone/>
              <a:defRPr lang="zh-TW" sz="1000"/>
            </a:lvl5pPr>
            <a:lvl6pPr marL="2286000" indent="0" latinLnBrk="0">
              <a:buNone/>
              <a:defRPr lang="zh-TW" sz="1000"/>
            </a:lvl6pPr>
            <a:lvl7pPr marL="2743200" indent="0" latinLnBrk="0">
              <a:buNone/>
              <a:defRPr lang="zh-TW" sz="1000"/>
            </a:lvl7pPr>
            <a:lvl8pPr marL="3200400" indent="0" latinLnBrk="0">
              <a:buNone/>
              <a:defRPr lang="zh-TW" sz="1000"/>
            </a:lvl8pPr>
            <a:lvl9pPr marL="3657600" indent="0" latinLnBrk="0">
              <a:buNone/>
              <a:defRPr lang="zh-TW" sz="1000"/>
            </a:lvl9pPr>
          </a:lstStyle>
          <a:p>
            <a:pPr lvl="0"/>
            <a:r>
              <a:rPr lang="zh-TW"/>
              <a:t>按一下以編輯母片文字樣式</a:t>
            </a:r>
          </a:p>
        </p:txBody>
      </p:sp>
      <p:sp>
        <p:nvSpPr>
          <p:cNvPr id="5" name="日期版面配置區 4"/>
          <p:cNvSpPr>
            <a:spLocks noGrp="1"/>
          </p:cNvSpPr>
          <p:nvPr>
            <p:ph type="dt" sz="half" idx="10"/>
          </p:nvPr>
        </p:nvSpPr>
        <p:spPr/>
        <p:txBody>
          <a:bodyPr/>
          <a:lstStyle/>
          <a:p>
            <a:fld id="{84EB90BD-B6CE-46B7-997F-7313B992CCDC}" type="datetimeFigureOut">
              <a:t>2013/9/17</a:t>
            </a:fld>
            <a:endParaRPr lang="zh-TW"/>
          </a:p>
        </p:txBody>
      </p:sp>
      <p:sp>
        <p:nvSpPr>
          <p:cNvPr id="6" name="頁尾版面配置區 5"/>
          <p:cNvSpPr>
            <a:spLocks noGrp="1"/>
          </p:cNvSpPr>
          <p:nvPr>
            <p:ph type="ftr" sz="quarter" idx="11"/>
          </p:nvPr>
        </p:nvSpPr>
        <p:spPr/>
        <p:txBody>
          <a:bodyPr/>
          <a:lstStyle/>
          <a:p>
            <a:endParaRPr lang="zh-TW"/>
          </a:p>
        </p:txBody>
      </p:sp>
      <p:sp>
        <p:nvSpPr>
          <p:cNvPr id="7" name="投影片編號版面配置區 6"/>
          <p:cNvSpPr>
            <a:spLocks noGrp="1"/>
          </p:cNvSpPr>
          <p:nvPr>
            <p:ph type="sldNum" sz="quarter" idx="12"/>
          </p:nvPr>
        </p:nvSpPr>
        <p:spPr>
          <a:xfrm>
            <a:off x="10729455" y="4711615"/>
            <a:ext cx="1154151" cy="1090789"/>
          </a:xfrm>
        </p:spPr>
        <p:txBody>
          <a:bodyPr/>
          <a:lstStyle/>
          <a:p>
            <a:fld id="{6D22F896-40B5-4ADD-8801-0D06FADFA095}" type="slidenum">
              <a:t>‹#›</a:t>
            </a:fld>
            <a:endParaRPr lang="zh-TW"/>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pic>
        <p:nvPicPr>
          <p:cNvPr id="11" name="圖片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圖片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矩形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矩形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a:xfrm>
            <a:off x="1127856" y="609598"/>
            <a:ext cx="8718877" cy="3036061"/>
          </a:xfrm>
        </p:spPr>
        <p:txBody>
          <a:bodyPr anchor="ctr"/>
          <a:lstStyle>
            <a:lvl1pPr latinLnBrk="0">
              <a:defRPr lang="zh-TW" sz="3200"/>
            </a:lvl1pPr>
          </a:lstStyle>
          <a:p>
            <a:r>
              <a:rPr lang="zh-TW"/>
              <a:t>按一下以編輯母片標題樣式</a:t>
            </a:r>
          </a:p>
        </p:txBody>
      </p:sp>
      <p:sp>
        <p:nvSpPr>
          <p:cNvPr id="12" name="文字版面配置區 3"/>
          <p:cNvSpPr>
            <a:spLocks noGrp="1"/>
          </p:cNvSpPr>
          <p:nvPr>
            <p:ph type="body" sz="half" idx="13"/>
          </p:nvPr>
        </p:nvSpPr>
        <p:spPr>
          <a:xfrm>
            <a:off x="1402288" y="3653379"/>
            <a:ext cx="8156579" cy="548968"/>
          </a:xfrm>
        </p:spPr>
        <p:txBody>
          <a:bodyPr anchor="t">
            <a:normAutofit/>
          </a:bodyPr>
          <a:lstStyle>
            <a:lvl1pPr marL="0" indent="0" latinLnBrk="0">
              <a:buNone/>
              <a:defRPr lang="zh-TW" sz="1400"/>
            </a:lvl1pPr>
            <a:lvl2pPr marL="457200" indent="0" latinLnBrk="0">
              <a:buNone/>
              <a:defRPr lang="zh-TW" sz="1400"/>
            </a:lvl2pPr>
            <a:lvl3pPr marL="914400" indent="0" latinLnBrk="0">
              <a:buNone/>
              <a:defRPr lang="zh-TW" sz="1200"/>
            </a:lvl3pPr>
            <a:lvl4pPr marL="1371600" indent="0" latinLnBrk="0">
              <a:buNone/>
              <a:defRPr lang="zh-TW" sz="1000"/>
            </a:lvl4pPr>
            <a:lvl5pPr marL="1828800" indent="0" latinLnBrk="0">
              <a:buNone/>
              <a:defRPr lang="zh-TW" sz="1000"/>
            </a:lvl5pPr>
            <a:lvl6pPr marL="2286000" indent="0" latinLnBrk="0">
              <a:buNone/>
              <a:defRPr lang="zh-TW" sz="1000"/>
            </a:lvl6pPr>
            <a:lvl7pPr marL="2743200" indent="0" latinLnBrk="0">
              <a:buNone/>
              <a:defRPr lang="zh-TW" sz="1000"/>
            </a:lvl7pPr>
            <a:lvl8pPr marL="3200400" indent="0" latinLnBrk="0">
              <a:buNone/>
              <a:defRPr lang="zh-TW" sz="1000"/>
            </a:lvl8pPr>
            <a:lvl9pPr marL="3657600" indent="0" latinLnBrk="0">
              <a:buNone/>
              <a:defRPr lang="zh-TW" sz="1000"/>
            </a:lvl9pPr>
          </a:lstStyle>
          <a:p>
            <a:pPr lvl="0"/>
            <a:r>
              <a:rPr lang="zh-TW"/>
              <a:t>按一下以編輯母片文字樣式</a:t>
            </a:r>
          </a:p>
        </p:txBody>
      </p:sp>
      <p:sp>
        <p:nvSpPr>
          <p:cNvPr id="4" name="文字版面配置區 3"/>
          <p:cNvSpPr>
            <a:spLocks noGrp="1"/>
          </p:cNvSpPr>
          <p:nvPr>
            <p:ph type="body" sz="half" idx="2"/>
          </p:nvPr>
        </p:nvSpPr>
        <p:spPr>
          <a:xfrm>
            <a:off x="680322" y="4711615"/>
            <a:ext cx="9613859" cy="1090789"/>
          </a:xfrm>
        </p:spPr>
        <p:txBody>
          <a:bodyPr anchor="ctr">
            <a:normAutofit/>
          </a:bodyPr>
          <a:lstStyle>
            <a:lvl1pPr marL="0" indent="0" latinLnBrk="0">
              <a:buNone/>
              <a:defRPr lang="zh-TW" sz="1600"/>
            </a:lvl1pPr>
            <a:lvl2pPr marL="457200" indent="0" latinLnBrk="0">
              <a:buNone/>
              <a:defRPr lang="zh-TW" sz="1400"/>
            </a:lvl2pPr>
            <a:lvl3pPr marL="914400" indent="0" latinLnBrk="0">
              <a:buNone/>
              <a:defRPr lang="zh-TW" sz="1200"/>
            </a:lvl3pPr>
            <a:lvl4pPr marL="1371600" indent="0" latinLnBrk="0">
              <a:buNone/>
              <a:defRPr lang="zh-TW" sz="1000"/>
            </a:lvl4pPr>
            <a:lvl5pPr marL="1828800" indent="0" latinLnBrk="0">
              <a:buNone/>
              <a:defRPr lang="zh-TW" sz="1000"/>
            </a:lvl5pPr>
            <a:lvl6pPr marL="2286000" indent="0" latinLnBrk="0">
              <a:buNone/>
              <a:defRPr lang="zh-TW" sz="1000"/>
            </a:lvl6pPr>
            <a:lvl7pPr marL="2743200" indent="0" latinLnBrk="0">
              <a:buNone/>
              <a:defRPr lang="zh-TW" sz="1000"/>
            </a:lvl7pPr>
            <a:lvl8pPr marL="3200400" indent="0" latinLnBrk="0">
              <a:buNone/>
              <a:defRPr lang="zh-TW" sz="1000"/>
            </a:lvl8pPr>
            <a:lvl9pPr marL="3657600" indent="0" latinLnBrk="0">
              <a:buNone/>
              <a:defRPr lang="zh-TW" sz="1000"/>
            </a:lvl9pPr>
          </a:lstStyle>
          <a:p>
            <a:pPr lvl="0"/>
            <a:r>
              <a:rPr lang="zh-TW"/>
              <a:t>按一下以編輯母片文字樣式</a:t>
            </a:r>
          </a:p>
        </p:txBody>
      </p:sp>
      <p:sp>
        <p:nvSpPr>
          <p:cNvPr id="5" name="日期版面配置區 4"/>
          <p:cNvSpPr>
            <a:spLocks noGrp="1"/>
          </p:cNvSpPr>
          <p:nvPr>
            <p:ph type="dt" sz="half" idx="10"/>
          </p:nvPr>
        </p:nvSpPr>
        <p:spPr/>
        <p:txBody>
          <a:bodyPr/>
          <a:lstStyle/>
          <a:p>
            <a:fld id="{CDB9D11F-B188-461D-B23F-39381795C052}" type="datetimeFigureOut">
              <a:t>2013/9/17</a:t>
            </a:fld>
            <a:endParaRPr lang="zh-TW"/>
          </a:p>
        </p:txBody>
      </p:sp>
      <p:sp>
        <p:nvSpPr>
          <p:cNvPr id="6" name="頁尾版面配置區 5"/>
          <p:cNvSpPr>
            <a:spLocks noGrp="1"/>
          </p:cNvSpPr>
          <p:nvPr>
            <p:ph type="ftr" sz="quarter" idx="11"/>
          </p:nvPr>
        </p:nvSpPr>
        <p:spPr/>
        <p:txBody>
          <a:bodyPr/>
          <a:lstStyle/>
          <a:p>
            <a:endParaRPr lang="zh-TW"/>
          </a:p>
        </p:txBody>
      </p:sp>
      <p:sp>
        <p:nvSpPr>
          <p:cNvPr id="7" name="投影片編號版面配置區 6"/>
          <p:cNvSpPr>
            <a:spLocks noGrp="1"/>
          </p:cNvSpPr>
          <p:nvPr>
            <p:ph type="sldNum" sz="quarter" idx="12"/>
          </p:nvPr>
        </p:nvSpPr>
        <p:spPr>
          <a:xfrm>
            <a:off x="10729455" y="4709925"/>
            <a:ext cx="1154151" cy="1090789"/>
          </a:xfrm>
        </p:spPr>
        <p:txBody>
          <a:bodyPr/>
          <a:lstStyle/>
          <a:p>
            <a:fld id="{6D22F896-40B5-4ADD-8801-0D06FADFA095}" type="slidenum">
              <a:t>‹#›</a:t>
            </a:fld>
            <a:endParaRPr lang="zh-TW"/>
          </a:p>
        </p:txBody>
      </p:sp>
      <p:sp>
        <p:nvSpPr>
          <p:cNvPr id="16" name="文字方塊 15"/>
          <p:cNvSpPr txBox="1"/>
          <p:nvPr/>
        </p:nvSpPr>
        <p:spPr>
          <a:xfrm>
            <a:off x="583572" y="748116"/>
            <a:ext cx="609600" cy="584776"/>
          </a:xfrm>
          <a:prstGeom prst="rect">
            <a:avLst/>
          </a:prstGeom>
        </p:spPr>
        <p:txBody>
          <a:bodyPr vert="horz" lIns="91440" tIns="45720" rIns="91440" bIns="45720" rtlCol="0" anchor="ctr">
            <a:noAutofit/>
          </a:bodyPr>
          <a:lstStyle>
            <a:lvl1pPr latinLnBrk="0">
              <a:spcBef>
                <a:spcPct val="0"/>
              </a:spcBef>
              <a:buNone/>
              <a:defRPr lang="zh-TW"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zh-TW">
                <a:solidFill>
                  <a:schemeClr val="tx2"/>
                </a:solidFill>
              </a:defRPr>
            </a:lvl2pPr>
            <a:lvl3pPr latinLnBrk="0">
              <a:defRPr lang="zh-TW">
                <a:solidFill>
                  <a:schemeClr val="tx2"/>
                </a:solidFill>
              </a:defRPr>
            </a:lvl3pPr>
            <a:lvl4pPr latinLnBrk="0">
              <a:defRPr lang="zh-TW">
                <a:solidFill>
                  <a:schemeClr val="tx2"/>
                </a:solidFill>
              </a:defRPr>
            </a:lvl4pPr>
            <a:lvl5pPr latinLnBrk="0">
              <a:defRPr lang="zh-TW">
                <a:solidFill>
                  <a:schemeClr val="tx2"/>
                </a:solidFill>
              </a:defRPr>
            </a:lvl5pPr>
            <a:lvl6pPr latinLnBrk="0">
              <a:defRPr lang="zh-TW">
                <a:solidFill>
                  <a:schemeClr val="tx2"/>
                </a:solidFill>
              </a:defRPr>
            </a:lvl6pPr>
            <a:lvl7pPr latinLnBrk="0">
              <a:defRPr lang="zh-TW">
                <a:solidFill>
                  <a:schemeClr val="tx2"/>
                </a:solidFill>
              </a:defRPr>
            </a:lvl7pPr>
            <a:lvl8pPr latinLnBrk="0">
              <a:defRPr lang="zh-TW">
                <a:solidFill>
                  <a:schemeClr val="tx2"/>
                </a:solidFill>
              </a:defRPr>
            </a:lvl8pPr>
            <a:lvl9pPr latinLnBrk="0">
              <a:defRPr lang="zh-TW">
                <a:solidFill>
                  <a:schemeClr val="tx2"/>
                </a:solidFill>
              </a:defRPr>
            </a:lvl9pPr>
          </a:lstStyle>
          <a:p>
            <a:pPr lvl="0"/>
            <a:r>
              <a:rPr lang="zh-TW" sz="7200">
                <a:solidFill>
                  <a:schemeClr val="tx1"/>
                </a:solidFill>
                <a:effectLst/>
              </a:rPr>
              <a:t>"</a:t>
            </a:r>
          </a:p>
        </p:txBody>
      </p:sp>
      <p:sp>
        <p:nvSpPr>
          <p:cNvPr id="17" name="文字方塊 16"/>
          <p:cNvSpPr txBox="1"/>
          <p:nvPr/>
        </p:nvSpPr>
        <p:spPr>
          <a:xfrm>
            <a:off x="9662809" y="3033524"/>
            <a:ext cx="609600" cy="584776"/>
          </a:xfrm>
          <a:prstGeom prst="rect">
            <a:avLst/>
          </a:prstGeom>
        </p:spPr>
        <p:txBody>
          <a:bodyPr vert="horz" lIns="91440" tIns="45720" rIns="91440" bIns="45720" rtlCol="0" anchor="ctr">
            <a:noAutofit/>
          </a:bodyPr>
          <a:lstStyle>
            <a:lvl1pPr latinLnBrk="0">
              <a:spcBef>
                <a:spcPct val="0"/>
              </a:spcBef>
              <a:buNone/>
              <a:defRPr lang="zh-TW"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zh-TW">
                <a:solidFill>
                  <a:schemeClr val="tx2"/>
                </a:solidFill>
              </a:defRPr>
            </a:lvl2pPr>
            <a:lvl3pPr latinLnBrk="0">
              <a:defRPr lang="zh-TW">
                <a:solidFill>
                  <a:schemeClr val="tx2"/>
                </a:solidFill>
              </a:defRPr>
            </a:lvl3pPr>
            <a:lvl4pPr latinLnBrk="0">
              <a:defRPr lang="zh-TW">
                <a:solidFill>
                  <a:schemeClr val="tx2"/>
                </a:solidFill>
              </a:defRPr>
            </a:lvl4pPr>
            <a:lvl5pPr latinLnBrk="0">
              <a:defRPr lang="zh-TW">
                <a:solidFill>
                  <a:schemeClr val="tx2"/>
                </a:solidFill>
              </a:defRPr>
            </a:lvl5pPr>
            <a:lvl6pPr latinLnBrk="0">
              <a:defRPr lang="zh-TW">
                <a:solidFill>
                  <a:schemeClr val="tx2"/>
                </a:solidFill>
              </a:defRPr>
            </a:lvl6pPr>
            <a:lvl7pPr latinLnBrk="0">
              <a:defRPr lang="zh-TW">
                <a:solidFill>
                  <a:schemeClr val="tx2"/>
                </a:solidFill>
              </a:defRPr>
            </a:lvl7pPr>
            <a:lvl8pPr latinLnBrk="0">
              <a:defRPr lang="zh-TW">
                <a:solidFill>
                  <a:schemeClr val="tx2"/>
                </a:solidFill>
              </a:defRPr>
            </a:lvl8pPr>
            <a:lvl9pPr latinLnBrk="0">
              <a:defRPr lang="zh-TW">
                <a:solidFill>
                  <a:schemeClr val="tx2"/>
                </a:solidFill>
              </a:defRPr>
            </a:lvl9pPr>
          </a:lstStyle>
          <a:p>
            <a:pPr lvl="0" algn="r"/>
            <a:r>
              <a:rPr lang="zh-TW" sz="7200">
                <a:solidFill>
                  <a:schemeClr val="tx1"/>
                </a:solidFill>
                <a:effectLst/>
              </a:rPr>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pic>
        <p:nvPicPr>
          <p:cNvPr id="9" name="圖片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圖片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矩形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矩形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a:xfrm>
            <a:off x="680319" y="4711615"/>
            <a:ext cx="9613862" cy="588535"/>
          </a:xfrm>
        </p:spPr>
        <p:txBody>
          <a:bodyPr anchor="b"/>
          <a:lstStyle>
            <a:lvl1pPr latinLnBrk="0">
              <a:defRPr lang="zh-TW" sz="3200"/>
            </a:lvl1pPr>
          </a:lstStyle>
          <a:p>
            <a:r>
              <a:rPr lang="zh-TW"/>
              <a:t>按一下以編輯母片標題樣式</a:t>
            </a:r>
          </a:p>
        </p:txBody>
      </p:sp>
      <p:sp>
        <p:nvSpPr>
          <p:cNvPr id="4" name="文字版面配置區 3"/>
          <p:cNvSpPr>
            <a:spLocks noGrp="1"/>
          </p:cNvSpPr>
          <p:nvPr>
            <p:ph type="body" sz="half" idx="2"/>
          </p:nvPr>
        </p:nvSpPr>
        <p:spPr>
          <a:xfrm>
            <a:off x="680320" y="5300149"/>
            <a:ext cx="9613862" cy="502255"/>
          </a:xfrm>
        </p:spPr>
        <p:txBody>
          <a:bodyPr anchor="t"/>
          <a:lstStyle>
            <a:lvl1pPr marL="0" indent="0" latinLnBrk="0">
              <a:buNone/>
              <a:defRPr lang="zh-TW" sz="1600"/>
            </a:lvl1pPr>
            <a:lvl2pPr marL="457200" indent="0" latinLnBrk="0">
              <a:buNone/>
              <a:defRPr lang="zh-TW" sz="1400"/>
            </a:lvl2pPr>
            <a:lvl3pPr marL="914400" indent="0" latinLnBrk="0">
              <a:buNone/>
              <a:defRPr lang="zh-TW" sz="1200"/>
            </a:lvl3pPr>
            <a:lvl4pPr marL="1371600" indent="0" latinLnBrk="0">
              <a:buNone/>
              <a:defRPr lang="zh-TW" sz="1000"/>
            </a:lvl4pPr>
            <a:lvl5pPr marL="1828800" indent="0" latinLnBrk="0">
              <a:buNone/>
              <a:defRPr lang="zh-TW" sz="1000"/>
            </a:lvl5pPr>
            <a:lvl6pPr marL="2286000" indent="0" latinLnBrk="0">
              <a:buNone/>
              <a:defRPr lang="zh-TW" sz="1000"/>
            </a:lvl6pPr>
            <a:lvl7pPr marL="2743200" indent="0" latinLnBrk="0">
              <a:buNone/>
              <a:defRPr lang="zh-TW" sz="1000"/>
            </a:lvl7pPr>
            <a:lvl8pPr marL="3200400" indent="0" latinLnBrk="0">
              <a:buNone/>
              <a:defRPr lang="zh-TW" sz="1000"/>
            </a:lvl8pPr>
            <a:lvl9pPr marL="3657600" indent="0" latinLnBrk="0">
              <a:buNone/>
              <a:defRPr lang="zh-TW" sz="1000"/>
            </a:lvl9pPr>
          </a:lstStyle>
          <a:p>
            <a:pPr lvl="0"/>
            <a:r>
              <a:rPr lang="zh-TW"/>
              <a:t>按一下以編輯母片文字樣式</a:t>
            </a:r>
          </a:p>
        </p:txBody>
      </p:sp>
      <p:sp>
        <p:nvSpPr>
          <p:cNvPr id="5" name="日期版面配置區 4"/>
          <p:cNvSpPr>
            <a:spLocks noGrp="1"/>
          </p:cNvSpPr>
          <p:nvPr>
            <p:ph type="dt" sz="half" idx="10"/>
          </p:nvPr>
        </p:nvSpPr>
        <p:spPr/>
        <p:txBody>
          <a:bodyPr/>
          <a:lstStyle/>
          <a:p>
            <a:fld id="{52E6D8D9-55A2-4063-B0F3-121F44549695}" type="datetimeFigureOut">
              <a:t>2013/9/17</a:t>
            </a:fld>
            <a:endParaRPr lang="zh-TW"/>
          </a:p>
        </p:txBody>
      </p:sp>
      <p:sp>
        <p:nvSpPr>
          <p:cNvPr id="6" name="頁尾版面配置區 5"/>
          <p:cNvSpPr>
            <a:spLocks noGrp="1"/>
          </p:cNvSpPr>
          <p:nvPr>
            <p:ph type="ftr" sz="quarter" idx="11"/>
          </p:nvPr>
        </p:nvSpPr>
        <p:spPr/>
        <p:txBody>
          <a:bodyPr/>
          <a:lstStyle/>
          <a:p>
            <a:endParaRPr lang="zh-TW"/>
          </a:p>
        </p:txBody>
      </p:sp>
      <p:sp>
        <p:nvSpPr>
          <p:cNvPr id="7" name="投影片編號版面配置區 6"/>
          <p:cNvSpPr>
            <a:spLocks noGrp="1"/>
          </p:cNvSpPr>
          <p:nvPr>
            <p:ph type="sldNum" sz="quarter" idx="12"/>
          </p:nvPr>
        </p:nvSpPr>
        <p:spPr>
          <a:xfrm>
            <a:off x="10729455" y="4709925"/>
            <a:ext cx="1154151" cy="1090789"/>
          </a:xfrm>
        </p:spPr>
        <p:txBody>
          <a:bodyPr/>
          <a:lstStyle/>
          <a:p>
            <a:fld id="{6D22F896-40B5-4ADD-8801-0D06FADFA095}" type="slidenum">
              <a:t>‹#›</a:t>
            </a:fld>
            <a:endParaRPr lang="zh-TW"/>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欄">
    <p:spTree>
      <p:nvGrpSpPr>
        <p:cNvPr id="1" name=""/>
        <p:cNvGrpSpPr/>
        <p:nvPr/>
      </p:nvGrpSpPr>
      <p:grpSpPr>
        <a:xfrm>
          <a:off x="0" y="0"/>
          <a:ext cx="0" cy="0"/>
          <a:chOff x="0" y="0"/>
          <a:chExt cx="0" cy="0"/>
        </a:xfrm>
      </p:grpSpPr>
      <p:pic>
        <p:nvPicPr>
          <p:cNvPr id="13" name="圖片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圖片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矩形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矩形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標題 1"/>
          <p:cNvSpPr>
            <a:spLocks noGrp="1"/>
          </p:cNvSpPr>
          <p:nvPr>
            <p:ph type="title"/>
          </p:nvPr>
        </p:nvSpPr>
        <p:spPr>
          <a:xfrm>
            <a:off x="669222" y="753228"/>
            <a:ext cx="9624960" cy="1080938"/>
          </a:xfrm>
        </p:spPr>
        <p:txBody>
          <a:bodyPr/>
          <a:lstStyle/>
          <a:p>
            <a:r>
              <a:rPr lang="zh-TW"/>
              <a:t>按一下以編輯母片標題樣式</a:t>
            </a:r>
          </a:p>
        </p:txBody>
      </p:sp>
      <p:sp>
        <p:nvSpPr>
          <p:cNvPr id="7" name="文字版面配置區 2"/>
          <p:cNvSpPr>
            <a:spLocks noGrp="1"/>
          </p:cNvSpPr>
          <p:nvPr>
            <p:ph type="body" idx="1"/>
          </p:nvPr>
        </p:nvSpPr>
        <p:spPr>
          <a:xfrm>
            <a:off x="660946" y="2336873"/>
            <a:ext cx="3070034" cy="576262"/>
          </a:xfrm>
        </p:spPr>
        <p:txBody>
          <a:bodyPr anchor="b">
            <a:noAutofit/>
          </a:bodyPr>
          <a:lstStyle>
            <a:lvl1pPr marL="0" indent="0" latinLnBrk="0">
              <a:buNone/>
              <a:defRPr lang="zh-TW" sz="2400" b="0">
                <a:solidFill>
                  <a:schemeClr val="tx1"/>
                </a:solidFill>
              </a:defRPr>
            </a:lvl1pPr>
            <a:lvl2pPr marL="457200" indent="0" latinLnBrk="0">
              <a:buNone/>
              <a:defRPr lang="zh-TW" sz="2000" b="1"/>
            </a:lvl2pPr>
            <a:lvl3pPr marL="914400" indent="0" latinLnBrk="0">
              <a:buNone/>
              <a:defRPr lang="zh-TW" sz="1800" b="1"/>
            </a:lvl3pPr>
            <a:lvl4pPr marL="1371600" indent="0" latinLnBrk="0">
              <a:buNone/>
              <a:defRPr lang="zh-TW" sz="1600" b="1"/>
            </a:lvl4pPr>
            <a:lvl5pPr marL="1828800" indent="0" latinLnBrk="0">
              <a:buNone/>
              <a:defRPr lang="zh-TW" sz="1600" b="1"/>
            </a:lvl5pPr>
            <a:lvl6pPr marL="2286000" indent="0" latinLnBrk="0">
              <a:buNone/>
              <a:defRPr lang="zh-TW" sz="1600" b="1"/>
            </a:lvl6pPr>
            <a:lvl7pPr marL="2743200" indent="0" latinLnBrk="0">
              <a:buNone/>
              <a:defRPr lang="zh-TW" sz="1600" b="1"/>
            </a:lvl7pPr>
            <a:lvl8pPr marL="3200400" indent="0" latinLnBrk="0">
              <a:buNone/>
              <a:defRPr lang="zh-TW" sz="1600" b="1"/>
            </a:lvl8pPr>
            <a:lvl9pPr marL="3657600" indent="0" latinLnBrk="0">
              <a:buNone/>
              <a:defRPr lang="zh-TW" sz="1600" b="1"/>
            </a:lvl9pPr>
          </a:lstStyle>
          <a:p>
            <a:pPr lvl="0"/>
            <a:r>
              <a:rPr lang="zh-TW"/>
              <a:t>按一下以編輯母片文字樣式</a:t>
            </a:r>
          </a:p>
        </p:txBody>
      </p:sp>
      <p:sp>
        <p:nvSpPr>
          <p:cNvPr id="8" name="文字版面配置區 3"/>
          <p:cNvSpPr>
            <a:spLocks noGrp="1"/>
          </p:cNvSpPr>
          <p:nvPr>
            <p:ph type="body" sz="half" idx="15"/>
          </p:nvPr>
        </p:nvSpPr>
        <p:spPr>
          <a:xfrm>
            <a:off x="680322" y="3022673"/>
            <a:ext cx="3049702" cy="2913513"/>
          </a:xfrm>
        </p:spPr>
        <p:txBody>
          <a:bodyPr anchor="t">
            <a:normAutofit/>
          </a:bodyPr>
          <a:lstStyle>
            <a:lvl1pPr marL="0" indent="0" latinLnBrk="0">
              <a:buNone/>
              <a:defRPr lang="zh-TW" sz="1400"/>
            </a:lvl1pPr>
            <a:lvl2pPr marL="457200" indent="0" latinLnBrk="0">
              <a:buNone/>
              <a:defRPr lang="zh-TW" sz="1200"/>
            </a:lvl2pPr>
            <a:lvl3pPr marL="914400" indent="0" latinLnBrk="0">
              <a:buNone/>
              <a:defRPr lang="zh-TW" sz="1000"/>
            </a:lvl3pPr>
            <a:lvl4pPr marL="1371600" indent="0" latinLnBrk="0">
              <a:buNone/>
              <a:defRPr lang="zh-TW" sz="900"/>
            </a:lvl4pPr>
            <a:lvl5pPr marL="1828800" indent="0" latinLnBrk="0">
              <a:buNone/>
              <a:defRPr lang="zh-TW" sz="900"/>
            </a:lvl5pPr>
            <a:lvl6pPr marL="2286000" indent="0" latinLnBrk="0">
              <a:buNone/>
              <a:defRPr lang="zh-TW" sz="900"/>
            </a:lvl6pPr>
            <a:lvl7pPr marL="2743200" indent="0" latinLnBrk="0">
              <a:buNone/>
              <a:defRPr lang="zh-TW" sz="900"/>
            </a:lvl7pPr>
            <a:lvl8pPr marL="3200400" indent="0" latinLnBrk="0">
              <a:buNone/>
              <a:defRPr lang="zh-TW" sz="900"/>
            </a:lvl8pPr>
            <a:lvl9pPr marL="3657600" indent="0" latinLnBrk="0">
              <a:buNone/>
              <a:defRPr lang="zh-TW" sz="900"/>
            </a:lvl9pPr>
          </a:lstStyle>
          <a:p>
            <a:pPr lvl="0"/>
            <a:r>
              <a:rPr lang="zh-TW"/>
              <a:t>按一下以編輯母片文字樣式</a:t>
            </a:r>
          </a:p>
        </p:txBody>
      </p:sp>
      <p:sp>
        <p:nvSpPr>
          <p:cNvPr id="9" name="文字版面配置區 4"/>
          <p:cNvSpPr>
            <a:spLocks noGrp="1"/>
          </p:cNvSpPr>
          <p:nvPr>
            <p:ph type="body" sz="quarter" idx="3"/>
          </p:nvPr>
        </p:nvSpPr>
        <p:spPr>
          <a:xfrm>
            <a:off x="3956025" y="2336873"/>
            <a:ext cx="3063240" cy="576262"/>
          </a:xfrm>
        </p:spPr>
        <p:txBody>
          <a:bodyPr anchor="b">
            <a:noAutofit/>
          </a:bodyPr>
          <a:lstStyle>
            <a:lvl1pPr marL="0" indent="0" latinLnBrk="0">
              <a:buNone/>
              <a:defRPr lang="zh-TW" sz="2400" b="0">
                <a:solidFill>
                  <a:schemeClr val="tx1"/>
                </a:solidFill>
              </a:defRPr>
            </a:lvl1pPr>
            <a:lvl2pPr marL="457200" indent="0" latinLnBrk="0">
              <a:buNone/>
              <a:defRPr lang="zh-TW" sz="2000" b="1"/>
            </a:lvl2pPr>
            <a:lvl3pPr marL="914400" indent="0" latinLnBrk="0">
              <a:buNone/>
              <a:defRPr lang="zh-TW" sz="1800" b="1"/>
            </a:lvl3pPr>
            <a:lvl4pPr marL="1371600" indent="0" latinLnBrk="0">
              <a:buNone/>
              <a:defRPr lang="zh-TW" sz="1600" b="1"/>
            </a:lvl4pPr>
            <a:lvl5pPr marL="1828800" indent="0" latinLnBrk="0">
              <a:buNone/>
              <a:defRPr lang="zh-TW" sz="1600" b="1"/>
            </a:lvl5pPr>
            <a:lvl6pPr marL="2286000" indent="0" latinLnBrk="0">
              <a:buNone/>
              <a:defRPr lang="zh-TW" sz="1600" b="1"/>
            </a:lvl6pPr>
            <a:lvl7pPr marL="2743200" indent="0" latinLnBrk="0">
              <a:buNone/>
              <a:defRPr lang="zh-TW" sz="1600" b="1"/>
            </a:lvl7pPr>
            <a:lvl8pPr marL="3200400" indent="0" latinLnBrk="0">
              <a:buNone/>
              <a:defRPr lang="zh-TW" sz="1600" b="1"/>
            </a:lvl8pPr>
            <a:lvl9pPr marL="3657600" indent="0" latinLnBrk="0">
              <a:buNone/>
              <a:defRPr lang="zh-TW" sz="1600" b="1"/>
            </a:lvl9pPr>
          </a:lstStyle>
          <a:p>
            <a:pPr lvl="0"/>
            <a:r>
              <a:rPr lang="zh-TW"/>
              <a:t>按一下以編輯母片文字樣式</a:t>
            </a:r>
          </a:p>
        </p:txBody>
      </p:sp>
      <p:sp>
        <p:nvSpPr>
          <p:cNvPr id="10" name="文字版面配置區 3"/>
          <p:cNvSpPr>
            <a:spLocks noGrp="1"/>
          </p:cNvSpPr>
          <p:nvPr>
            <p:ph type="body" sz="half" idx="16"/>
          </p:nvPr>
        </p:nvSpPr>
        <p:spPr>
          <a:xfrm>
            <a:off x="3945470" y="3022673"/>
            <a:ext cx="3063240" cy="2913513"/>
          </a:xfrm>
        </p:spPr>
        <p:txBody>
          <a:bodyPr anchor="t">
            <a:normAutofit/>
          </a:bodyPr>
          <a:lstStyle>
            <a:lvl1pPr marL="0" indent="0" latinLnBrk="0">
              <a:buNone/>
              <a:defRPr lang="zh-TW" sz="1400"/>
            </a:lvl1pPr>
            <a:lvl2pPr marL="457200" indent="0" latinLnBrk="0">
              <a:buNone/>
              <a:defRPr lang="zh-TW" sz="1200"/>
            </a:lvl2pPr>
            <a:lvl3pPr marL="914400" indent="0" latinLnBrk="0">
              <a:buNone/>
              <a:defRPr lang="zh-TW" sz="1000"/>
            </a:lvl3pPr>
            <a:lvl4pPr marL="1371600" indent="0" latinLnBrk="0">
              <a:buNone/>
              <a:defRPr lang="zh-TW" sz="900"/>
            </a:lvl4pPr>
            <a:lvl5pPr marL="1828800" indent="0" latinLnBrk="0">
              <a:buNone/>
              <a:defRPr lang="zh-TW" sz="900"/>
            </a:lvl5pPr>
            <a:lvl6pPr marL="2286000" indent="0" latinLnBrk="0">
              <a:buNone/>
              <a:defRPr lang="zh-TW" sz="900"/>
            </a:lvl6pPr>
            <a:lvl7pPr marL="2743200" indent="0" latinLnBrk="0">
              <a:buNone/>
              <a:defRPr lang="zh-TW" sz="900"/>
            </a:lvl7pPr>
            <a:lvl8pPr marL="3200400" indent="0" latinLnBrk="0">
              <a:buNone/>
              <a:defRPr lang="zh-TW" sz="900"/>
            </a:lvl8pPr>
            <a:lvl9pPr marL="3657600" indent="0" latinLnBrk="0">
              <a:buNone/>
              <a:defRPr lang="zh-TW" sz="900"/>
            </a:lvl9pPr>
          </a:lstStyle>
          <a:p>
            <a:pPr lvl="0"/>
            <a:r>
              <a:rPr lang="zh-TW"/>
              <a:t>按一下以編輯母片文字樣式</a:t>
            </a:r>
          </a:p>
        </p:txBody>
      </p:sp>
      <p:sp>
        <p:nvSpPr>
          <p:cNvPr id="11" name="文字版面配置區 4"/>
          <p:cNvSpPr>
            <a:spLocks noGrp="1"/>
          </p:cNvSpPr>
          <p:nvPr>
            <p:ph type="body" sz="quarter" idx="13"/>
          </p:nvPr>
        </p:nvSpPr>
        <p:spPr>
          <a:xfrm>
            <a:off x="7224156" y="2336873"/>
            <a:ext cx="3070025" cy="576262"/>
          </a:xfrm>
        </p:spPr>
        <p:txBody>
          <a:bodyPr anchor="b">
            <a:noAutofit/>
          </a:bodyPr>
          <a:lstStyle>
            <a:lvl1pPr marL="0" indent="0" latinLnBrk="0">
              <a:buNone/>
              <a:defRPr lang="zh-TW" sz="2400" b="0">
                <a:solidFill>
                  <a:schemeClr val="tx1"/>
                </a:solidFill>
              </a:defRPr>
            </a:lvl1pPr>
            <a:lvl2pPr marL="457200" indent="0" latinLnBrk="0">
              <a:buNone/>
              <a:defRPr lang="zh-TW" sz="2000" b="1"/>
            </a:lvl2pPr>
            <a:lvl3pPr marL="914400" indent="0" latinLnBrk="0">
              <a:buNone/>
              <a:defRPr lang="zh-TW" sz="1800" b="1"/>
            </a:lvl3pPr>
            <a:lvl4pPr marL="1371600" indent="0" latinLnBrk="0">
              <a:buNone/>
              <a:defRPr lang="zh-TW" sz="1600" b="1"/>
            </a:lvl4pPr>
            <a:lvl5pPr marL="1828800" indent="0" latinLnBrk="0">
              <a:buNone/>
              <a:defRPr lang="zh-TW" sz="1600" b="1"/>
            </a:lvl5pPr>
            <a:lvl6pPr marL="2286000" indent="0" latinLnBrk="0">
              <a:buNone/>
              <a:defRPr lang="zh-TW" sz="1600" b="1"/>
            </a:lvl6pPr>
            <a:lvl7pPr marL="2743200" indent="0" latinLnBrk="0">
              <a:buNone/>
              <a:defRPr lang="zh-TW" sz="1600" b="1"/>
            </a:lvl7pPr>
            <a:lvl8pPr marL="3200400" indent="0" latinLnBrk="0">
              <a:buNone/>
              <a:defRPr lang="zh-TW" sz="1600" b="1"/>
            </a:lvl8pPr>
            <a:lvl9pPr marL="3657600" indent="0" latinLnBrk="0">
              <a:buNone/>
              <a:defRPr lang="zh-TW" sz="1600" b="1"/>
            </a:lvl9pPr>
          </a:lstStyle>
          <a:p>
            <a:pPr lvl="0"/>
            <a:r>
              <a:rPr lang="zh-TW"/>
              <a:t>按一下以編輯母片文字樣式</a:t>
            </a:r>
          </a:p>
        </p:txBody>
      </p:sp>
      <p:sp>
        <p:nvSpPr>
          <p:cNvPr id="12" name="文字版面配置區 3"/>
          <p:cNvSpPr>
            <a:spLocks noGrp="1"/>
          </p:cNvSpPr>
          <p:nvPr>
            <p:ph type="body" sz="half" idx="17"/>
          </p:nvPr>
        </p:nvSpPr>
        <p:spPr>
          <a:xfrm>
            <a:off x="7224156" y="3022673"/>
            <a:ext cx="3070025" cy="2913513"/>
          </a:xfrm>
        </p:spPr>
        <p:txBody>
          <a:bodyPr anchor="t">
            <a:normAutofit/>
          </a:bodyPr>
          <a:lstStyle>
            <a:lvl1pPr marL="0" indent="0" latinLnBrk="0">
              <a:buNone/>
              <a:defRPr lang="zh-TW" sz="1400"/>
            </a:lvl1pPr>
            <a:lvl2pPr marL="457200" indent="0" latinLnBrk="0">
              <a:buNone/>
              <a:defRPr lang="zh-TW" sz="1200"/>
            </a:lvl2pPr>
            <a:lvl3pPr marL="914400" indent="0" latinLnBrk="0">
              <a:buNone/>
              <a:defRPr lang="zh-TW" sz="1000"/>
            </a:lvl3pPr>
            <a:lvl4pPr marL="1371600" indent="0" latinLnBrk="0">
              <a:buNone/>
              <a:defRPr lang="zh-TW" sz="900"/>
            </a:lvl4pPr>
            <a:lvl5pPr marL="1828800" indent="0" latinLnBrk="0">
              <a:buNone/>
              <a:defRPr lang="zh-TW" sz="900"/>
            </a:lvl5pPr>
            <a:lvl6pPr marL="2286000" indent="0" latinLnBrk="0">
              <a:buNone/>
              <a:defRPr lang="zh-TW" sz="900"/>
            </a:lvl6pPr>
            <a:lvl7pPr marL="2743200" indent="0" latinLnBrk="0">
              <a:buNone/>
              <a:defRPr lang="zh-TW" sz="900"/>
            </a:lvl7pPr>
            <a:lvl8pPr marL="3200400" indent="0" latinLnBrk="0">
              <a:buNone/>
              <a:defRPr lang="zh-TW" sz="900"/>
            </a:lvl8pPr>
            <a:lvl9pPr marL="3657600" indent="0" latinLnBrk="0">
              <a:buNone/>
              <a:defRPr lang="zh-TW" sz="900"/>
            </a:lvl9pPr>
          </a:lstStyle>
          <a:p>
            <a:pPr lvl="0"/>
            <a:r>
              <a:rPr lang="zh-TW"/>
              <a:t>按一下以編輯母片文字樣式</a:t>
            </a:r>
          </a:p>
        </p:txBody>
      </p:sp>
      <p:sp>
        <p:nvSpPr>
          <p:cNvPr id="3" name="日期版面配置區 2"/>
          <p:cNvSpPr>
            <a:spLocks noGrp="1"/>
          </p:cNvSpPr>
          <p:nvPr>
            <p:ph type="dt" sz="half" idx="10"/>
          </p:nvPr>
        </p:nvSpPr>
        <p:spPr/>
        <p:txBody>
          <a:bodyPr/>
          <a:lstStyle/>
          <a:p>
            <a:fld id="{D4B24536-994D-4021-A283-9F449C0DB509}" type="datetimeFigureOut">
              <a:t>2013/9/17</a:t>
            </a:fld>
            <a:endParaRPr lang="zh-TW"/>
          </a:p>
        </p:txBody>
      </p:sp>
      <p:sp>
        <p:nvSpPr>
          <p:cNvPr id="4" name="頁尾版面配置區 3"/>
          <p:cNvSpPr>
            <a:spLocks noGrp="1"/>
          </p:cNvSpPr>
          <p:nvPr>
            <p:ph type="ftr" sz="quarter" idx="11"/>
          </p:nvPr>
        </p:nvSpPr>
        <p:spPr/>
        <p:txBody>
          <a:bodyPr/>
          <a:lstStyle/>
          <a:p>
            <a:endParaRPr lang="zh-TW"/>
          </a:p>
        </p:txBody>
      </p:sp>
      <p:sp>
        <p:nvSpPr>
          <p:cNvPr id="5" name="投影片編號版面配置區 4"/>
          <p:cNvSpPr>
            <a:spLocks noGrp="1"/>
          </p:cNvSpPr>
          <p:nvPr>
            <p:ph type="sldNum" sz="quarter" idx="12"/>
          </p:nvPr>
        </p:nvSpPr>
        <p:spPr/>
        <p:txBody>
          <a:bodyPr/>
          <a:lstStyle/>
          <a:p>
            <a:fld id="{6D22F896-40B5-4ADD-8801-0D06FADFA095}" type="slidenum">
              <a:t>‹#›</a:t>
            </a:fld>
            <a:endParaRPr lang="zh-TW"/>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圖片欄">
    <p:spTree>
      <p:nvGrpSpPr>
        <p:cNvPr id="1" name=""/>
        <p:cNvGrpSpPr/>
        <p:nvPr/>
      </p:nvGrpSpPr>
      <p:grpSpPr>
        <a:xfrm>
          <a:off x="0" y="0"/>
          <a:ext cx="0" cy="0"/>
          <a:chOff x="0" y="0"/>
          <a:chExt cx="0" cy="0"/>
        </a:xfrm>
      </p:grpSpPr>
      <p:pic>
        <p:nvPicPr>
          <p:cNvPr id="15" name="圖片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圖片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矩形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矩形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標題 1"/>
          <p:cNvSpPr>
            <a:spLocks noGrp="1"/>
          </p:cNvSpPr>
          <p:nvPr>
            <p:ph type="title"/>
          </p:nvPr>
        </p:nvSpPr>
        <p:spPr>
          <a:xfrm>
            <a:off x="680322" y="753228"/>
            <a:ext cx="9613860" cy="1080938"/>
          </a:xfrm>
        </p:spPr>
        <p:txBody>
          <a:bodyPr/>
          <a:lstStyle/>
          <a:p>
            <a:r>
              <a:rPr lang="zh-TW"/>
              <a:t>按一下以編輯母片標題樣式</a:t>
            </a:r>
          </a:p>
        </p:txBody>
      </p:sp>
      <p:sp>
        <p:nvSpPr>
          <p:cNvPr id="19" name="文字版面配置區 2"/>
          <p:cNvSpPr>
            <a:spLocks noGrp="1"/>
          </p:cNvSpPr>
          <p:nvPr>
            <p:ph type="body" idx="1"/>
          </p:nvPr>
        </p:nvSpPr>
        <p:spPr>
          <a:xfrm>
            <a:off x="680318" y="4297503"/>
            <a:ext cx="3049705" cy="576262"/>
          </a:xfrm>
        </p:spPr>
        <p:txBody>
          <a:bodyPr anchor="b">
            <a:noAutofit/>
          </a:bodyPr>
          <a:lstStyle>
            <a:lvl1pPr marL="0" indent="0" latinLnBrk="0">
              <a:buNone/>
              <a:defRPr lang="zh-TW" sz="2400" b="0">
                <a:solidFill>
                  <a:schemeClr val="tx1"/>
                </a:solidFill>
              </a:defRPr>
            </a:lvl1pPr>
            <a:lvl2pPr marL="457200" indent="0" latinLnBrk="0">
              <a:buNone/>
              <a:defRPr lang="zh-TW" sz="2000" b="1"/>
            </a:lvl2pPr>
            <a:lvl3pPr marL="914400" indent="0" latinLnBrk="0">
              <a:buNone/>
              <a:defRPr lang="zh-TW" sz="1800" b="1"/>
            </a:lvl3pPr>
            <a:lvl4pPr marL="1371600" indent="0" latinLnBrk="0">
              <a:buNone/>
              <a:defRPr lang="zh-TW" sz="1600" b="1"/>
            </a:lvl4pPr>
            <a:lvl5pPr marL="1828800" indent="0" latinLnBrk="0">
              <a:buNone/>
              <a:defRPr lang="zh-TW" sz="1600" b="1"/>
            </a:lvl5pPr>
            <a:lvl6pPr marL="2286000" indent="0" latinLnBrk="0">
              <a:buNone/>
              <a:defRPr lang="zh-TW" sz="1600" b="1"/>
            </a:lvl6pPr>
            <a:lvl7pPr marL="2743200" indent="0" latinLnBrk="0">
              <a:buNone/>
              <a:defRPr lang="zh-TW" sz="1600" b="1"/>
            </a:lvl7pPr>
            <a:lvl8pPr marL="3200400" indent="0" latinLnBrk="0">
              <a:buNone/>
              <a:defRPr lang="zh-TW" sz="1600" b="1"/>
            </a:lvl8pPr>
            <a:lvl9pPr marL="3657600" indent="0" latinLnBrk="0">
              <a:buNone/>
              <a:defRPr lang="zh-TW" sz="1600" b="1"/>
            </a:lvl9pPr>
          </a:lstStyle>
          <a:p>
            <a:pPr lvl="0"/>
            <a:r>
              <a:rPr lang="zh-TW"/>
              <a:t>按一下以編輯母片文字樣式</a:t>
            </a:r>
          </a:p>
        </p:txBody>
      </p:sp>
      <p:sp>
        <p:nvSpPr>
          <p:cNvPr id="20" name="圖片版面配置區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zh-TW" sz="1600"/>
            </a:lvl1pPr>
            <a:lvl2pPr marL="457200" indent="0" latinLnBrk="0">
              <a:buNone/>
              <a:defRPr lang="zh-TW" sz="1600"/>
            </a:lvl2pPr>
            <a:lvl3pPr marL="914400" indent="0" latinLnBrk="0">
              <a:buNone/>
              <a:defRPr lang="zh-TW" sz="1600"/>
            </a:lvl3pPr>
            <a:lvl4pPr marL="1371600" indent="0" latinLnBrk="0">
              <a:buNone/>
              <a:defRPr lang="zh-TW" sz="1600"/>
            </a:lvl4pPr>
            <a:lvl5pPr marL="1828800" indent="0" latinLnBrk="0">
              <a:buNone/>
              <a:defRPr lang="zh-TW" sz="1600"/>
            </a:lvl5pPr>
            <a:lvl6pPr marL="2286000" indent="0" latinLnBrk="0">
              <a:buNone/>
              <a:defRPr lang="zh-TW" sz="1600"/>
            </a:lvl6pPr>
            <a:lvl7pPr marL="2743200" indent="0" latinLnBrk="0">
              <a:buNone/>
              <a:defRPr lang="zh-TW" sz="1600"/>
            </a:lvl7pPr>
            <a:lvl8pPr marL="3200400" indent="0" latinLnBrk="0">
              <a:buNone/>
              <a:defRPr lang="zh-TW" sz="1600"/>
            </a:lvl8pPr>
            <a:lvl9pPr marL="3657600" indent="0" latinLnBrk="0">
              <a:buNone/>
              <a:defRPr lang="zh-TW" sz="1600"/>
            </a:lvl9pPr>
          </a:lstStyle>
          <a:p>
            <a:r>
              <a:rPr lang="zh-TW"/>
              <a:t>按一下圖示以新增圖片</a:t>
            </a:r>
          </a:p>
        </p:txBody>
      </p:sp>
      <p:sp>
        <p:nvSpPr>
          <p:cNvPr id="21" name="文字版面配置區 3"/>
          <p:cNvSpPr>
            <a:spLocks noGrp="1"/>
          </p:cNvSpPr>
          <p:nvPr>
            <p:ph type="body" sz="half" idx="18"/>
          </p:nvPr>
        </p:nvSpPr>
        <p:spPr>
          <a:xfrm>
            <a:off x="680318" y="4873765"/>
            <a:ext cx="3049705" cy="1062422"/>
          </a:xfrm>
        </p:spPr>
        <p:txBody>
          <a:bodyPr anchor="t">
            <a:normAutofit/>
          </a:bodyPr>
          <a:lstStyle>
            <a:lvl1pPr marL="0" indent="0" latinLnBrk="0">
              <a:buNone/>
              <a:defRPr lang="zh-TW" sz="1400"/>
            </a:lvl1pPr>
            <a:lvl2pPr marL="457200" indent="0" latinLnBrk="0">
              <a:buNone/>
              <a:defRPr lang="zh-TW" sz="1200"/>
            </a:lvl2pPr>
            <a:lvl3pPr marL="914400" indent="0" latinLnBrk="0">
              <a:buNone/>
              <a:defRPr lang="zh-TW" sz="1000"/>
            </a:lvl3pPr>
            <a:lvl4pPr marL="1371600" indent="0" latinLnBrk="0">
              <a:buNone/>
              <a:defRPr lang="zh-TW" sz="900"/>
            </a:lvl4pPr>
            <a:lvl5pPr marL="1828800" indent="0" latinLnBrk="0">
              <a:buNone/>
              <a:defRPr lang="zh-TW" sz="900"/>
            </a:lvl5pPr>
            <a:lvl6pPr marL="2286000" indent="0" latinLnBrk="0">
              <a:buNone/>
              <a:defRPr lang="zh-TW" sz="900"/>
            </a:lvl6pPr>
            <a:lvl7pPr marL="2743200" indent="0" latinLnBrk="0">
              <a:buNone/>
              <a:defRPr lang="zh-TW" sz="900"/>
            </a:lvl7pPr>
            <a:lvl8pPr marL="3200400" indent="0" latinLnBrk="0">
              <a:buNone/>
              <a:defRPr lang="zh-TW" sz="900"/>
            </a:lvl8pPr>
            <a:lvl9pPr marL="3657600" indent="0" latinLnBrk="0">
              <a:buNone/>
              <a:defRPr lang="zh-TW" sz="900"/>
            </a:lvl9pPr>
          </a:lstStyle>
          <a:p>
            <a:pPr lvl="0"/>
            <a:r>
              <a:rPr lang="zh-TW"/>
              <a:t>按一下以編輯母片文字樣式</a:t>
            </a:r>
          </a:p>
        </p:txBody>
      </p:sp>
      <p:sp>
        <p:nvSpPr>
          <p:cNvPr id="22" name="文字版面配置區 4"/>
          <p:cNvSpPr>
            <a:spLocks noGrp="1"/>
          </p:cNvSpPr>
          <p:nvPr>
            <p:ph type="body" sz="quarter" idx="3"/>
          </p:nvPr>
        </p:nvSpPr>
        <p:spPr>
          <a:xfrm>
            <a:off x="3945471" y="4297503"/>
            <a:ext cx="3063240" cy="576262"/>
          </a:xfrm>
        </p:spPr>
        <p:txBody>
          <a:bodyPr anchor="b">
            <a:noAutofit/>
          </a:bodyPr>
          <a:lstStyle>
            <a:lvl1pPr marL="0" indent="0" latinLnBrk="0">
              <a:buNone/>
              <a:defRPr lang="zh-TW" sz="2400" b="0">
                <a:solidFill>
                  <a:schemeClr val="tx1"/>
                </a:solidFill>
              </a:defRPr>
            </a:lvl1pPr>
            <a:lvl2pPr marL="457200" indent="0" latinLnBrk="0">
              <a:buNone/>
              <a:defRPr lang="zh-TW" sz="2000" b="1"/>
            </a:lvl2pPr>
            <a:lvl3pPr marL="914400" indent="0" latinLnBrk="0">
              <a:buNone/>
              <a:defRPr lang="zh-TW" sz="1800" b="1"/>
            </a:lvl3pPr>
            <a:lvl4pPr marL="1371600" indent="0" latinLnBrk="0">
              <a:buNone/>
              <a:defRPr lang="zh-TW" sz="1600" b="1"/>
            </a:lvl4pPr>
            <a:lvl5pPr marL="1828800" indent="0" latinLnBrk="0">
              <a:buNone/>
              <a:defRPr lang="zh-TW" sz="1600" b="1"/>
            </a:lvl5pPr>
            <a:lvl6pPr marL="2286000" indent="0" latinLnBrk="0">
              <a:buNone/>
              <a:defRPr lang="zh-TW" sz="1600" b="1"/>
            </a:lvl6pPr>
            <a:lvl7pPr marL="2743200" indent="0" latinLnBrk="0">
              <a:buNone/>
              <a:defRPr lang="zh-TW" sz="1600" b="1"/>
            </a:lvl7pPr>
            <a:lvl8pPr marL="3200400" indent="0" latinLnBrk="0">
              <a:buNone/>
              <a:defRPr lang="zh-TW" sz="1600" b="1"/>
            </a:lvl8pPr>
            <a:lvl9pPr marL="3657600" indent="0" latinLnBrk="0">
              <a:buNone/>
              <a:defRPr lang="zh-TW" sz="1600" b="1"/>
            </a:lvl9pPr>
          </a:lstStyle>
          <a:p>
            <a:pPr lvl="0"/>
            <a:r>
              <a:rPr lang="zh-TW"/>
              <a:t>按一下以編輯母片文字樣式</a:t>
            </a:r>
          </a:p>
        </p:txBody>
      </p:sp>
      <p:sp>
        <p:nvSpPr>
          <p:cNvPr id="23" name="圖片版面配置區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zh-TW" sz="1600"/>
            </a:lvl1pPr>
            <a:lvl2pPr marL="457200" indent="0" latinLnBrk="0">
              <a:buNone/>
              <a:defRPr lang="zh-TW" sz="1600"/>
            </a:lvl2pPr>
            <a:lvl3pPr marL="914400" indent="0" latinLnBrk="0">
              <a:buNone/>
              <a:defRPr lang="zh-TW" sz="1600"/>
            </a:lvl3pPr>
            <a:lvl4pPr marL="1371600" indent="0" latinLnBrk="0">
              <a:buNone/>
              <a:defRPr lang="zh-TW" sz="1600"/>
            </a:lvl4pPr>
            <a:lvl5pPr marL="1828800" indent="0" latinLnBrk="0">
              <a:buNone/>
              <a:defRPr lang="zh-TW" sz="1600"/>
            </a:lvl5pPr>
            <a:lvl6pPr marL="2286000" indent="0" latinLnBrk="0">
              <a:buNone/>
              <a:defRPr lang="zh-TW" sz="1600"/>
            </a:lvl6pPr>
            <a:lvl7pPr marL="2743200" indent="0" latinLnBrk="0">
              <a:buNone/>
              <a:defRPr lang="zh-TW" sz="1600"/>
            </a:lvl7pPr>
            <a:lvl8pPr marL="3200400" indent="0" latinLnBrk="0">
              <a:buNone/>
              <a:defRPr lang="zh-TW" sz="1600"/>
            </a:lvl8pPr>
            <a:lvl9pPr marL="3657600" indent="0" latinLnBrk="0">
              <a:buNone/>
              <a:defRPr lang="zh-TW" sz="1600"/>
            </a:lvl9pPr>
          </a:lstStyle>
          <a:p>
            <a:r>
              <a:rPr lang="zh-TW"/>
              <a:t>按一下圖示以新增圖片</a:t>
            </a:r>
          </a:p>
        </p:txBody>
      </p:sp>
      <p:sp>
        <p:nvSpPr>
          <p:cNvPr id="24" name="文字版面配置區 3"/>
          <p:cNvSpPr>
            <a:spLocks noGrp="1"/>
          </p:cNvSpPr>
          <p:nvPr>
            <p:ph type="body" sz="half" idx="19"/>
          </p:nvPr>
        </p:nvSpPr>
        <p:spPr>
          <a:xfrm>
            <a:off x="3944117" y="4873764"/>
            <a:ext cx="3067297" cy="1062422"/>
          </a:xfrm>
        </p:spPr>
        <p:txBody>
          <a:bodyPr anchor="t">
            <a:normAutofit/>
          </a:bodyPr>
          <a:lstStyle>
            <a:lvl1pPr marL="0" indent="0" latinLnBrk="0">
              <a:buNone/>
              <a:defRPr lang="zh-TW" sz="1400"/>
            </a:lvl1pPr>
            <a:lvl2pPr marL="457200" indent="0" latinLnBrk="0">
              <a:buNone/>
              <a:defRPr lang="zh-TW" sz="1200"/>
            </a:lvl2pPr>
            <a:lvl3pPr marL="914400" indent="0" latinLnBrk="0">
              <a:buNone/>
              <a:defRPr lang="zh-TW" sz="1000"/>
            </a:lvl3pPr>
            <a:lvl4pPr marL="1371600" indent="0" latinLnBrk="0">
              <a:buNone/>
              <a:defRPr lang="zh-TW" sz="900"/>
            </a:lvl4pPr>
            <a:lvl5pPr marL="1828800" indent="0" latinLnBrk="0">
              <a:buNone/>
              <a:defRPr lang="zh-TW" sz="900"/>
            </a:lvl5pPr>
            <a:lvl6pPr marL="2286000" indent="0" latinLnBrk="0">
              <a:buNone/>
              <a:defRPr lang="zh-TW" sz="900"/>
            </a:lvl6pPr>
            <a:lvl7pPr marL="2743200" indent="0" latinLnBrk="0">
              <a:buNone/>
              <a:defRPr lang="zh-TW" sz="900"/>
            </a:lvl7pPr>
            <a:lvl8pPr marL="3200400" indent="0" latinLnBrk="0">
              <a:buNone/>
              <a:defRPr lang="zh-TW" sz="900"/>
            </a:lvl8pPr>
            <a:lvl9pPr marL="3657600" indent="0" latinLnBrk="0">
              <a:buNone/>
              <a:defRPr lang="zh-TW" sz="900"/>
            </a:lvl9pPr>
          </a:lstStyle>
          <a:p>
            <a:pPr lvl="0"/>
            <a:r>
              <a:rPr lang="zh-TW"/>
              <a:t>按一下以編輯母片文字樣式</a:t>
            </a:r>
          </a:p>
        </p:txBody>
      </p:sp>
      <p:sp>
        <p:nvSpPr>
          <p:cNvPr id="25" name="文字版面配置區 4"/>
          <p:cNvSpPr>
            <a:spLocks noGrp="1"/>
          </p:cNvSpPr>
          <p:nvPr>
            <p:ph type="body" sz="quarter" idx="13"/>
          </p:nvPr>
        </p:nvSpPr>
        <p:spPr>
          <a:xfrm>
            <a:off x="7230678" y="4297503"/>
            <a:ext cx="3063505" cy="576262"/>
          </a:xfrm>
        </p:spPr>
        <p:txBody>
          <a:bodyPr anchor="b">
            <a:noAutofit/>
          </a:bodyPr>
          <a:lstStyle>
            <a:lvl1pPr marL="0" indent="0" latinLnBrk="0">
              <a:buNone/>
              <a:defRPr lang="zh-TW" sz="2400" b="0">
                <a:solidFill>
                  <a:schemeClr val="tx1"/>
                </a:solidFill>
              </a:defRPr>
            </a:lvl1pPr>
            <a:lvl2pPr marL="457200" indent="0" latinLnBrk="0">
              <a:buNone/>
              <a:defRPr lang="zh-TW" sz="2000" b="1"/>
            </a:lvl2pPr>
            <a:lvl3pPr marL="914400" indent="0" latinLnBrk="0">
              <a:buNone/>
              <a:defRPr lang="zh-TW" sz="1800" b="1"/>
            </a:lvl3pPr>
            <a:lvl4pPr marL="1371600" indent="0" latinLnBrk="0">
              <a:buNone/>
              <a:defRPr lang="zh-TW" sz="1600" b="1"/>
            </a:lvl4pPr>
            <a:lvl5pPr marL="1828800" indent="0" latinLnBrk="0">
              <a:buNone/>
              <a:defRPr lang="zh-TW" sz="1600" b="1"/>
            </a:lvl5pPr>
            <a:lvl6pPr marL="2286000" indent="0" latinLnBrk="0">
              <a:buNone/>
              <a:defRPr lang="zh-TW" sz="1600" b="1"/>
            </a:lvl6pPr>
            <a:lvl7pPr marL="2743200" indent="0" latinLnBrk="0">
              <a:buNone/>
              <a:defRPr lang="zh-TW" sz="1600" b="1"/>
            </a:lvl7pPr>
            <a:lvl8pPr marL="3200400" indent="0" latinLnBrk="0">
              <a:buNone/>
              <a:defRPr lang="zh-TW" sz="1600" b="1"/>
            </a:lvl8pPr>
            <a:lvl9pPr marL="3657600" indent="0" latinLnBrk="0">
              <a:buNone/>
              <a:defRPr lang="zh-TW" sz="1600" b="1"/>
            </a:lvl9pPr>
          </a:lstStyle>
          <a:p>
            <a:pPr lvl="0"/>
            <a:r>
              <a:rPr lang="zh-TW"/>
              <a:t>按一下以編輯母片文字樣式</a:t>
            </a:r>
          </a:p>
        </p:txBody>
      </p:sp>
      <p:sp>
        <p:nvSpPr>
          <p:cNvPr id="26" name="圖片版面配置區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zh-TW" sz="1600"/>
            </a:lvl1pPr>
            <a:lvl2pPr marL="457200" indent="0" latinLnBrk="0">
              <a:buNone/>
              <a:defRPr lang="zh-TW" sz="1600"/>
            </a:lvl2pPr>
            <a:lvl3pPr marL="914400" indent="0" latinLnBrk="0">
              <a:buNone/>
              <a:defRPr lang="zh-TW" sz="1600"/>
            </a:lvl3pPr>
            <a:lvl4pPr marL="1371600" indent="0" latinLnBrk="0">
              <a:buNone/>
              <a:defRPr lang="zh-TW" sz="1600"/>
            </a:lvl4pPr>
            <a:lvl5pPr marL="1828800" indent="0" latinLnBrk="0">
              <a:buNone/>
              <a:defRPr lang="zh-TW" sz="1600"/>
            </a:lvl5pPr>
            <a:lvl6pPr marL="2286000" indent="0" latinLnBrk="0">
              <a:buNone/>
              <a:defRPr lang="zh-TW" sz="1600"/>
            </a:lvl6pPr>
            <a:lvl7pPr marL="2743200" indent="0" latinLnBrk="0">
              <a:buNone/>
              <a:defRPr lang="zh-TW" sz="1600"/>
            </a:lvl7pPr>
            <a:lvl8pPr marL="3200400" indent="0" latinLnBrk="0">
              <a:buNone/>
              <a:defRPr lang="zh-TW" sz="1600"/>
            </a:lvl8pPr>
            <a:lvl9pPr marL="3657600" indent="0" latinLnBrk="0">
              <a:buNone/>
              <a:defRPr lang="zh-TW" sz="1600"/>
            </a:lvl9pPr>
          </a:lstStyle>
          <a:p>
            <a:r>
              <a:rPr lang="zh-TW"/>
              <a:t>按一下圖示以新增圖片</a:t>
            </a:r>
          </a:p>
        </p:txBody>
      </p:sp>
      <p:sp>
        <p:nvSpPr>
          <p:cNvPr id="27" name="文字版面配置區 3"/>
          <p:cNvSpPr>
            <a:spLocks noGrp="1"/>
          </p:cNvSpPr>
          <p:nvPr>
            <p:ph type="body" sz="half" idx="20"/>
          </p:nvPr>
        </p:nvSpPr>
        <p:spPr>
          <a:xfrm>
            <a:off x="7230553" y="4873762"/>
            <a:ext cx="3067563" cy="1062422"/>
          </a:xfrm>
        </p:spPr>
        <p:txBody>
          <a:bodyPr anchor="t">
            <a:normAutofit/>
          </a:bodyPr>
          <a:lstStyle>
            <a:lvl1pPr marL="0" indent="0" latinLnBrk="0">
              <a:buNone/>
              <a:defRPr lang="zh-TW" sz="1400"/>
            </a:lvl1pPr>
            <a:lvl2pPr marL="457200" indent="0" latinLnBrk="0">
              <a:buNone/>
              <a:defRPr lang="zh-TW" sz="1200"/>
            </a:lvl2pPr>
            <a:lvl3pPr marL="914400" indent="0" latinLnBrk="0">
              <a:buNone/>
              <a:defRPr lang="zh-TW" sz="1000"/>
            </a:lvl3pPr>
            <a:lvl4pPr marL="1371600" indent="0" latinLnBrk="0">
              <a:buNone/>
              <a:defRPr lang="zh-TW" sz="900"/>
            </a:lvl4pPr>
            <a:lvl5pPr marL="1828800" indent="0" latinLnBrk="0">
              <a:buNone/>
              <a:defRPr lang="zh-TW" sz="900"/>
            </a:lvl5pPr>
            <a:lvl6pPr marL="2286000" indent="0" latinLnBrk="0">
              <a:buNone/>
              <a:defRPr lang="zh-TW" sz="900"/>
            </a:lvl6pPr>
            <a:lvl7pPr marL="2743200" indent="0" latinLnBrk="0">
              <a:buNone/>
              <a:defRPr lang="zh-TW" sz="900"/>
            </a:lvl7pPr>
            <a:lvl8pPr marL="3200400" indent="0" latinLnBrk="0">
              <a:buNone/>
              <a:defRPr lang="zh-TW" sz="900"/>
            </a:lvl8pPr>
            <a:lvl9pPr marL="3657600" indent="0" latinLnBrk="0">
              <a:buNone/>
              <a:defRPr lang="zh-TW" sz="900"/>
            </a:lvl9pPr>
          </a:lstStyle>
          <a:p>
            <a:pPr lvl="0"/>
            <a:r>
              <a:rPr lang="zh-TW"/>
              <a:t>按一下以編輯母片文字樣式</a:t>
            </a:r>
          </a:p>
        </p:txBody>
      </p:sp>
      <p:sp>
        <p:nvSpPr>
          <p:cNvPr id="3" name="日期版面配置區 2"/>
          <p:cNvSpPr>
            <a:spLocks noGrp="1"/>
          </p:cNvSpPr>
          <p:nvPr>
            <p:ph type="dt" sz="half" idx="10"/>
          </p:nvPr>
        </p:nvSpPr>
        <p:spPr/>
        <p:txBody>
          <a:bodyPr/>
          <a:lstStyle/>
          <a:p>
            <a:fld id="{3CBBBB78-C96F-47B7-AB17-D852CA960AC9}" type="datetimeFigureOut">
              <a:t>2013/9/17</a:t>
            </a:fld>
            <a:endParaRPr lang="zh-TW"/>
          </a:p>
        </p:txBody>
      </p:sp>
      <p:sp>
        <p:nvSpPr>
          <p:cNvPr id="4" name="頁尾版面配置區 3"/>
          <p:cNvSpPr>
            <a:spLocks noGrp="1"/>
          </p:cNvSpPr>
          <p:nvPr>
            <p:ph type="ftr" sz="quarter" idx="11"/>
          </p:nvPr>
        </p:nvSpPr>
        <p:spPr/>
        <p:txBody>
          <a:bodyPr/>
          <a:lstStyle/>
          <a:p>
            <a:endParaRPr lang="zh-TW"/>
          </a:p>
        </p:txBody>
      </p:sp>
      <p:sp>
        <p:nvSpPr>
          <p:cNvPr id="5" name="投影片編號版面配置區 4"/>
          <p:cNvSpPr>
            <a:spLocks noGrp="1"/>
          </p:cNvSpPr>
          <p:nvPr>
            <p:ph type="sldNum" sz="quarter" idx="12"/>
          </p:nvPr>
        </p:nvSpPr>
        <p:spPr/>
        <p:txBody>
          <a:bodyPr/>
          <a:lstStyle/>
          <a:p>
            <a:fld id="{6D22F896-40B5-4ADD-8801-0D06FADFA095}" type="slidenum">
              <a:t>‹#›</a:t>
            </a:fld>
            <a:endParaRPr lang="zh-TW"/>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pic>
        <p:nvPicPr>
          <p:cNvPr id="7" name="圖片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圖片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矩形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矩形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p:txBody>
          <a:bodyPr/>
          <a:lstStyle>
            <a:lvl1pPr algn="r" latinLnBrk="0">
              <a:defRPr lang="zh-TW"/>
            </a:lvl1pPr>
          </a:lstStyle>
          <a:p>
            <a:r>
              <a:rPr lang="zh-TW"/>
              <a:t>按一下以編輯母片標題樣式</a:t>
            </a:r>
          </a:p>
        </p:txBody>
      </p:sp>
      <p:sp>
        <p:nvSpPr>
          <p:cNvPr id="3" name="直排文字版面配置區 2"/>
          <p:cNvSpPr>
            <a:spLocks noGrp="1"/>
          </p:cNvSpPr>
          <p:nvPr>
            <p:ph type="body" orient="vert" idx="1"/>
          </p:nvPr>
        </p:nvSpPr>
        <p:spPr/>
        <p:txBody>
          <a:bodyPr vert="eaVert"/>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4" name="日期版面配置區 3"/>
          <p:cNvSpPr>
            <a:spLocks noGrp="1"/>
          </p:cNvSpPr>
          <p:nvPr>
            <p:ph type="dt" sz="half" idx="10"/>
          </p:nvPr>
        </p:nvSpPr>
        <p:spPr/>
        <p:txBody>
          <a:bodyPr/>
          <a:lstStyle/>
          <a:p>
            <a:fld id="{1FA3F48C-C7C6-4055-9F49-3777875E72AE}" type="datetimeFigureOut">
              <a:t>2013/9/17</a:t>
            </a:fld>
            <a:endParaRPr lang="zh-TW"/>
          </a:p>
        </p:txBody>
      </p:sp>
      <p:sp>
        <p:nvSpPr>
          <p:cNvPr id="5" name="頁尾版面配置區 4"/>
          <p:cNvSpPr>
            <a:spLocks noGrp="1"/>
          </p:cNvSpPr>
          <p:nvPr>
            <p:ph type="ftr" sz="quarter" idx="11"/>
          </p:nvPr>
        </p:nvSpPr>
        <p:spPr/>
        <p:txBody>
          <a:bodyPr/>
          <a:lstStyle/>
          <a:p>
            <a:endParaRPr lang="zh-TW"/>
          </a:p>
        </p:txBody>
      </p:sp>
      <p:sp>
        <p:nvSpPr>
          <p:cNvPr id="6" name="投影片編號版面配置區 5"/>
          <p:cNvSpPr>
            <a:spLocks noGrp="1"/>
          </p:cNvSpPr>
          <p:nvPr>
            <p:ph type="sldNum" sz="quarter" idx="12"/>
          </p:nvPr>
        </p:nvSpPr>
        <p:spPr/>
        <p:txBody>
          <a:bodyPr/>
          <a:lstStyle/>
          <a:p>
            <a:fld id="{6D22F896-40B5-4ADD-8801-0D06FADFA095}" type="slidenum">
              <a:t>‹#›</a:t>
            </a:fld>
            <a:endParaRPr lang="zh-TW"/>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7" name="矩形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矩形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直排標題 1"/>
          <p:cNvSpPr>
            <a:spLocks noGrp="1"/>
          </p:cNvSpPr>
          <p:nvPr>
            <p:ph type="title" orient="vert"/>
          </p:nvPr>
        </p:nvSpPr>
        <p:spPr>
          <a:xfrm>
            <a:off x="10129231" y="609597"/>
            <a:ext cx="1073802" cy="4353760"/>
          </a:xfrm>
        </p:spPr>
        <p:txBody>
          <a:bodyPr vert="eaVert"/>
          <a:lstStyle/>
          <a:p>
            <a:r>
              <a:rPr lang="zh-TW"/>
              <a:t>按一下以編輯母片標題樣式</a:t>
            </a:r>
          </a:p>
        </p:txBody>
      </p:sp>
      <p:sp>
        <p:nvSpPr>
          <p:cNvPr id="3" name="直排文字版面配置區 2"/>
          <p:cNvSpPr>
            <a:spLocks noGrp="1"/>
          </p:cNvSpPr>
          <p:nvPr>
            <p:ph type="body" orient="vert" idx="1"/>
          </p:nvPr>
        </p:nvSpPr>
        <p:spPr>
          <a:xfrm>
            <a:off x="680322" y="609597"/>
            <a:ext cx="8870004" cy="5326589"/>
          </a:xfrm>
        </p:spPr>
        <p:txBody>
          <a:bodyPr vert="eaVert"/>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4" name="日期版面配置區 3"/>
          <p:cNvSpPr>
            <a:spLocks noGrp="1"/>
          </p:cNvSpPr>
          <p:nvPr>
            <p:ph type="dt" sz="half" idx="10"/>
          </p:nvPr>
        </p:nvSpPr>
        <p:spPr>
          <a:xfrm>
            <a:off x="6807126" y="5936187"/>
            <a:ext cx="2743200" cy="365125"/>
          </a:xfrm>
        </p:spPr>
        <p:txBody>
          <a:bodyPr/>
          <a:lstStyle/>
          <a:p>
            <a:fld id="{6178E61D-D431-422C-9764-11DAFE33AB63}" type="datetimeFigureOut">
              <a:t>2013/9/17</a:t>
            </a:fld>
            <a:endParaRPr lang="zh-TW"/>
          </a:p>
        </p:txBody>
      </p:sp>
      <p:sp>
        <p:nvSpPr>
          <p:cNvPr id="5" name="頁尾版面配置區 4"/>
          <p:cNvSpPr>
            <a:spLocks noGrp="1"/>
          </p:cNvSpPr>
          <p:nvPr>
            <p:ph type="ftr" sz="quarter" idx="11"/>
          </p:nvPr>
        </p:nvSpPr>
        <p:spPr>
          <a:xfrm>
            <a:off x="680321" y="5936188"/>
            <a:ext cx="6126805" cy="365125"/>
          </a:xfrm>
        </p:spPr>
        <p:txBody>
          <a:bodyPr/>
          <a:lstStyle/>
          <a:p>
            <a:endParaRPr lang="zh-TW"/>
          </a:p>
        </p:txBody>
      </p:sp>
      <p:sp>
        <p:nvSpPr>
          <p:cNvPr id="6" name="投影片編號版面配置區 5"/>
          <p:cNvSpPr>
            <a:spLocks noGrp="1"/>
          </p:cNvSpPr>
          <p:nvPr>
            <p:ph type="sldNum" sz="quarter" idx="12"/>
          </p:nvPr>
        </p:nvSpPr>
        <p:spPr>
          <a:xfrm>
            <a:off x="10097550" y="5398633"/>
            <a:ext cx="1154151" cy="1090789"/>
          </a:xfrm>
        </p:spPr>
        <p:txBody>
          <a:bodyPr anchor="t"/>
          <a:lstStyle>
            <a:lvl1pPr algn="ctr" latinLnBrk="0">
              <a:defRPr lang="zh-TW"/>
            </a:lvl1pPr>
          </a:lstStyle>
          <a:p>
            <a:fld id="{6D22F896-40B5-4ADD-8801-0D06FADFA095}" type="slidenum">
              <a:pPr/>
              <a:t>‹#›</a:t>
            </a:fld>
            <a:endParaRPr lang="zh-TW"/>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pic>
        <p:nvPicPr>
          <p:cNvPr id="7" name="圖片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圖片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矩形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矩形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ctrTitle"/>
          </p:nvPr>
        </p:nvSpPr>
        <p:spPr>
          <a:xfrm>
            <a:off x="680322" y="2733709"/>
            <a:ext cx="8144134" cy="1373070"/>
          </a:xfrm>
        </p:spPr>
        <p:txBody>
          <a:bodyPr anchor="b">
            <a:noAutofit/>
          </a:bodyPr>
          <a:lstStyle>
            <a:lvl1pPr algn="r" latinLnBrk="0">
              <a:defRPr lang="zh-TW" sz="5400"/>
            </a:lvl1pPr>
          </a:lstStyle>
          <a:p>
            <a:r>
              <a:rPr lang="zh-TW"/>
              <a:t>按一下以編輯母片標題樣式</a:t>
            </a:r>
          </a:p>
        </p:txBody>
      </p:sp>
      <p:sp>
        <p:nvSpPr>
          <p:cNvPr id="3" name="副標題 2"/>
          <p:cNvSpPr>
            <a:spLocks noGrp="1"/>
          </p:cNvSpPr>
          <p:nvPr>
            <p:ph type="subTitle" idx="1"/>
          </p:nvPr>
        </p:nvSpPr>
        <p:spPr>
          <a:xfrm>
            <a:off x="680322" y="4394039"/>
            <a:ext cx="8144134" cy="1117687"/>
          </a:xfrm>
        </p:spPr>
        <p:txBody>
          <a:bodyPr>
            <a:normAutofit/>
          </a:bodyPr>
          <a:lstStyle>
            <a:lvl1pPr marL="0" indent="0" algn="r" latinLnBrk="0">
              <a:buNone/>
              <a:defRPr lang="zh-TW" sz="2000"/>
            </a:lvl1pPr>
            <a:lvl2pPr marL="457200" indent="0" algn="ctr" latinLnBrk="0">
              <a:buNone/>
              <a:defRPr lang="zh-TW" sz="2000"/>
            </a:lvl2pPr>
            <a:lvl3pPr marL="914400" indent="0" algn="ctr" latinLnBrk="0">
              <a:buNone/>
              <a:defRPr lang="zh-TW" sz="1800"/>
            </a:lvl3pPr>
            <a:lvl4pPr marL="1371600" indent="0" algn="ctr" latinLnBrk="0">
              <a:buNone/>
              <a:defRPr lang="zh-TW" sz="1600"/>
            </a:lvl4pPr>
            <a:lvl5pPr marL="1828800" indent="0" algn="ctr" latinLnBrk="0">
              <a:buNone/>
              <a:defRPr lang="zh-TW" sz="1600"/>
            </a:lvl5pPr>
            <a:lvl6pPr marL="2286000" indent="0" algn="ctr" latinLnBrk="0">
              <a:buNone/>
              <a:defRPr lang="zh-TW" sz="1600"/>
            </a:lvl6pPr>
            <a:lvl7pPr marL="2743200" indent="0" algn="ctr" latinLnBrk="0">
              <a:buNone/>
              <a:defRPr lang="zh-TW" sz="1600"/>
            </a:lvl7pPr>
            <a:lvl8pPr marL="3200400" indent="0" algn="ctr" latinLnBrk="0">
              <a:buNone/>
              <a:defRPr lang="zh-TW" sz="1600"/>
            </a:lvl8pPr>
            <a:lvl9pPr marL="3657600" indent="0" algn="ctr" latinLnBrk="0">
              <a:buNone/>
              <a:defRPr lang="zh-TW" sz="1600"/>
            </a:lvl9pPr>
          </a:lstStyle>
          <a:p>
            <a:r>
              <a:rPr lang="zh-TW"/>
              <a:t>按一下以編輯母片副標題樣式</a:t>
            </a:r>
          </a:p>
        </p:txBody>
      </p:sp>
      <p:sp>
        <p:nvSpPr>
          <p:cNvPr id="4" name="日期版面配置區 3"/>
          <p:cNvSpPr>
            <a:spLocks noGrp="1"/>
          </p:cNvSpPr>
          <p:nvPr>
            <p:ph type="dt" sz="half" idx="10"/>
          </p:nvPr>
        </p:nvSpPr>
        <p:spPr/>
        <p:txBody>
          <a:bodyPr/>
          <a:lstStyle/>
          <a:p>
            <a:fld id="{78ABE3C1-DBE1-495D-B57B-2849774B866A}" type="datetimeFigureOut">
              <a:t>2013/9/17</a:t>
            </a:fld>
            <a:endParaRPr lang="zh-TW"/>
          </a:p>
        </p:txBody>
      </p:sp>
      <p:sp>
        <p:nvSpPr>
          <p:cNvPr id="5" name="頁尾版面配置區 4"/>
          <p:cNvSpPr>
            <a:spLocks noGrp="1"/>
          </p:cNvSpPr>
          <p:nvPr>
            <p:ph type="ftr" sz="quarter" idx="11"/>
          </p:nvPr>
        </p:nvSpPr>
        <p:spPr/>
        <p:txBody>
          <a:bodyPr/>
          <a:lstStyle/>
          <a:p>
            <a:endParaRPr lang="zh-TW"/>
          </a:p>
        </p:txBody>
      </p:sp>
      <p:sp>
        <p:nvSpPr>
          <p:cNvPr id="6" name="投影片編號版面配置區 5"/>
          <p:cNvSpPr>
            <a:spLocks noGrp="1"/>
          </p:cNvSpPr>
          <p:nvPr>
            <p:ph type="sldNum" sz="quarter" idx="12"/>
          </p:nvPr>
        </p:nvSpPr>
        <p:spPr>
          <a:xfrm>
            <a:off x="9255346" y="2750337"/>
            <a:ext cx="1171888" cy="1356442"/>
          </a:xfrm>
        </p:spPr>
        <p:txBody>
          <a:bodyPr/>
          <a:lstStyle/>
          <a:p>
            <a:fld id="{6D22F896-40B5-4ADD-8801-0D06FADFA095}" type="slidenum">
              <a:t>‹#›</a:t>
            </a:fld>
            <a:endParaRPr lang="zh-TW"/>
          </a:p>
        </p:txBody>
      </p:sp>
    </p:spTree>
    <p:extLst>
      <p:ext uri="{BB962C8B-B14F-4D97-AF65-F5344CB8AC3E}">
        <p14:creationId xmlns:p14="http://schemas.microsoft.com/office/powerpoint/2010/main" val="3337840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pic>
        <p:nvPicPr>
          <p:cNvPr id="15" name="圖片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圖片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矩形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矩形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p:txBody>
          <a:bodyPr/>
          <a:lstStyle/>
          <a:p>
            <a:r>
              <a:rPr lang="zh-TW"/>
              <a:t>按一下以編輯母片標題樣式</a:t>
            </a:r>
          </a:p>
        </p:txBody>
      </p:sp>
      <p:sp>
        <p:nvSpPr>
          <p:cNvPr id="3" name="內容版面配置區 2"/>
          <p:cNvSpPr>
            <a:spLocks noGrp="1"/>
          </p:cNvSpPr>
          <p:nvPr>
            <p:ph idx="1"/>
          </p:nvPr>
        </p:nvSpPr>
        <p:spPr/>
        <p:txBody>
          <a:bodyPr>
            <a:normAutofit/>
          </a:bodyPr>
          <a:lstStyle>
            <a:lvl1pPr latinLnBrk="0">
              <a:defRPr lang="zh-TW" sz="2400"/>
            </a:lvl1pPr>
            <a:lvl2pPr latinLnBrk="0">
              <a:defRPr lang="zh-TW" sz="2000"/>
            </a:lvl2pPr>
            <a:lvl3pPr latinLnBrk="0">
              <a:defRPr lang="zh-TW" sz="1800"/>
            </a:lvl3pPr>
            <a:lvl4pPr latinLnBrk="0">
              <a:defRPr lang="zh-TW" sz="1600"/>
            </a:lvl4pPr>
            <a:lvl5pPr latinLnBrk="0">
              <a:defRPr lang="zh-TW" sz="1600"/>
            </a:lvl5p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4" name="日期版面配置區 3"/>
          <p:cNvSpPr>
            <a:spLocks noGrp="1"/>
          </p:cNvSpPr>
          <p:nvPr>
            <p:ph type="dt" sz="half" idx="10"/>
          </p:nvPr>
        </p:nvSpPr>
        <p:spPr/>
        <p:txBody>
          <a:bodyPr/>
          <a:lstStyle/>
          <a:p>
            <a:fld id="{12DE42F4-6EEF-4EF7-8ED4-2208F0F89A08}" type="datetimeFigureOut">
              <a:t>2013/9/17</a:t>
            </a:fld>
            <a:endParaRPr lang="zh-TW"/>
          </a:p>
        </p:txBody>
      </p:sp>
      <p:sp>
        <p:nvSpPr>
          <p:cNvPr id="5" name="頁尾版面配置區 4"/>
          <p:cNvSpPr>
            <a:spLocks noGrp="1"/>
          </p:cNvSpPr>
          <p:nvPr>
            <p:ph type="ftr" sz="quarter" idx="11"/>
          </p:nvPr>
        </p:nvSpPr>
        <p:spPr/>
        <p:txBody>
          <a:bodyPr/>
          <a:lstStyle/>
          <a:p>
            <a:endParaRPr lang="zh-TW"/>
          </a:p>
        </p:txBody>
      </p:sp>
      <p:sp>
        <p:nvSpPr>
          <p:cNvPr id="6" name="投影片編號版面配置區 5"/>
          <p:cNvSpPr>
            <a:spLocks noGrp="1"/>
          </p:cNvSpPr>
          <p:nvPr>
            <p:ph type="sldNum" sz="quarter" idx="12"/>
          </p:nvPr>
        </p:nvSpPr>
        <p:spPr/>
        <p:txBody>
          <a:bodyPr/>
          <a:lstStyle/>
          <a:p>
            <a:fld id="{6D22F896-40B5-4ADD-8801-0D06FADFA095}" type="slidenum">
              <a:t>‹#›</a:t>
            </a:fld>
            <a:endParaRPr lang="zh-TW"/>
          </a:p>
        </p:txBody>
      </p:sp>
    </p:spTree>
    <p:extLst>
      <p:ext uri="{BB962C8B-B14F-4D97-AF65-F5344CB8AC3E}">
        <p14:creationId xmlns:p14="http://schemas.microsoft.com/office/powerpoint/2010/main" val="2147399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pic>
        <p:nvPicPr>
          <p:cNvPr id="15" name="圖片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圖片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矩形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矩形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p:txBody>
          <a:bodyPr/>
          <a:lstStyle/>
          <a:p>
            <a:r>
              <a:rPr lang="zh-TW"/>
              <a:t>按一下以編輯母片標題樣式</a:t>
            </a:r>
          </a:p>
        </p:txBody>
      </p:sp>
      <p:sp>
        <p:nvSpPr>
          <p:cNvPr id="3" name="內容版面配置區 2"/>
          <p:cNvSpPr>
            <a:spLocks noGrp="1"/>
          </p:cNvSpPr>
          <p:nvPr>
            <p:ph idx="1"/>
          </p:nvPr>
        </p:nvSpPr>
        <p:spPr/>
        <p:txBody>
          <a:body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4" name="日期版面配置區 3"/>
          <p:cNvSpPr>
            <a:spLocks noGrp="1"/>
          </p:cNvSpPr>
          <p:nvPr>
            <p:ph type="dt" sz="half" idx="10"/>
          </p:nvPr>
        </p:nvSpPr>
        <p:spPr/>
        <p:txBody>
          <a:bodyPr/>
          <a:lstStyle/>
          <a:p>
            <a:fld id="{12DE42F4-6EEF-4EF7-8ED4-2208F0F89A08}" type="datetimeFigureOut">
              <a:t>2013/9/17</a:t>
            </a:fld>
            <a:endParaRPr lang="zh-TW"/>
          </a:p>
        </p:txBody>
      </p:sp>
      <p:sp>
        <p:nvSpPr>
          <p:cNvPr id="5" name="頁尾版面配置區 4"/>
          <p:cNvSpPr>
            <a:spLocks noGrp="1"/>
          </p:cNvSpPr>
          <p:nvPr>
            <p:ph type="ftr" sz="quarter" idx="11"/>
          </p:nvPr>
        </p:nvSpPr>
        <p:spPr/>
        <p:txBody>
          <a:bodyPr/>
          <a:lstStyle/>
          <a:p>
            <a:endParaRPr lang="zh-TW"/>
          </a:p>
        </p:txBody>
      </p:sp>
      <p:sp>
        <p:nvSpPr>
          <p:cNvPr id="6" name="投影片編號版面配置區 5"/>
          <p:cNvSpPr>
            <a:spLocks noGrp="1"/>
          </p:cNvSpPr>
          <p:nvPr>
            <p:ph type="sldNum" sz="quarter" idx="12"/>
          </p:nvPr>
        </p:nvSpPr>
        <p:spPr/>
        <p:txBody>
          <a:bodyPr/>
          <a:lstStyle/>
          <a:p>
            <a:fld id="{6D22F896-40B5-4ADD-8801-0D06FADFA095}" type="slidenum">
              <a:t>‹#›</a:t>
            </a:fld>
            <a:endParaRPr lang="zh-TW"/>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pic>
        <p:nvPicPr>
          <p:cNvPr id="7" name="圖片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圖片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矩形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矩形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a:xfrm>
            <a:off x="680322" y="2869895"/>
            <a:ext cx="9613860" cy="1090788"/>
          </a:xfrm>
        </p:spPr>
        <p:txBody>
          <a:bodyPr anchor="ctr">
            <a:normAutofit/>
          </a:bodyPr>
          <a:lstStyle>
            <a:lvl1pPr algn="r" latinLnBrk="0">
              <a:defRPr lang="zh-TW" sz="3600"/>
            </a:lvl1pPr>
          </a:lstStyle>
          <a:p>
            <a:r>
              <a:rPr lang="zh-TW"/>
              <a:t>按一下以編輯母片標題樣式</a:t>
            </a:r>
          </a:p>
        </p:txBody>
      </p:sp>
      <p:sp>
        <p:nvSpPr>
          <p:cNvPr id="3" name="文字版面配置區 2"/>
          <p:cNvSpPr>
            <a:spLocks noGrp="1"/>
          </p:cNvSpPr>
          <p:nvPr>
            <p:ph type="body" idx="1"/>
          </p:nvPr>
        </p:nvSpPr>
        <p:spPr>
          <a:xfrm>
            <a:off x="680322" y="4232171"/>
            <a:ext cx="9613860" cy="1704017"/>
          </a:xfrm>
        </p:spPr>
        <p:txBody>
          <a:bodyPr>
            <a:normAutofit/>
          </a:bodyPr>
          <a:lstStyle>
            <a:lvl1pPr marL="0" indent="0" algn="r" latinLnBrk="0">
              <a:buNone/>
              <a:defRPr lang="zh-TW" sz="2000">
                <a:solidFill>
                  <a:schemeClr val="tx1">
                    <a:tint val="75000"/>
                  </a:schemeClr>
                </a:solidFill>
              </a:defRPr>
            </a:lvl1pPr>
            <a:lvl2pPr marL="457200" indent="0" latinLnBrk="0">
              <a:buNone/>
              <a:defRPr lang="zh-TW" sz="2000">
                <a:solidFill>
                  <a:schemeClr val="tx1">
                    <a:tint val="75000"/>
                  </a:schemeClr>
                </a:solidFill>
              </a:defRPr>
            </a:lvl2pPr>
            <a:lvl3pPr marL="914400" indent="0" latinLnBrk="0">
              <a:buNone/>
              <a:defRPr lang="zh-TW" sz="1800">
                <a:solidFill>
                  <a:schemeClr val="tx1">
                    <a:tint val="75000"/>
                  </a:schemeClr>
                </a:solidFill>
              </a:defRPr>
            </a:lvl3pPr>
            <a:lvl4pPr marL="1371600" indent="0" latinLnBrk="0">
              <a:buNone/>
              <a:defRPr lang="zh-TW" sz="1600">
                <a:solidFill>
                  <a:schemeClr val="tx1">
                    <a:tint val="75000"/>
                  </a:schemeClr>
                </a:solidFill>
              </a:defRPr>
            </a:lvl4pPr>
            <a:lvl5pPr marL="1828800" indent="0" latinLnBrk="0">
              <a:buNone/>
              <a:defRPr lang="zh-TW" sz="1600">
                <a:solidFill>
                  <a:schemeClr val="tx1">
                    <a:tint val="75000"/>
                  </a:schemeClr>
                </a:solidFill>
              </a:defRPr>
            </a:lvl5pPr>
            <a:lvl6pPr marL="2286000" indent="0" latinLnBrk="0">
              <a:buNone/>
              <a:defRPr lang="zh-TW" sz="1600">
                <a:solidFill>
                  <a:schemeClr val="tx1">
                    <a:tint val="75000"/>
                  </a:schemeClr>
                </a:solidFill>
              </a:defRPr>
            </a:lvl6pPr>
            <a:lvl7pPr marL="2743200" indent="0" latinLnBrk="0">
              <a:buNone/>
              <a:defRPr lang="zh-TW" sz="1600">
                <a:solidFill>
                  <a:schemeClr val="tx1">
                    <a:tint val="75000"/>
                  </a:schemeClr>
                </a:solidFill>
              </a:defRPr>
            </a:lvl7pPr>
            <a:lvl8pPr marL="3200400" indent="0" latinLnBrk="0">
              <a:buNone/>
              <a:defRPr lang="zh-TW" sz="1600">
                <a:solidFill>
                  <a:schemeClr val="tx1">
                    <a:tint val="75000"/>
                  </a:schemeClr>
                </a:solidFill>
              </a:defRPr>
            </a:lvl8pPr>
            <a:lvl9pPr marL="3657600" indent="0" latinLnBrk="0">
              <a:buNone/>
              <a:defRPr lang="zh-TW" sz="1600">
                <a:solidFill>
                  <a:schemeClr val="tx1">
                    <a:tint val="75000"/>
                  </a:schemeClr>
                </a:solidFill>
              </a:defRPr>
            </a:lvl9pPr>
          </a:lstStyle>
          <a:p>
            <a:pPr lvl="0"/>
            <a:r>
              <a:rPr lang="zh-TW"/>
              <a:t>按一下以編輯母片文字樣式</a:t>
            </a:r>
          </a:p>
        </p:txBody>
      </p:sp>
      <p:sp>
        <p:nvSpPr>
          <p:cNvPr id="4" name="日期版面配置區 3"/>
          <p:cNvSpPr>
            <a:spLocks noGrp="1"/>
          </p:cNvSpPr>
          <p:nvPr>
            <p:ph type="dt" sz="half" idx="10"/>
          </p:nvPr>
        </p:nvSpPr>
        <p:spPr/>
        <p:txBody>
          <a:bodyPr/>
          <a:lstStyle/>
          <a:p>
            <a:fld id="{30578ACC-22D6-47C1-A373-4FD133E34F3C}" type="datetimeFigureOut">
              <a:t>2013/9/17</a:t>
            </a:fld>
            <a:endParaRPr lang="zh-TW"/>
          </a:p>
        </p:txBody>
      </p:sp>
      <p:sp>
        <p:nvSpPr>
          <p:cNvPr id="5" name="頁尾版面配置區 4"/>
          <p:cNvSpPr>
            <a:spLocks noGrp="1"/>
          </p:cNvSpPr>
          <p:nvPr>
            <p:ph type="ftr" sz="quarter" idx="11"/>
          </p:nvPr>
        </p:nvSpPr>
        <p:spPr/>
        <p:txBody>
          <a:bodyPr/>
          <a:lstStyle/>
          <a:p>
            <a:endParaRPr lang="zh-TW"/>
          </a:p>
        </p:txBody>
      </p:sp>
      <p:sp>
        <p:nvSpPr>
          <p:cNvPr id="6" name="投影片編號版面配置區 5"/>
          <p:cNvSpPr>
            <a:spLocks noGrp="1"/>
          </p:cNvSpPr>
          <p:nvPr>
            <p:ph type="sldNum" sz="quarter" idx="12"/>
          </p:nvPr>
        </p:nvSpPr>
        <p:spPr>
          <a:xfrm>
            <a:off x="10729455" y="2869895"/>
            <a:ext cx="1154151" cy="1090789"/>
          </a:xfrm>
        </p:spPr>
        <p:txBody>
          <a:bodyPr/>
          <a:lstStyle/>
          <a:p>
            <a:fld id="{6D22F896-40B5-4ADD-8801-0D06FADFA095}" type="slidenum">
              <a:t>‹#›</a:t>
            </a:fld>
            <a:endParaRPr lang="zh-TW"/>
          </a:p>
        </p:txBody>
      </p:sp>
    </p:spTree>
    <p:extLst>
      <p:ext uri="{BB962C8B-B14F-4D97-AF65-F5344CB8AC3E}">
        <p14:creationId xmlns:p14="http://schemas.microsoft.com/office/powerpoint/2010/main" val="3553910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pic>
        <p:nvPicPr>
          <p:cNvPr id="8" name="圖片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圖片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矩形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矩形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p:txBody>
          <a:bodyPr/>
          <a:lstStyle/>
          <a:p>
            <a:r>
              <a:rPr lang="zh-TW"/>
              <a:t>按一下以編輯母片標題樣式</a:t>
            </a:r>
          </a:p>
        </p:txBody>
      </p:sp>
      <p:sp>
        <p:nvSpPr>
          <p:cNvPr id="3" name="內容版面配置區 2"/>
          <p:cNvSpPr>
            <a:spLocks noGrp="1"/>
          </p:cNvSpPr>
          <p:nvPr>
            <p:ph sz="half" idx="1"/>
          </p:nvPr>
        </p:nvSpPr>
        <p:spPr>
          <a:xfrm>
            <a:off x="680320" y="2336873"/>
            <a:ext cx="4698358" cy="3599316"/>
          </a:xfrm>
        </p:spPr>
        <p:txBody>
          <a:body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4" name="內容版面配置區 3"/>
          <p:cNvSpPr>
            <a:spLocks noGrp="1"/>
          </p:cNvSpPr>
          <p:nvPr>
            <p:ph sz="half" idx="2"/>
          </p:nvPr>
        </p:nvSpPr>
        <p:spPr>
          <a:xfrm>
            <a:off x="5594123" y="2336873"/>
            <a:ext cx="4700058" cy="3599316"/>
          </a:xfrm>
        </p:spPr>
        <p:txBody>
          <a:body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5" name="日期版面配置區 4"/>
          <p:cNvSpPr>
            <a:spLocks noGrp="1"/>
          </p:cNvSpPr>
          <p:nvPr>
            <p:ph type="dt" sz="half" idx="10"/>
          </p:nvPr>
        </p:nvSpPr>
        <p:spPr/>
        <p:txBody>
          <a:bodyPr/>
          <a:lstStyle/>
          <a:p>
            <a:fld id="{4E5A6C69-6797-4E8A-BF37-F2C3751466E9}" type="datetimeFigureOut">
              <a:t>2013/9/17</a:t>
            </a:fld>
            <a:endParaRPr lang="zh-TW"/>
          </a:p>
        </p:txBody>
      </p:sp>
      <p:sp>
        <p:nvSpPr>
          <p:cNvPr id="6" name="頁尾版面配置區 5"/>
          <p:cNvSpPr>
            <a:spLocks noGrp="1"/>
          </p:cNvSpPr>
          <p:nvPr>
            <p:ph type="ftr" sz="quarter" idx="11"/>
          </p:nvPr>
        </p:nvSpPr>
        <p:spPr/>
        <p:txBody>
          <a:bodyPr/>
          <a:lstStyle/>
          <a:p>
            <a:endParaRPr lang="zh-TW"/>
          </a:p>
        </p:txBody>
      </p:sp>
      <p:sp>
        <p:nvSpPr>
          <p:cNvPr id="7" name="投影片編號版面配置區 6"/>
          <p:cNvSpPr>
            <a:spLocks noGrp="1"/>
          </p:cNvSpPr>
          <p:nvPr>
            <p:ph type="sldNum" sz="quarter" idx="12"/>
          </p:nvPr>
        </p:nvSpPr>
        <p:spPr/>
        <p:txBody>
          <a:bodyPr/>
          <a:lstStyle/>
          <a:p>
            <a:fld id="{6D22F896-40B5-4ADD-8801-0D06FADFA095}" type="slidenum">
              <a:t>‹#›</a:t>
            </a:fld>
            <a:endParaRPr lang="zh-TW"/>
          </a:p>
        </p:txBody>
      </p:sp>
    </p:spTree>
    <p:extLst>
      <p:ext uri="{BB962C8B-B14F-4D97-AF65-F5344CB8AC3E}">
        <p14:creationId xmlns:p14="http://schemas.microsoft.com/office/powerpoint/2010/main" val="355227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pic>
        <p:nvPicPr>
          <p:cNvPr id="10" name="圖片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圖片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矩形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矩形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a:xfrm>
            <a:off x="680319" y="753229"/>
            <a:ext cx="9613863" cy="1080937"/>
          </a:xfrm>
        </p:spPr>
        <p:txBody>
          <a:bodyPr/>
          <a:lstStyle/>
          <a:p>
            <a:r>
              <a:rPr lang="zh-TW"/>
              <a:t>按一下以編輯母片標題樣式</a:t>
            </a:r>
          </a:p>
        </p:txBody>
      </p:sp>
      <p:sp>
        <p:nvSpPr>
          <p:cNvPr id="3" name="文字版面配置區 2"/>
          <p:cNvSpPr>
            <a:spLocks noGrp="1"/>
          </p:cNvSpPr>
          <p:nvPr>
            <p:ph type="body" idx="1"/>
          </p:nvPr>
        </p:nvSpPr>
        <p:spPr>
          <a:xfrm>
            <a:off x="906350" y="2336873"/>
            <a:ext cx="4472327" cy="693135"/>
          </a:xfrm>
        </p:spPr>
        <p:txBody>
          <a:bodyPr anchor="b"/>
          <a:lstStyle>
            <a:lvl1pPr marL="0" indent="0" latinLnBrk="0">
              <a:buNone/>
              <a:defRPr lang="zh-TW" sz="2400" b="1"/>
            </a:lvl1pPr>
            <a:lvl2pPr marL="457200" indent="0" latinLnBrk="0">
              <a:buNone/>
              <a:defRPr lang="zh-TW" sz="2000" b="1"/>
            </a:lvl2pPr>
            <a:lvl3pPr marL="914400" indent="0" latinLnBrk="0">
              <a:buNone/>
              <a:defRPr lang="zh-TW" sz="1800" b="1"/>
            </a:lvl3pPr>
            <a:lvl4pPr marL="1371600" indent="0" latinLnBrk="0">
              <a:buNone/>
              <a:defRPr lang="zh-TW" sz="1600" b="1"/>
            </a:lvl4pPr>
            <a:lvl5pPr marL="1828800" indent="0" latinLnBrk="0">
              <a:buNone/>
              <a:defRPr lang="zh-TW" sz="1600" b="1"/>
            </a:lvl5pPr>
            <a:lvl6pPr marL="2286000" indent="0" latinLnBrk="0">
              <a:buNone/>
              <a:defRPr lang="zh-TW" sz="1600" b="1"/>
            </a:lvl6pPr>
            <a:lvl7pPr marL="2743200" indent="0" latinLnBrk="0">
              <a:buNone/>
              <a:defRPr lang="zh-TW" sz="1600" b="1"/>
            </a:lvl7pPr>
            <a:lvl8pPr marL="3200400" indent="0" latinLnBrk="0">
              <a:buNone/>
              <a:defRPr lang="zh-TW" sz="1600" b="1"/>
            </a:lvl8pPr>
            <a:lvl9pPr marL="3657600" indent="0" latinLnBrk="0">
              <a:buNone/>
              <a:defRPr lang="zh-TW" sz="1600" b="1"/>
            </a:lvl9pPr>
          </a:lstStyle>
          <a:p>
            <a:pPr lvl="0"/>
            <a:r>
              <a:rPr lang="zh-TW"/>
              <a:t>按一下以編輯母片文字樣式</a:t>
            </a:r>
          </a:p>
        </p:txBody>
      </p:sp>
      <p:sp>
        <p:nvSpPr>
          <p:cNvPr id="4" name="內容版面配置區 3"/>
          <p:cNvSpPr>
            <a:spLocks noGrp="1"/>
          </p:cNvSpPr>
          <p:nvPr>
            <p:ph sz="half" idx="2"/>
          </p:nvPr>
        </p:nvSpPr>
        <p:spPr>
          <a:xfrm>
            <a:off x="680322" y="3030008"/>
            <a:ext cx="4698355" cy="2906179"/>
          </a:xfrm>
        </p:spPr>
        <p:txBody>
          <a:body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5" name="文字版面配置區 4"/>
          <p:cNvSpPr>
            <a:spLocks noGrp="1"/>
          </p:cNvSpPr>
          <p:nvPr>
            <p:ph type="body" sz="quarter" idx="3"/>
          </p:nvPr>
        </p:nvSpPr>
        <p:spPr>
          <a:xfrm>
            <a:off x="5820154" y="2336873"/>
            <a:ext cx="4474028" cy="692076"/>
          </a:xfrm>
        </p:spPr>
        <p:txBody>
          <a:bodyPr anchor="b"/>
          <a:lstStyle>
            <a:lvl1pPr marL="0" indent="0" latinLnBrk="0">
              <a:buNone/>
              <a:defRPr lang="zh-TW" sz="2400" b="1"/>
            </a:lvl1pPr>
            <a:lvl2pPr marL="457200" indent="0" latinLnBrk="0">
              <a:buNone/>
              <a:defRPr lang="zh-TW" sz="2000" b="1"/>
            </a:lvl2pPr>
            <a:lvl3pPr marL="914400" indent="0" latinLnBrk="0">
              <a:buNone/>
              <a:defRPr lang="zh-TW" sz="1800" b="1"/>
            </a:lvl3pPr>
            <a:lvl4pPr marL="1371600" indent="0" latinLnBrk="0">
              <a:buNone/>
              <a:defRPr lang="zh-TW" sz="1600" b="1"/>
            </a:lvl4pPr>
            <a:lvl5pPr marL="1828800" indent="0" latinLnBrk="0">
              <a:buNone/>
              <a:defRPr lang="zh-TW" sz="1600" b="1"/>
            </a:lvl5pPr>
            <a:lvl6pPr marL="2286000" indent="0" latinLnBrk="0">
              <a:buNone/>
              <a:defRPr lang="zh-TW" sz="1600" b="1"/>
            </a:lvl6pPr>
            <a:lvl7pPr marL="2743200" indent="0" latinLnBrk="0">
              <a:buNone/>
              <a:defRPr lang="zh-TW" sz="1600" b="1"/>
            </a:lvl7pPr>
            <a:lvl8pPr marL="3200400" indent="0" latinLnBrk="0">
              <a:buNone/>
              <a:defRPr lang="zh-TW" sz="1600" b="1"/>
            </a:lvl8pPr>
            <a:lvl9pPr marL="3657600" indent="0" latinLnBrk="0">
              <a:buNone/>
              <a:defRPr lang="zh-TW" sz="1600" b="1"/>
            </a:lvl9pPr>
          </a:lstStyle>
          <a:p>
            <a:pPr lvl="0"/>
            <a:r>
              <a:rPr lang="zh-TW"/>
              <a:t>按一下以編輯母片文字樣式</a:t>
            </a:r>
          </a:p>
        </p:txBody>
      </p:sp>
      <p:sp>
        <p:nvSpPr>
          <p:cNvPr id="6" name="內容版面配置區 5"/>
          <p:cNvSpPr>
            <a:spLocks noGrp="1"/>
          </p:cNvSpPr>
          <p:nvPr>
            <p:ph sz="quarter" idx="4"/>
          </p:nvPr>
        </p:nvSpPr>
        <p:spPr>
          <a:xfrm>
            <a:off x="5594123" y="3030008"/>
            <a:ext cx="4700059" cy="2906179"/>
          </a:xfrm>
        </p:spPr>
        <p:txBody>
          <a:body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7" name="日期版面配置區 6"/>
          <p:cNvSpPr>
            <a:spLocks noGrp="1"/>
          </p:cNvSpPr>
          <p:nvPr>
            <p:ph type="dt" sz="half" idx="10"/>
          </p:nvPr>
        </p:nvSpPr>
        <p:spPr/>
        <p:txBody>
          <a:bodyPr/>
          <a:lstStyle/>
          <a:p>
            <a:fld id="{D82014A1-A632-4878-A0D3-F52BA7563730}" type="datetimeFigureOut">
              <a:t>2013/9/17</a:t>
            </a:fld>
            <a:endParaRPr lang="zh-TW"/>
          </a:p>
        </p:txBody>
      </p:sp>
      <p:sp>
        <p:nvSpPr>
          <p:cNvPr id="8" name="頁尾版面配置區 7"/>
          <p:cNvSpPr>
            <a:spLocks noGrp="1"/>
          </p:cNvSpPr>
          <p:nvPr>
            <p:ph type="ftr" sz="quarter" idx="11"/>
          </p:nvPr>
        </p:nvSpPr>
        <p:spPr/>
        <p:txBody>
          <a:bodyPr/>
          <a:lstStyle/>
          <a:p>
            <a:endParaRPr lang="zh-TW"/>
          </a:p>
        </p:txBody>
      </p:sp>
      <p:sp>
        <p:nvSpPr>
          <p:cNvPr id="9" name="投影片編號版面配置區 8"/>
          <p:cNvSpPr>
            <a:spLocks noGrp="1"/>
          </p:cNvSpPr>
          <p:nvPr>
            <p:ph type="sldNum" sz="quarter" idx="12"/>
          </p:nvPr>
        </p:nvSpPr>
        <p:spPr/>
        <p:txBody>
          <a:bodyPr/>
          <a:lstStyle/>
          <a:p>
            <a:fld id="{6D22F896-40B5-4ADD-8801-0D06FADFA095}" type="slidenum">
              <a:t>‹#›</a:t>
            </a:fld>
            <a:endParaRPr lang="zh-TW"/>
          </a:p>
        </p:txBody>
      </p:sp>
    </p:spTree>
    <p:extLst>
      <p:ext uri="{BB962C8B-B14F-4D97-AF65-F5344CB8AC3E}">
        <p14:creationId xmlns:p14="http://schemas.microsoft.com/office/powerpoint/2010/main" val="1572232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pic>
        <p:nvPicPr>
          <p:cNvPr id="6" name="圖片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圖片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矩形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矩形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p:txBody>
          <a:bodyPr/>
          <a:lstStyle/>
          <a:p>
            <a:r>
              <a:rPr lang="zh-TW"/>
              <a:t>按一下以編輯母片標題樣式</a:t>
            </a:r>
          </a:p>
        </p:txBody>
      </p:sp>
      <p:sp>
        <p:nvSpPr>
          <p:cNvPr id="3" name="日期版面配置區 2"/>
          <p:cNvSpPr>
            <a:spLocks noGrp="1"/>
          </p:cNvSpPr>
          <p:nvPr>
            <p:ph type="dt" sz="half" idx="10"/>
          </p:nvPr>
        </p:nvSpPr>
        <p:spPr/>
        <p:txBody>
          <a:bodyPr/>
          <a:lstStyle/>
          <a:p>
            <a:fld id="{CE99F462-093F-4566-844B-4C71F2739DA5}" type="datetimeFigureOut">
              <a:t>2013/9/17</a:t>
            </a:fld>
            <a:endParaRPr lang="zh-TW"/>
          </a:p>
        </p:txBody>
      </p:sp>
      <p:sp>
        <p:nvSpPr>
          <p:cNvPr id="4" name="頁尾版面配置區 3"/>
          <p:cNvSpPr>
            <a:spLocks noGrp="1"/>
          </p:cNvSpPr>
          <p:nvPr>
            <p:ph type="ftr" sz="quarter" idx="11"/>
          </p:nvPr>
        </p:nvSpPr>
        <p:spPr/>
        <p:txBody>
          <a:bodyPr/>
          <a:lstStyle/>
          <a:p>
            <a:endParaRPr lang="zh-TW"/>
          </a:p>
        </p:txBody>
      </p:sp>
      <p:sp>
        <p:nvSpPr>
          <p:cNvPr id="5" name="投影片編號版面配置區 4"/>
          <p:cNvSpPr>
            <a:spLocks noGrp="1"/>
          </p:cNvSpPr>
          <p:nvPr>
            <p:ph type="sldNum" sz="quarter" idx="12"/>
          </p:nvPr>
        </p:nvSpPr>
        <p:spPr/>
        <p:txBody>
          <a:bodyPr/>
          <a:lstStyle/>
          <a:p>
            <a:fld id="{6D22F896-40B5-4ADD-8801-0D06FADFA095}" type="slidenum">
              <a:t>‹#›</a:t>
            </a:fld>
            <a:endParaRPr lang="zh-TW"/>
          </a:p>
        </p:txBody>
      </p:sp>
    </p:spTree>
    <p:extLst>
      <p:ext uri="{BB962C8B-B14F-4D97-AF65-F5344CB8AC3E}">
        <p14:creationId xmlns:p14="http://schemas.microsoft.com/office/powerpoint/2010/main" val="2461956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5" name="圖片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矩形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日期版面配置區 1"/>
          <p:cNvSpPr>
            <a:spLocks noGrp="1"/>
          </p:cNvSpPr>
          <p:nvPr>
            <p:ph type="dt" sz="half" idx="10"/>
          </p:nvPr>
        </p:nvSpPr>
        <p:spPr/>
        <p:txBody>
          <a:bodyPr/>
          <a:lstStyle/>
          <a:p>
            <a:fld id="{3D24A7AC-904D-4781-85BA-7D10C17ED021}" type="datetimeFigureOut">
              <a:t>2013/9/17</a:t>
            </a:fld>
            <a:endParaRPr lang="zh-TW"/>
          </a:p>
        </p:txBody>
      </p:sp>
      <p:sp>
        <p:nvSpPr>
          <p:cNvPr id="3" name="頁尾版面配置區 2"/>
          <p:cNvSpPr>
            <a:spLocks noGrp="1"/>
          </p:cNvSpPr>
          <p:nvPr>
            <p:ph type="ftr" sz="quarter" idx="11"/>
          </p:nvPr>
        </p:nvSpPr>
        <p:spPr/>
        <p:txBody>
          <a:bodyPr/>
          <a:lstStyle/>
          <a:p>
            <a:endParaRPr lang="zh-TW"/>
          </a:p>
        </p:txBody>
      </p:sp>
      <p:sp>
        <p:nvSpPr>
          <p:cNvPr id="4" name="投影片編號版面配置區 3"/>
          <p:cNvSpPr>
            <a:spLocks noGrp="1"/>
          </p:cNvSpPr>
          <p:nvPr>
            <p:ph type="sldNum" sz="quarter" idx="12"/>
          </p:nvPr>
        </p:nvSpPr>
        <p:spPr/>
        <p:txBody>
          <a:bodyPr/>
          <a:lstStyle/>
          <a:p>
            <a:fld id="{6D22F896-40B5-4ADD-8801-0D06FADFA095}" type="slidenum">
              <a:t>‹#›</a:t>
            </a:fld>
            <a:endParaRPr lang="zh-TW"/>
          </a:p>
        </p:txBody>
      </p:sp>
    </p:spTree>
    <p:extLst>
      <p:ext uri="{BB962C8B-B14F-4D97-AF65-F5344CB8AC3E}">
        <p14:creationId xmlns:p14="http://schemas.microsoft.com/office/powerpoint/2010/main" val="1054314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pic>
        <p:nvPicPr>
          <p:cNvPr id="8" name="圖片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圖片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矩形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矩形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a:xfrm>
            <a:off x="680321" y="753227"/>
            <a:ext cx="9613859" cy="1080940"/>
          </a:xfrm>
        </p:spPr>
        <p:txBody>
          <a:bodyPr anchor="ctr">
            <a:normAutofit/>
          </a:bodyPr>
          <a:lstStyle>
            <a:lvl1pPr latinLnBrk="0">
              <a:defRPr lang="zh-TW" sz="3600"/>
            </a:lvl1pPr>
          </a:lstStyle>
          <a:p>
            <a:r>
              <a:rPr lang="zh-TW"/>
              <a:t>按一下以編輯母片標題樣式</a:t>
            </a:r>
          </a:p>
        </p:txBody>
      </p:sp>
      <p:sp>
        <p:nvSpPr>
          <p:cNvPr id="3" name="內容版面配置區 2"/>
          <p:cNvSpPr>
            <a:spLocks noGrp="1"/>
          </p:cNvSpPr>
          <p:nvPr>
            <p:ph idx="1"/>
          </p:nvPr>
        </p:nvSpPr>
        <p:spPr>
          <a:xfrm>
            <a:off x="4685846" y="2336873"/>
            <a:ext cx="5608336" cy="3599313"/>
          </a:xfrm>
        </p:spPr>
        <p:txBody>
          <a:body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4" name="文字版面配置區 3"/>
          <p:cNvSpPr>
            <a:spLocks noGrp="1"/>
          </p:cNvSpPr>
          <p:nvPr>
            <p:ph type="body" sz="half" idx="2"/>
          </p:nvPr>
        </p:nvSpPr>
        <p:spPr>
          <a:xfrm>
            <a:off x="680322" y="2336872"/>
            <a:ext cx="3790078" cy="3599317"/>
          </a:xfrm>
        </p:spPr>
        <p:txBody>
          <a:bodyPr anchor="ctr"/>
          <a:lstStyle>
            <a:lvl1pPr marL="0" indent="0" latinLnBrk="0">
              <a:buNone/>
              <a:defRPr lang="zh-TW" sz="1600"/>
            </a:lvl1pPr>
            <a:lvl2pPr marL="457200" indent="0" latinLnBrk="0">
              <a:buNone/>
              <a:defRPr lang="zh-TW" sz="1400"/>
            </a:lvl2pPr>
            <a:lvl3pPr marL="914400" indent="0" latinLnBrk="0">
              <a:buNone/>
              <a:defRPr lang="zh-TW" sz="1200"/>
            </a:lvl3pPr>
            <a:lvl4pPr marL="1371600" indent="0" latinLnBrk="0">
              <a:buNone/>
              <a:defRPr lang="zh-TW" sz="1000"/>
            </a:lvl4pPr>
            <a:lvl5pPr marL="1828800" indent="0" latinLnBrk="0">
              <a:buNone/>
              <a:defRPr lang="zh-TW" sz="1000"/>
            </a:lvl5pPr>
            <a:lvl6pPr marL="2286000" indent="0" latinLnBrk="0">
              <a:buNone/>
              <a:defRPr lang="zh-TW" sz="1000"/>
            </a:lvl6pPr>
            <a:lvl7pPr marL="2743200" indent="0" latinLnBrk="0">
              <a:buNone/>
              <a:defRPr lang="zh-TW" sz="1000"/>
            </a:lvl7pPr>
            <a:lvl8pPr marL="3200400" indent="0" latinLnBrk="0">
              <a:buNone/>
              <a:defRPr lang="zh-TW" sz="1000"/>
            </a:lvl8pPr>
            <a:lvl9pPr marL="3657600" indent="0" latinLnBrk="0">
              <a:buNone/>
              <a:defRPr lang="zh-TW" sz="1000"/>
            </a:lvl9pPr>
          </a:lstStyle>
          <a:p>
            <a:pPr lvl="0"/>
            <a:r>
              <a:rPr lang="zh-TW"/>
              <a:t>按一下以編輯母片文字樣式</a:t>
            </a:r>
          </a:p>
        </p:txBody>
      </p:sp>
      <p:sp>
        <p:nvSpPr>
          <p:cNvPr id="5" name="日期版面配置區 4"/>
          <p:cNvSpPr>
            <a:spLocks noGrp="1"/>
          </p:cNvSpPr>
          <p:nvPr>
            <p:ph type="dt" sz="half" idx="10"/>
          </p:nvPr>
        </p:nvSpPr>
        <p:spPr/>
        <p:txBody>
          <a:bodyPr/>
          <a:lstStyle/>
          <a:p>
            <a:fld id="{E331444B-B92B-4E27-8C94-BB93EAF5CB18}" type="datetimeFigureOut">
              <a:t>2013/9/17</a:t>
            </a:fld>
            <a:endParaRPr lang="zh-TW"/>
          </a:p>
        </p:txBody>
      </p:sp>
      <p:sp>
        <p:nvSpPr>
          <p:cNvPr id="6" name="頁尾版面配置區 5"/>
          <p:cNvSpPr>
            <a:spLocks noGrp="1"/>
          </p:cNvSpPr>
          <p:nvPr>
            <p:ph type="ftr" sz="quarter" idx="11"/>
          </p:nvPr>
        </p:nvSpPr>
        <p:spPr/>
        <p:txBody>
          <a:bodyPr/>
          <a:lstStyle/>
          <a:p>
            <a:endParaRPr lang="zh-TW"/>
          </a:p>
        </p:txBody>
      </p:sp>
      <p:sp>
        <p:nvSpPr>
          <p:cNvPr id="7" name="投影片編號版面配置區 6"/>
          <p:cNvSpPr>
            <a:spLocks noGrp="1"/>
          </p:cNvSpPr>
          <p:nvPr>
            <p:ph type="sldNum" sz="quarter" idx="12"/>
          </p:nvPr>
        </p:nvSpPr>
        <p:spPr/>
        <p:txBody>
          <a:bodyPr/>
          <a:lstStyle/>
          <a:p>
            <a:fld id="{6D22F896-40B5-4ADD-8801-0D06FADFA095}" type="slidenum">
              <a:t>‹#›</a:t>
            </a:fld>
            <a:endParaRPr lang="zh-TW"/>
          </a:p>
        </p:txBody>
      </p:sp>
    </p:spTree>
    <p:extLst>
      <p:ext uri="{BB962C8B-B14F-4D97-AF65-F5344CB8AC3E}">
        <p14:creationId xmlns:p14="http://schemas.microsoft.com/office/powerpoint/2010/main" val="1141840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pic>
        <p:nvPicPr>
          <p:cNvPr id="8" name="圖片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圖片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矩形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矩形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a:xfrm>
            <a:off x="680323" y="753228"/>
            <a:ext cx="9613857" cy="1080938"/>
          </a:xfrm>
        </p:spPr>
        <p:txBody>
          <a:bodyPr anchor="ctr">
            <a:normAutofit/>
          </a:bodyPr>
          <a:lstStyle>
            <a:lvl1pPr latinLnBrk="0">
              <a:defRPr lang="zh-TW" sz="3600"/>
            </a:lvl1pPr>
          </a:lstStyle>
          <a:p>
            <a:r>
              <a:rPr lang="zh-TW"/>
              <a:t>按一下以編輯母片標題樣式</a:t>
            </a:r>
          </a:p>
        </p:txBody>
      </p:sp>
      <p:sp>
        <p:nvSpPr>
          <p:cNvPr id="3" name="圖片版面配置區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latinLnBrk="0">
              <a:buNone/>
              <a:defRPr lang="zh-TW" sz="3200"/>
            </a:lvl1pPr>
            <a:lvl2pPr marL="457200" indent="0" latinLnBrk="0">
              <a:buNone/>
              <a:defRPr lang="zh-TW" sz="2800"/>
            </a:lvl2pPr>
            <a:lvl3pPr marL="914400" indent="0" latinLnBrk="0">
              <a:buNone/>
              <a:defRPr lang="zh-TW" sz="2400"/>
            </a:lvl3pPr>
            <a:lvl4pPr marL="1371600" indent="0" latinLnBrk="0">
              <a:buNone/>
              <a:defRPr lang="zh-TW" sz="2000"/>
            </a:lvl4pPr>
            <a:lvl5pPr marL="1828800" indent="0" latinLnBrk="0">
              <a:buNone/>
              <a:defRPr lang="zh-TW" sz="2000"/>
            </a:lvl5pPr>
            <a:lvl6pPr marL="2286000" indent="0" latinLnBrk="0">
              <a:buNone/>
              <a:defRPr lang="zh-TW" sz="2000"/>
            </a:lvl6pPr>
            <a:lvl7pPr marL="2743200" indent="0" latinLnBrk="0">
              <a:buNone/>
              <a:defRPr lang="zh-TW" sz="2000"/>
            </a:lvl7pPr>
            <a:lvl8pPr marL="3200400" indent="0" latinLnBrk="0">
              <a:buNone/>
              <a:defRPr lang="zh-TW" sz="2000"/>
            </a:lvl8pPr>
            <a:lvl9pPr marL="3657600" indent="0" latinLnBrk="0">
              <a:buNone/>
              <a:defRPr lang="zh-TW" sz="2000"/>
            </a:lvl9pPr>
          </a:lstStyle>
          <a:p>
            <a:r>
              <a:rPr lang="zh-TW"/>
              <a:t>按一下圖示以新增圖片</a:t>
            </a:r>
          </a:p>
        </p:txBody>
      </p:sp>
      <p:sp>
        <p:nvSpPr>
          <p:cNvPr id="4" name="文字版面配置區 3"/>
          <p:cNvSpPr>
            <a:spLocks noGrp="1"/>
          </p:cNvSpPr>
          <p:nvPr>
            <p:ph type="body" sz="half" idx="2"/>
          </p:nvPr>
        </p:nvSpPr>
        <p:spPr>
          <a:xfrm>
            <a:off x="680323" y="2336873"/>
            <a:ext cx="3876256" cy="3599315"/>
          </a:xfrm>
        </p:spPr>
        <p:txBody>
          <a:bodyPr anchor="ctr"/>
          <a:lstStyle>
            <a:lvl1pPr marL="0" indent="0" latinLnBrk="0">
              <a:buNone/>
              <a:defRPr lang="zh-TW" sz="1600"/>
            </a:lvl1pPr>
            <a:lvl2pPr marL="457200" indent="0" latinLnBrk="0">
              <a:buNone/>
              <a:defRPr lang="zh-TW" sz="1400"/>
            </a:lvl2pPr>
            <a:lvl3pPr marL="914400" indent="0" latinLnBrk="0">
              <a:buNone/>
              <a:defRPr lang="zh-TW" sz="1200"/>
            </a:lvl3pPr>
            <a:lvl4pPr marL="1371600" indent="0" latinLnBrk="0">
              <a:buNone/>
              <a:defRPr lang="zh-TW" sz="1000"/>
            </a:lvl4pPr>
            <a:lvl5pPr marL="1828800" indent="0" latinLnBrk="0">
              <a:buNone/>
              <a:defRPr lang="zh-TW" sz="1000"/>
            </a:lvl5pPr>
            <a:lvl6pPr marL="2286000" indent="0" latinLnBrk="0">
              <a:buNone/>
              <a:defRPr lang="zh-TW" sz="1000"/>
            </a:lvl6pPr>
            <a:lvl7pPr marL="2743200" indent="0" latinLnBrk="0">
              <a:buNone/>
              <a:defRPr lang="zh-TW" sz="1000"/>
            </a:lvl7pPr>
            <a:lvl8pPr marL="3200400" indent="0" latinLnBrk="0">
              <a:buNone/>
              <a:defRPr lang="zh-TW" sz="1000"/>
            </a:lvl8pPr>
            <a:lvl9pPr marL="3657600" indent="0" latinLnBrk="0">
              <a:buNone/>
              <a:defRPr lang="zh-TW" sz="1000"/>
            </a:lvl9pPr>
          </a:lstStyle>
          <a:p>
            <a:pPr lvl="0"/>
            <a:r>
              <a:rPr lang="zh-TW"/>
              <a:t>按一下以編輯母片文字樣式</a:t>
            </a:r>
          </a:p>
        </p:txBody>
      </p:sp>
      <p:sp>
        <p:nvSpPr>
          <p:cNvPr id="5" name="日期版面配置區 4"/>
          <p:cNvSpPr>
            <a:spLocks noGrp="1"/>
          </p:cNvSpPr>
          <p:nvPr>
            <p:ph type="dt" sz="half" idx="10"/>
          </p:nvPr>
        </p:nvSpPr>
        <p:spPr/>
        <p:txBody>
          <a:bodyPr/>
          <a:lstStyle/>
          <a:p>
            <a:fld id="{363EFA5E-FA76-400D-B3DC-F0BA90E6D107}" type="datetimeFigureOut">
              <a:t>2013/9/17</a:t>
            </a:fld>
            <a:endParaRPr lang="zh-TW"/>
          </a:p>
        </p:txBody>
      </p:sp>
      <p:sp>
        <p:nvSpPr>
          <p:cNvPr id="6" name="頁尾版面配置區 5"/>
          <p:cNvSpPr>
            <a:spLocks noGrp="1"/>
          </p:cNvSpPr>
          <p:nvPr>
            <p:ph type="ftr" sz="quarter" idx="11"/>
          </p:nvPr>
        </p:nvSpPr>
        <p:spPr/>
        <p:txBody>
          <a:bodyPr/>
          <a:lstStyle/>
          <a:p>
            <a:endParaRPr lang="zh-TW"/>
          </a:p>
        </p:txBody>
      </p:sp>
      <p:sp>
        <p:nvSpPr>
          <p:cNvPr id="7" name="投影片編號版面配置區 6"/>
          <p:cNvSpPr>
            <a:spLocks noGrp="1"/>
          </p:cNvSpPr>
          <p:nvPr>
            <p:ph type="sldNum" sz="quarter" idx="12"/>
          </p:nvPr>
        </p:nvSpPr>
        <p:spPr/>
        <p:txBody>
          <a:bodyPr/>
          <a:lstStyle/>
          <a:p>
            <a:fld id="{6D22F896-40B5-4ADD-8801-0D06FADFA095}" type="slidenum">
              <a:t>‹#›</a:t>
            </a:fld>
            <a:endParaRPr lang="zh-TW"/>
          </a:p>
        </p:txBody>
      </p:sp>
    </p:spTree>
    <p:extLst>
      <p:ext uri="{BB962C8B-B14F-4D97-AF65-F5344CB8AC3E}">
        <p14:creationId xmlns:p14="http://schemas.microsoft.com/office/powerpoint/2010/main" val="3295701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全景圖片 (含標題)">
    <p:spTree>
      <p:nvGrpSpPr>
        <p:cNvPr id="1" name=""/>
        <p:cNvGrpSpPr/>
        <p:nvPr/>
      </p:nvGrpSpPr>
      <p:grpSpPr>
        <a:xfrm>
          <a:off x="0" y="0"/>
          <a:ext cx="0" cy="0"/>
          <a:chOff x="0" y="0"/>
          <a:chExt cx="0" cy="0"/>
        </a:xfrm>
      </p:grpSpPr>
      <p:pic>
        <p:nvPicPr>
          <p:cNvPr id="8" name="圖片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圖片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矩形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矩形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a:xfrm>
            <a:off x="680322" y="4711616"/>
            <a:ext cx="9613859" cy="453051"/>
          </a:xfrm>
        </p:spPr>
        <p:txBody>
          <a:bodyPr anchor="b">
            <a:normAutofit/>
          </a:bodyPr>
          <a:lstStyle>
            <a:lvl1pPr latinLnBrk="0">
              <a:defRPr lang="zh-TW" sz="2400"/>
            </a:lvl1pPr>
          </a:lstStyle>
          <a:p>
            <a:r>
              <a:rPr lang="zh-TW"/>
              <a:t>按一下以編輯母片標題樣式</a:t>
            </a:r>
          </a:p>
        </p:txBody>
      </p:sp>
      <p:sp>
        <p:nvSpPr>
          <p:cNvPr id="3" name="圖片版面配置區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latinLnBrk="0">
              <a:buNone/>
              <a:defRPr lang="zh-TW" sz="3200"/>
            </a:lvl1pPr>
            <a:lvl2pPr marL="457200" indent="0" latinLnBrk="0">
              <a:buNone/>
              <a:defRPr lang="zh-TW" sz="2800"/>
            </a:lvl2pPr>
            <a:lvl3pPr marL="914400" indent="0" latinLnBrk="0">
              <a:buNone/>
              <a:defRPr lang="zh-TW" sz="2400"/>
            </a:lvl3pPr>
            <a:lvl4pPr marL="1371600" indent="0" latinLnBrk="0">
              <a:buNone/>
              <a:defRPr lang="zh-TW" sz="2000"/>
            </a:lvl4pPr>
            <a:lvl5pPr marL="1828800" indent="0" latinLnBrk="0">
              <a:buNone/>
              <a:defRPr lang="zh-TW" sz="2000"/>
            </a:lvl5pPr>
            <a:lvl6pPr marL="2286000" indent="0" latinLnBrk="0">
              <a:buNone/>
              <a:defRPr lang="zh-TW" sz="2000"/>
            </a:lvl6pPr>
            <a:lvl7pPr marL="2743200" indent="0" latinLnBrk="0">
              <a:buNone/>
              <a:defRPr lang="zh-TW" sz="2000"/>
            </a:lvl7pPr>
            <a:lvl8pPr marL="3200400" indent="0" latinLnBrk="0">
              <a:buNone/>
              <a:defRPr lang="zh-TW" sz="2000"/>
            </a:lvl8pPr>
            <a:lvl9pPr marL="3657600" indent="0" latinLnBrk="0">
              <a:buNone/>
              <a:defRPr lang="zh-TW" sz="2000"/>
            </a:lvl9pPr>
          </a:lstStyle>
          <a:p>
            <a:r>
              <a:rPr lang="zh-TW"/>
              <a:t>按一下圖示以新增圖片</a:t>
            </a:r>
          </a:p>
        </p:txBody>
      </p:sp>
      <p:sp>
        <p:nvSpPr>
          <p:cNvPr id="4" name="文字版面配置區 3"/>
          <p:cNvSpPr>
            <a:spLocks noGrp="1"/>
          </p:cNvSpPr>
          <p:nvPr>
            <p:ph type="body" sz="half" idx="2"/>
          </p:nvPr>
        </p:nvSpPr>
        <p:spPr>
          <a:xfrm>
            <a:off x="680319" y="5169583"/>
            <a:ext cx="9613862" cy="622971"/>
          </a:xfrm>
        </p:spPr>
        <p:txBody>
          <a:bodyPr/>
          <a:lstStyle>
            <a:lvl1pPr marL="0" indent="0" latinLnBrk="0">
              <a:buNone/>
              <a:defRPr lang="zh-TW" sz="1600"/>
            </a:lvl1pPr>
            <a:lvl2pPr marL="457200" indent="0" latinLnBrk="0">
              <a:buNone/>
              <a:defRPr lang="zh-TW" sz="1400"/>
            </a:lvl2pPr>
            <a:lvl3pPr marL="914400" indent="0" latinLnBrk="0">
              <a:buNone/>
              <a:defRPr lang="zh-TW" sz="1200"/>
            </a:lvl3pPr>
            <a:lvl4pPr marL="1371600" indent="0" latinLnBrk="0">
              <a:buNone/>
              <a:defRPr lang="zh-TW" sz="1000"/>
            </a:lvl4pPr>
            <a:lvl5pPr marL="1828800" indent="0" latinLnBrk="0">
              <a:buNone/>
              <a:defRPr lang="zh-TW" sz="1000"/>
            </a:lvl5pPr>
            <a:lvl6pPr marL="2286000" indent="0" latinLnBrk="0">
              <a:buNone/>
              <a:defRPr lang="zh-TW" sz="1000"/>
            </a:lvl6pPr>
            <a:lvl7pPr marL="2743200" indent="0" latinLnBrk="0">
              <a:buNone/>
              <a:defRPr lang="zh-TW" sz="1000"/>
            </a:lvl7pPr>
            <a:lvl8pPr marL="3200400" indent="0" latinLnBrk="0">
              <a:buNone/>
              <a:defRPr lang="zh-TW" sz="1000"/>
            </a:lvl8pPr>
            <a:lvl9pPr marL="3657600" indent="0" latinLnBrk="0">
              <a:buNone/>
              <a:defRPr lang="zh-TW" sz="1000"/>
            </a:lvl9pPr>
          </a:lstStyle>
          <a:p>
            <a:pPr lvl="0"/>
            <a:r>
              <a:rPr lang="zh-TW"/>
              <a:t>按一下以編輯母片文字樣式</a:t>
            </a:r>
          </a:p>
        </p:txBody>
      </p:sp>
      <p:sp>
        <p:nvSpPr>
          <p:cNvPr id="5" name="日期版面配置區 4"/>
          <p:cNvSpPr>
            <a:spLocks noGrp="1"/>
          </p:cNvSpPr>
          <p:nvPr>
            <p:ph type="dt" sz="half" idx="10"/>
          </p:nvPr>
        </p:nvSpPr>
        <p:spPr/>
        <p:txBody>
          <a:bodyPr/>
          <a:lstStyle/>
          <a:p>
            <a:fld id="{446C117F-5CCF-4837-BE5F-2B92066CAFAF}" type="datetimeFigureOut">
              <a:t>2013/9/17</a:t>
            </a:fld>
            <a:endParaRPr lang="zh-TW"/>
          </a:p>
        </p:txBody>
      </p:sp>
      <p:sp>
        <p:nvSpPr>
          <p:cNvPr id="6" name="頁尾版面配置區 5"/>
          <p:cNvSpPr>
            <a:spLocks noGrp="1"/>
          </p:cNvSpPr>
          <p:nvPr>
            <p:ph type="ftr" sz="quarter" idx="11"/>
          </p:nvPr>
        </p:nvSpPr>
        <p:spPr/>
        <p:txBody>
          <a:bodyPr/>
          <a:lstStyle/>
          <a:p>
            <a:endParaRPr lang="zh-TW"/>
          </a:p>
        </p:txBody>
      </p:sp>
      <p:sp>
        <p:nvSpPr>
          <p:cNvPr id="7" name="投影片編號版面配置區 6"/>
          <p:cNvSpPr>
            <a:spLocks noGrp="1"/>
          </p:cNvSpPr>
          <p:nvPr>
            <p:ph type="sldNum" sz="quarter" idx="12"/>
          </p:nvPr>
        </p:nvSpPr>
        <p:spPr>
          <a:xfrm>
            <a:off x="10729455" y="4711309"/>
            <a:ext cx="1154151" cy="1090789"/>
          </a:xfrm>
        </p:spPr>
        <p:txBody>
          <a:bodyPr/>
          <a:lstStyle/>
          <a:p>
            <a:fld id="{6D22F896-40B5-4ADD-8801-0D06FADFA095}" type="slidenum">
              <a:t>‹#›</a:t>
            </a:fld>
            <a:endParaRPr lang="zh-TW"/>
          </a:p>
        </p:txBody>
      </p:sp>
    </p:spTree>
    <p:extLst>
      <p:ext uri="{BB962C8B-B14F-4D97-AF65-F5344CB8AC3E}">
        <p14:creationId xmlns:p14="http://schemas.microsoft.com/office/powerpoint/2010/main" val="4064239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pic>
        <p:nvPicPr>
          <p:cNvPr id="8" name="圖片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圖片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矩形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矩形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a:xfrm>
            <a:off x="680322" y="609597"/>
            <a:ext cx="9613858" cy="3592750"/>
          </a:xfrm>
        </p:spPr>
        <p:txBody>
          <a:bodyPr anchor="ctr"/>
          <a:lstStyle>
            <a:lvl1pPr latinLnBrk="0">
              <a:defRPr lang="zh-TW" sz="3200"/>
            </a:lvl1pPr>
          </a:lstStyle>
          <a:p>
            <a:r>
              <a:rPr lang="zh-TW"/>
              <a:t>按一下以編輯母片標題樣式</a:t>
            </a:r>
          </a:p>
        </p:txBody>
      </p:sp>
      <p:sp>
        <p:nvSpPr>
          <p:cNvPr id="4" name="文字版面配置區 3"/>
          <p:cNvSpPr>
            <a:spLocks noGrp="1"/>
          </p:cNvSpPr>
          <p:nvPr>
            <p:ph type="body" sz="half" idx="2"/>
          </p:nvPr>
        </p:nvSpPr>
        <p:spPr>
          <a:xfrm>
            <a:off x="680322" y="4711615"/>
            <a:ext cx="9613859" cy="1090789"/>
          </a:xfrm>
        </p:spPr>
        <p:txBody>
          <a:bodyPr anchor="ctr"/>
          <a:lstStyle>
            <a:lvl1pPr marL="0" indent="0" latinLnBrk="0">
              <a:buNone/>
              <a:defRPr lang="zh-TW" sz="1600"/>
            </a:lvl1pPr>
            <a:lvl2pPr marL="457200" indent="0" latinLnBrk="0">
              <a:buNone/>
              <a:defRPr lang="zh-TW" sz="1400"/>
            </a:lvl2pPr>
            <a:lvl3pPr marL="914400" indent="0" latinLnBrk="0">
              <a:buNone/>
              <a:defRPr lang="zh-TW" sz="1200"/>
            </a:lvl3pPr>
            <a:lvl4pPr marL="1371600" indent="0" latinLnBrk="0">
              <a:buNone/>
              <a:defRPr lang="zh-TW" sz="1000"/>
            </a:lvl4pPr>
            <a:lvl5pPr marL="1828800" indent="0" latinLnBrk="0">
              <a:buNone/>
              <a:defRPr lang="zh-TW" sz="1000"/>
            </a:lvl5pPr>
            <a:lvl6pPr marL="2286000" indent="0" latinLnBrk="0">
              <a:buNone/>
              <a:defRPr lang="zh-TW" sz="1000"/>
            </a:lvl6pPr>
            <a:lvl7pPr marL="2743200" indent="0" latinLnBrk="0">
              <a:buNone/>
              <a:defRPr lang="zh-TW" sz="1000"/>
            </a:lvl7pPr>
            <a:lvl8pPr marL="3200400" indent="0" latinLnBrk="0">
              <a:buNone/>
              <a:defRPr lang="zh-TW" sz="1000"/>
            </a:lvl8pPr>
            <a:lvl9pPr marL="3657600" indent="0" latinLnBrk="0">
              <a:buNone/>
              <a:defRPr lang="zh-TW" sz="1000"/>
            </a:lvl9pPr>
          </a:lstStyle>
          <a:p>
            <a:pPr lvl="0"/>
            <a:r>
              <a:rPr lang="zh-TW"/>
              <a:t>按一下以編輯母片文字樣式</a:t>
            </a:r>
          </a:p>
        </p:txBody>
      </p:sp>
      <p:sp>
        <p:nvSpPr>
          <p:cNvPr id="5" name="日期版面配置區 4"/>
          <p:cNvSpPr>
            <a:spLocks noGrp="1"/>
          </p:cNvSpPr>
          <p:nvPr>
            <p:ph type="dt" sz="half" idx="10"/>
          </p:nvPr>
        </p:nvSpPr>
        <p:spPr/>
        <p:txBody>
          <a:bodyPr/>
          <a:lstStyle/>
          <a:p>
            <a:fld id="{84EB90BD-B6CE-46B7-997F-7313B992CCDC}" type="datetimeFigureOut">
              <a:t>2013/9/17</a:t>
            </a:fld>
            <a:endParaRPr lang="zh-TW"/>
          </a:p>
        </p:txBody>
      </p:sp>
      <p:sp>
        <p:nvSpPr>
          <p:cNvPr id="6" name="頁尾版面配置區 5"/>
          <p:cNvSpPr>
            <a:spLocks noGrp="1"/>
          </p:cNvSpPr>
          <p:nvPr>
            <p:ph type="ftr" sz="quarter" idx="11"/>
          </p:nvPr>
        </p:nvSpPr>
        <p:spPr/>
        <p:txBody>
          <a:bodyPr/>
          <a:lstStyle/>
          <a:p>
            <a:endParaRPr lang="zh-TW"/>
          </a:p>
        </p:txBody>
      </p:sp>
      <p:sp>
        <p:nvSpPr>
          <p:cNvPr id="7" name="投影片編號版面配置區 6"/>
          <p:cNvSpPr>
            <a:spLocks noGrp="1"/>
          </p:cNvSpPr>
          <p:nvPr>
            <p:ph type="sldNum" sz="quarter" idx="12"/>
          </p:nvPr>
        </p:nvSpPr>
        <p:spPr>
          <a:xfrm>
            <a:off x="10729455" y="4711615"/>
            <a:ext cx="1154151" cy="1090789"/>
          </a:xfrm>
        </p:spPr>
        <p:txBody>
          <a:bodyPr/>
          <a:lstStyle/>
          <a:p>
            <a:fld id="{6D22F896-40B5-4ADD-8801-0D06FADFA095}" type="slidenum">
              <a:t>‹#›</a:t>
            </a:fld>
            <a:endParaRPr lang="zh-TW"/>
          </a:p>
        </p:txBody>
      </p:sp>
    </p:spTree>
    <p:extLst>
      <p:ext uri="{BB962C8B-B14F-4D97-AF65-F5344CB8AC3E}">
        <p14:creationId xmlns:p14="http://schemas.microsoft.com/office/powerpoint/2010/main" val="2538369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pic>
        <p:nvPicPr>
          <p:cNvPr id="11" name="圖片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圖片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矩形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矩形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a:xfrm>
            <a:off x="1127856" y="609598"/>
            <a:ext cx="8718877" cy="3036061"/>
          </a:xfrm>
        </p:spPr>
        <p:txBody>
          <a:bodyPr anchor="ctr"/>
          <a:lstStyle>
            <a:lvl1pPr latinLnBrk="0">
              <a:defRPr lang="zh-TW" sz="3200"/>
            </a:lvl1pPr>
          </a:lstStyle>
          <a:p>
            <a:r>
              <a:rPr lang="zh-TW"/>
              <a:t>按一下以編輯母片標題樣式</a:t>
            </a:r>
          </a:p>
        </p:txBody>
      </p:sp>
      <p:sp>
        <p:nvSpPr>
          <p:cNvPr id="12" name="文字版面配置區 3"/>
          <p:cNvSpPr>
            <a:spLocks noGrp="1"/>
          </p:cNvSpPr>
          <p:nvPr>
            <p:ph type="body" sz="half" idx="13"/>
          </p:nvPr>
        </p:nvSpPr>
        <p:spPr>
          <a:xfrm>
            <a:off x="1402288" y="3653379"/>
            <a:ext cx="8156579" cy="548968"/>
          </a:xfrm>
        </p:spPr>
        <p:txBody>
          <a:bodyPr anchor="t">
            <a:normAutofit/>
          </a:bodyPr>
          <a:lstStyle>
            <a:lvl1pPr marL="0" indent="0" latinLnBrk="0">
              <a:buNone/>
              <a:defRPr lang="zh-TW" sz="1400"/>
            </a:lvl1pPr>
            <a:lvl2pPr marL="457200" indent="0" latinLnBrk="0">
              <a:buNone/>
              <a:defRPr lang="zh-TW" sz="1400"/>
            </a:lvl2pPr>
            <a:lvl3pPr marL="914400" indent="0" latinLnBrk="0">
              <a:buNone/>
              <a:defRPr lang="zh-TW" sz="1200"/>
            </a:lvl3pPr>
            <a:lvl4pPr marL="1371600" indent="0" latinLnBrk="0">
              <a:buNone/>
              <a:defRPr lang="zh-TW" sz="1000"/>
            </a:lvl4pPr>
            <a:lvl5pPr marL="1828800" indent="0" latinLnBrk="0">
              <a:buNone/>
              <a:defRPr lang="zh-TW" sz="1000"/>
            </a:lvl5pPr>
            <a:lvl6pPr marL="2286000" indent="0" latinLnBrk="0">
              <a:buNone/>
              <a:defRPr lang="zh-TW" sz="1000"/>
            </a:lvl6pPr>
            <a:lvl7pPr marL="2743200" indent="0" latinLnBrk="0">
              <a:buNone/>
              <a:defRPr lang="zh-TW" sz="1000"/>
            </a:lvl7pPr>
            <a:lvl8pPr marL="3200400" indent="0" latinLnBrk="0">
              <a:buNone/>
              <a:defRPr lang="zh-TW" sz="1000"/>
            </a:lvl8pPr>
            <a:lvl9pPr marL="3657600" indent="0" latinLnBrk="0">
              <a:buNone/>
              <a:defRPr lang="zh-TW" sz="1000"/>
            </a:lvl9pPr>
          </a:lstStyle>
          <a:p>
            <a:pPr lvl="0"/>
            <a:r>
              <a:rPr lang="zh-TW"/>
              <a:t>按一下以編輯母片文字樣式</a:t>
            </a:r>
          </a:p>
        </p:txBody>
      </p:sp>
      <p:sp>
        <p:nvSpPr>
          <p:cNvPr id="4" name="文字版面配置區 3"/>
          <p:cNvSpPr>
            <a:spLocks noGrp="1"/>
          </p:cNvSpPr>
          <p:nvPr>
            <p:ph type="body" sz="half" idx="2"/>
          </p:nvPr>
        </p:nvSpPr>
        <p:spPr>
          <a:xfrm>
            <a:off x="680322" y="4711615"/>
            <a:ext cx="9613859" cy="1090789"/>
          </a:xfrm>
        </p:spPr>
        <p:txBody>
          <a:bodyPr anchor="ctr">
            <a:normAutofit/>
          </a:bodyPr>
          <a:lstStyle>
            <a:lvl1pPr marL="0" indent="0" latinLnBrk="0">
              <a:buNone/>
              <a:defRPr lang="zh-TW" sz="1600"/>
            </a:lvl1pPr>
            <a:lvl2pPr marL="457200" indent="0" latinLnBrk="0">
              <a:buNone/>
              <a:defRPr lang="zh-TW" sz="1400"/>
            </a:lvl2pPr>
            <a:lvl3pPr marL="914400" indent="0" latinLnBrk="0">
              <a:buNone/>
              <a:defRPr lang="zh-TW" sz="1200"/>
            </a:lvl3pPr>
            <a:lvl4pPr marL="1371600" indent="0" latinLnBrk="0">
              <a:buNone/>
              <a:defRPr lang="zh-TW" sz="1000"/>
            </a:lvl4pPr>
            <a:lvl5pPr marL="1828800" indent="0" latinLnBrk="0">
              <a:buNone/>
              <a:defRPr lang="zh-TW" sz="1000"/>
            </a:lvl5pPr>
            <a:lvl6pPr marL="2286000" indent="0" latinLnBrk="0">
              <a:buNone/>
              <a:defRPr lang="zh-TW" sz="1000"/>
            </a:lvl6pPr>
            <a:lvl7pPr marL="2743200" indent="0" latinLnBrk="0">
              <a:buNone/>
              <a:defRPr lang="zh-TW" sz="1000"/>
            </a:lvl7pPr>
            <a:lvl8pPr marL="3200400" indent="0" latinLnBrk="0">
              <a:buNone/>
              <a:defRPr lang="zh-TW" sz="1000"/>
            </a:lvl8pPr>
            <a:lvl9pPr marL="3657600" indent="0" latinLnBrk="0">
              <a:buNone/>
              <a:defRPr lang="zh-TW" sz="1000"/>
            </a:lvl9pPr>
          </a:lstStyle>
          <a:p>
            <a:pPr lvl="0"/>
            <a:r>
              <a:rPr lang="zh-TW"/>
              <a:t>按一下以編輯母片文字樣式</a:t>
            </a:r>
          </a:p>
        </p:txBody>
      </p:sp>
      <p:sp>
        <p:nvSpPr>
          <p:cNvPr id="5" name="日期版面配置區 4"/>
          <p:cNvSpPr>
            <a:spLocks noGrp="1"/>
          </p:cNvSpPr>
          <p:nvPr>
            <p:ph type="dt" sz="half" idx="10"/>
          </p:nvPr>
        </p:nvSpPr>
        <p:spPr/>
        <p:txBody>
          <a:bodyPr/>
          <a:lstStyle/>
          <a:p>
            <a:fld id="{CDB9D11F-B188-461D-B23F-39381795C052}" type="datetimeFigureOut">
              <a:t>2013/9/17</a:t>
            </a:fld>
            <a:endParaRPr lang="zh-TW"/>
          </a:p>
        </p:txBody>
      </p:sp>
      <p:sp>
        <p:nvSpPr>
          <p:cNvPr id="6" name="頁尾版面配置區 5"/>
          <p:cNvSpPr>
            <a:spLocks noGrp="1"/>
          </p:cNvSpPr>
          <p:nvPr>
            <p:ph type="ftr" sz="quarter" idx="11"/>
          </p:nvPr>
        </p:nvSpPr>
        <p:spPr/>
        <p:txBody>
          <a:bodyPr/>
          <a:lstStyle/>
          <a:p>
            <a:endParaRPr lang="zh-TW"/>
          </a:p>
        </p:txBody>
      </p:sp>
      <p:sp>
        <p:nvSpPr>
          <p:cNvPr id="7" name="投影片編號版面配置區 6"/>
          <p:cNvSpPr>
            <a:spLocks noGrp="1"/>
          </p:cNvSpPr>
          <p:nvPr>
            <p:ph type="sldNum" sz="quarter" idx="12"/>
          </p:nvPr>
        </p:nvSpPr>
        <p:spPr>
          <a:xfrm>
            <a:off x="10729455" y="4709925"/>
            <a:ext cx="1154151" cy="1090789"/>
          </a:xfrm>
        </p:spPr>
        <p:txBody>
          <a:bodyPr/>
          <a:lstStyle/>
          <a:p>
            <a:fld id="{6D22F896-40B5-4ADD-8801-0D06FADFA095}" type="slidenum">
              <a:t>‹#›</a:t>
            </a:fld>
            <a:endParaRPr lang="zh-TW"/>
          </a:p>
        </p:txBody>
      </p:sp>
      <p:sp>
        <p:nvSpPr>
          <p:cNvPr id="16" name="文字方塊 15"/>
          <p:cNvSpPr txBox="1"/>
          <p:nvPr/>
        </p:nvSpPr>
        <p:spPr>
          <a:xfrm>
            <a:off x="583572" y="748116"/>
            <a:ext cx="609600" cy="584776"/>
          </a:xfrm>
          <a:prstGeom prst="rect">
            <a:avLst/>
          </a:prstGeom>
        </p:spPr>
        <p:txBody>
          <a:bodyPr vert="horz" lIns="91440" tIns="45720" rIns="91440" bIns="45720" rtlCol="0" anchor="ctr">
            <a:noAutofit/>
          </a:bodyPr>
          <a:lstStyle>
            <a:lvl1pPr latinLnBrk="0">
              <a:spcBef>
                <a:spcPct val="0"/>
              </a:spcBef>
              <a:buNone/>
              <a:defRPr lang="zh-TW"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zh-TW">
                <a:solidFill>
                  <a:schemeClr val="tx2"/>
                </a:solidFill>
              </a:defRPr>
            </a:lvl2pPr>
            <a:lvl3pPr latinLnBrk="0">
              <a:defRPr lang="zh-TW">
                <a:solidFill>
                  <a:schemeClr val="tx2"/>
                </a:solidFill>
              </a:defRPr>
            </a:lvl3pPr>
            <a:lvl4pPr latinLnBrk="0">
              <a:defRPr lang="zh-TW">
                <a:solidFill>
                  <a:schemeClr val="tx2"/>
                </a:solidFill>
              </a:defRPr>
            </a:lvl4pPr>
            <a:lvl5pPr latinLnBrk="0">
              <a:defRPr lang="zh-TW">
                <a:solidFill>
                  <a:schemeClr val="tx2"/>
                </a:solidFill>
              </a:defRPr>
            </a:lvl5pPr>
            <a:lvl6pPr latinLnBrk="0">
              <a:defRPr lang="zh-TW">
                <a:solidFill>
                  <a:schemeClr val="tx2"/>
                </a:solidFill>
              </a:defRPr>
            </a:lvl6pPr>
            <a:lvl7pPr latinLnBrk="0">
              <a:defRPr lang="zh-TW">
                <a:solidFill>
                  <a:schemeClr val="tx2"/>
                </a:solidFill>
              </a:defRPr>
            </a:lvl7pPr>
            <a:lvl8pPr latinLnBrk="0">
              <a:defRPr lang="zh-TW">
                <a:solidFill>
                  <a:schemeClr val="tx2"/>
                </a:solidFill>
              </a:defRPr>
            </a:lvl8pPr>
            <a:lvl9pPr latinLnBrk="0">
              <a:defRPr lang="zh-TW">
                <a:solidFill>
                  <a:schemeClr val="tx2"/>
                </a:solidFill>
              </a:defRPr>
            </a:lvl9pPr>
          </a:lstStyle>
          <a:p>
            <a:pPr lvl="0"/>
            <a:r>
              <a:rPr lang="zh-TW" sz="7200">
                <a:solidFill>
                  <a:schemeClr val="tx1"/>
                </a:solidFill>
                <a:effectLst/>
              </a:rPr>
              <a:t>"</a:t>
            </a:r>
          </a:p>
        </p:txBody>
      </p:sp>
      <p:sp>
        <p:nvSpPr>
          <p:cNvPr id="17" name="文字方塊 16"/>
          <p:cNvSpPr txBox="1"/>
          <p:nvPr/>
        </p:nvSpPr>
        <p:spPr>
          <a:xfrm>
            <a:off x="9662809" y="3033524"/>
            <a:ext cx="609600" cy="584776"/>
          </a:xfrm>
          <a:prstGeom prst="rect">
            <a:avLst/>
          </a:prstGeom>
        </p:spPr>
        <p:txBody>
          <a:bodyPr vert="horz" lIns="91440" tIns="45720" rIns="91440" bIns="45720" rtlCol="0" anchor="ctr">
            <a:noAutofit/>
          </a:bodyPr>
          <a:lstStyle>
            <a:lvl1pPr latinLnBrk="0">
              <a:spcBef>
                <a:spcPct val="0"/>
              </a:spcBef>
              <a:buNone/>
              <a:defRPr lang="zh-TW"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zh-TW">
                <a:solidFill>
                  <a:schemeClr val="tx2"/>
                </a:solidFill>
              </a:defRPr>
            </a:lvl2pPr>
            <a:lvl3pPr latinLnBrk="0">
              <a:defRPr lang="zh-TW">
                <a:solidFill>
                  <a:schemeClr val="tx2"/>
                </a:solidFill>
              </a:defRPr>
            </a:lvl3pPr>
            <a:lvl4pPr latinLnBrk="0">
              <a:defRPr lang="zh-TW">
                <a:solidFill>
                  <a:schemeClr val="tx2"/>
                </a:solidFill>
              </a:defRPr>
            </a:lvl4pPr>
            <a:lvl5pPr latinLnBrk="0">
              <a:defRPr lang="zh-TW">
                <a:solidFill>
                  <a:schemeClr val="tx2"/>
                </a:solidFill>
              </a:defRPr>
            </a:lvl5pPr>
            <a:lvl6pPr latinLnBrk="0">
              <a:defRPr lang="zh-TW">
                <a:solidFill>
                  <a:schemeClr val="tx2"/>
                </a:solidFill>
              </a:defRPr>
            </a:lvl6pPr>
            <a:lvl7pPr latinLnBrk="0">
              <a:defRPr lang="zh-TW">
                <a:solidFill>
                  <a:schemeClr val="tx2"/>
                </a:solidFill>
              </a:defRPr>
            </a:lvl7pPr>
            <a:lvl8pPr latinLnBrk="0">
              <a:defRPr lang="zh-TW">
                <a:solidFill>
                  <a:schemeClr val="tx2"/>
                </a:solidFill>
              </a:defRPr>
            </a:lvl8pPr>
            <a:lvl9pPr latinLnBrk="0">
              <a:defRPr lang="zh-TW">
                <a:solidFill>
                  <a:schemeClr val="tx2"/>
                </a:solidFill>
              </a:defRPr>
            </a:lvl9pPr>
          </a:lstStyle>
          <a:p>
            <a:pPr lvl="0" algn="r"/>
            <a:r>
              <a:rPr lang="zh-TW" sz="7200">
                <a:solidFill>
                  <a:schemeClr val="tx1"/>
                </a:solidFill>
                <a:effectLst/>
              </a:rPr>
              <a:t>"</a:t>
            </a:r>
          </a:p>
        </p:txBody>
      </p:sp>
    </p:spTree>
    <p:extLst>
      <p:ext uri="{BB962C8B-B14F-4D97-AF65-F5344CB8AC3E}">
        <p14:creationId xmlns:p14="http://schemas.microsoft.com/office/powerpoint/2010/main" val="3459956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pic>
        <p:nvPicPr>
          <p:cNvPr id="7" name="圖片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圖片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矩形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矩形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a:xfrm>
            <a:off x="680322" y="2869895"/>
            <a:ext cx="9613860" cy="1090788"/>
          </a:xfrm>
        </p:spPr>
        <p:txBody>
          <a:bodyPr anchor="ctr">
            <a:normAutofit/>
          </a:bodyPr>
          <a:lstStyle>
            <a:lvl1pPr algn="r" latinLnBrk="0">
              <a:defRPr lang="zh-TW" sz="3600"/>
            </a:lvl1pPr>
          </a:lstStyle>
          <a:p>
            <a:r>
              <a:rPr lang="zh-TW"/>
              <a:t>按一下以編輯母片標題樣式</a:t>
            </a:r>
          </a:p>
        </p:txBody>
      </p:sp>
      <p:sp>
        <p:nvSpPr>
          <p:cNvPr id="3" name="文字版面配置區 2"/>
          <p:cNvSpPr>
            <a:spLocks noGrp="1"/>
          </p:cNvSpPr>
          <p:nvPr>
            <p:ph type="body" idx="1"/>
          </p:nvPr>
        </p:nvSpPr>
        <p:spPr>
          <a:xfrm>
            <a:off x="680322" y="4232171"/>
            <a:ext cx="9613860" cy="1704017"/>
          </a:xfrm>
        </p:spPr>
        <p:txBody>
          <a:bodyPr>
            <a:normAutofit/>
          </a:bodyPr>
          <a:lstStyle>
            <a:lvl1pPr marL="0" indent="0" algn="r" latinLnBrk="0">
              <a:buNone/>
              <a:defRPr lang="zh-TW" sz="2000">
                <a:solidFill>
                  <a:schemeClr val="tx1">
                    <a:tint val="75000"/>
                  </a:schemeClr>
                </a:solidFill>
              </a:defRPr>
            </a:lvl1pPr>
            <a:lvl2pPr marL="457200" indent="0" latinLnBrk="0">
              <a:buNone/>
              <a:defRPr lang="zh-TW" sz="2000">
                <a:solidFill>
                  <a:schemeClr val="tx1">
                    <a:tint val="75000"/>
                  </a:schemeClr>
                </a:solidFill>
              </a:defRPr>
            </a:lvl2pPr>
            <a:lvl3pPr marL="914400" indent="0" latinLnBrk="0">
              <a:buNone/>
              <a:defRPr lang="zh-TW" sz="1800">
                <a:solidFill>
                  <a:schemeClr val="tx1">
                    <a:tint val="75000"/>
                  </a:schemeClr>
                </a:solidFill>
              </a:defRPr>
            </a:lvl3pPr>
            <a:lvl4pPr marL="1371600" indent="0" latinLnBrk="0">
              <a:buNone/>
              <a:defRPr lang="zh-TW" sz="1600">
                <a:solidFill>
                  <a:schemeClr val="tx1">
                    <a:tint val="75000"/>
                  </a:schemeClr>
                </a:solidFill>
              </a:defRPr>
            </a:lvl4pPr>
            <a:lvl5pPr marL="1828800" indent="0" latinLnBrk="0">
              <a:buNone/>
              <a:defRPr lang="zh-TW" sz="1600">
                <a:solidFill>
                  <a:schemeClr val="tx1">
                    <a:tint val="75000"/>
                  </a:schemeClr>
                </a:solidFill>
              </a:defRPr>
            </a:lvl5pPr>
            <a:lvl6pPr marL="2286000" indent="0" latinLnBrk="0">
              <a:buNone/>
              <a:defRPr lang="zh-TW" sz="1600">
                <a:solidFill>
                  <a:schemeClr val="tx1">
                    <a:tint val="75000"/>
                  </a:schemeClr>
                </a:solidFill>
              </a:defRPr>
            </a:lvl6pPr>
            <a:lvl7pPr marL="2743200" indent="0" latinLnBrk="0">
              <a:buNone/>
              <a:defRPr lang="zh-TW" sz="1600">
                <a:solidFill>
                  <a:schemeClr val="tx1">
                    <a:tint val="75000"/>
                  </a:schemeClr>
                </a:solidFill>
              </a:defRPr>
            </a:lvl7pPr>
            <a:lvl8pPr marL="3200400" indent="0" latinLnBrk="0">
              <a:buNone/>
              <a:defRPr lang="zh-TW" sz="1600">
                <a:solidFill>
                  <a:schemeClr val="tx1">
                    <a:tint val="75000"/>
                  </a:schemeClr>
                </a:solidFill>
              </a:defRPr>
            </a:lvl8pPr>
            <a:lvl9pPr marL="3657600" indent="0" latinLnBrk="0">
              <a:buNone/>
              <a:defRPr lang="zh-TW" sz="1600">
                <a:solidFill>
                  <a:schemeClr val="tx1">
                    <a:tint val="75000"/>
                  </a:schemeClr>
                </a:solidFill>
              </a:defRPr>
            </a:lvl9pPr>
          </a:lstStyle>
          <a:p>
            <a:pPr lvl="0"/>
            <a:r>
              <a:rPr lang="zh-TW"/>
              <a:t>按一下以編輯母片文字樣式</a:t>
            </a:r>
          </a:p>
        </p:txBody>
      </p:sp>
      <p:sp>
        <p:nvSpPr>
          <p:cNvPr id="4" name="日期版面配置區 3"/>
          <p:cNvSpPr>
            <a:spLocks noGrp="1"/>
          </p:cNvSpPr>
          <p:nvPr>
            <p:ph type="dt" sz="half" idx="10"/>
          </p:nvPr>
        </p:nvSpPr>
        <p:spPr/>
        <p:txBody>
          <a:bodyPr/>
          <a:lstStyle/>
          <a:p>
            <a:fld id="{30578ACC-22D6-47C1-A373-4FD133E34F3C}" type="datetimeFigureOut">
              <a:t>2013/9/17</a:t>
            </a:fld>
            <a:endParaRPr lang="zh-TW"/>
          </a:p>
        </p:txBody>
      </p:sp>
      <p:sp>
        <p:nvSpPr>
          <p:cNvPr id="5" name="頁尾版面配置區 4"/>
          <p:cNvSpPr>
            <a:spLocks noGrp="1"/>
          </p:cNvSpPr>
          <p:nvPr>
            <p:ph type="ftr" sz="quarter" idx="11"/>
          </p:nvPr>
        </p:nvSpPr>
        <p:spPr/>
        <p:txBody>
          <a:bodyPr/>
          <a:lstStyle/>
          <a:p>
            <a:endParaRPr lang="zh-TW"/>
          </a:p>
        </p:txBody>
      </p:sp>
      <p:sp>
        <p:nvSpPr>
          <p:cNvPr id="6" name="投影片編號版面配置區 5"/>
          <p:cNvSpPr>
            <a:spLocks noGrp="1"/>
          </p:cNvSpPr>
          <p:nvPr>
            <p:ph type="sldNum" sz="quarter" idx="12"/>
          </p:nvPr>
        </p:nvSpPr>
        <p:spPr>
          <a:xfrm>
            <a:off x="10729455" y="2869895"/>
            <a:ext cx="1154151" cy="1090789"/>
          </a:xfrm>
        </p:spPr>
        <p:txBody>
          <a:bodyPr/>
          <a:lstStyle/>
          <a:p>
            <a:fld id="{6D22F896-40B5-4ADD-8801-0D06FADFA095}" type="slidenum">
              <a:t>‹#›</a:t>
            </a:fld>
            <a:endParaRPr lang="zh-TW"/>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pic>
        <p:nvPicPr>
          <p:cNvPr id="9" name="圖片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圖片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矩形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矩形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a:xfrm>
            <a:off x="680319" y="4711615"/>
            <a:ext cx="9613862" cy="588535"/>
          </a:xfrm>
        </p:spPr>
        <p:txBody>
          <a:bodyPr anchor="b"/>
          <a:lstStyle>
            <a:lvl1pPr latinLnBrk="0">
              <a:defRPr lang="zh-TW" sz="3200"/>
            </a:lvl1pPr>
          </a:lstStyle>
          <a:p>
            <a:r>
              <a:rPr lang="zh-TW"/>
              <a:t>按一下以編輯母片標題樣式</a:t>
            </a:r>
          </a:p>
        </p:txBody>
      </p:sp>
      <p:sp>
        <p:nvSpPr>
          <p:cNvPr id="4" name="文字版面配置區 3"/>
          <p:cNvSpPr>
            <a:spLocks noGrp="1"/>
          </p:cNvSpPr>
          <p:nvPr>
            <p:ph type="body" sz="half" idx="2"/>
          </p:nvPr>
        </p:nvSpPr>
        <p:spPr>
          <a:xfrm>
            <a:off x="680320" y="5300149"/>
            <a:ext cx="9613862" cy="502255"/>
          </a:xfrm>
        </p:spPr>
        <p:txBody>
          <a:bodyPr anchor="t"/>
          <a:lstStyle>
            <a:lvl1pPr marL="0" indent="0" latinLnBrk="0">
              <a:buNone/>
              <a:defRPr lang="zh-TW" sz="1600"/>
            </a:lvl1pPr>
            <a:lvl2pPr marL="457200" indent="0" latinLnBrk="0">
              <a:buNone/>
              <a:defRPr lang="zh-TW" sz="1400"/>
            </a:lvl2pPr>
            <a:lvl3pPr marL="914400" indent="0" latinLnBrk="0">
              <a:buNone/>
              <a:defRPr lang="zh-TW" sz="1200"/>
            </a:lvl3pPr>
            <a:lvl4pPr marL="1371600" indent="0" latinLnBrk="0">
              <a:buNone/>
              <a:defRPr lang="zh-TW" sz="1000"/>
            </a:lvl4pPr>
            <a:lvl5pPr marL="1828800" indent="0" latinLnBrk="0">
              <a:buNone/>
              <a:defRPr lang="zh-TW" sz="1000"/>
            </a:lvl5pPr>
            <a:lvl6pPr marL="2286000" indent="0" latinLnBrk="0">
              <a:buNone/>
              <a:defRPr lang="zh-TW" sz="1000"/>
            </a:lvl6pPr>
            <a:lvl7pPr marL="2743200" indent="0" latinLnBrk="0">
              <a:buNone/>
              <a:defRPr lang="zh-TW" sz="1000"/>
            </a:lvl7pPr>
            <a:lvl8pPr marL="3200400" indent="0" latinLnBrk="0">
              <a:buNone/>
              <a:defRPr lang="zh-TW" sz="1000"/>
            </a:lvl8pPr>
            <a:lvl9pPr marL="3657600" indent="0" latinLnBrk="0">
              <a:buNone/>
              <a:defRPr lang="zh-TW" sz="1000"/>
            </a:lvl9pPr>
          </a:lstStyle>
          <a:p>
            <a:pPr lvl="0"/>
            <a:r>
              <a:rPr lang="zh-TW"/>
              <a:t>按一下以編輯母片文字樣式</a:t>
            </a:r>
          </a:p>
        </p:txBody>
      </p:sp>
      <p:sp>
        <p:nvSpPr>
          <p:cNvPr id="5" name="日期版面配置區 4"/>
          <p:cNvSpPr>
            <a:spLocks noGrp="1"/>
          </p:cNvSpPr>
          <p:nvPr>
            <p:ph type="dt" sz="half" idx="10"/>
          </p:nvPr>
        </p:nvSpPr>
        <p:spPr/>
        <p:txBody>
          <a:bodyPr/>
          <a:lstStyle/>
          <a:p>
            <a:fld id="{52E6D8D9-55A2-4063-B0F3-121F44549695}" type="datetimeFigureOut">
              <a:t>2013/9/17</a:t>
            </a:fld>
            <a:endParaRPr lang="zh-TW"/>
          </a:p>
        </p:txBody>
      </p:sp>
      <p:sp>
        <p:nvSpPr>
          <p:cNvPr id="6" name="頁尾版面配置區 5"/>
          <p:cNvSpPr>
            <a:spLocks noGrp="1"/>
          </p:cNvSpPr>
          <p:nvPr>
            <p:ph type="ftr" sz="quarter" idx="11"/>
          </p:nvPr>
        </p:nvSpPr>
        <p:spPr/>
        <p:txBody>
          <a:bodyPr/>
          <a:lstStyle/>
          <a:p>
            <a:endParaRPr lang="zh-TW"/>
          </a:p>
        </p:txBody>
      </p:sp>
      <p:sp>
        <p:nvSpPr>
          <p:cNvPr id="7" name="投影片編號版面配置區 6"/>
          <p:cNvSpPr>
            <a:spLocks noGrp="1"/>
          </p:cNvSpPr>
          <p:nvPr>
            <p:ph type="sldNum" sz="quarter" idx="12"/>
          </p:nvPr>
        </p:nvSpPr>
        <p:spPr>
          <a:xfrm>
            <a:off x="10729455" y="4709925"/>
            <a:ext cx="1154151" cy="1090789"/>
          </a:xfrm>
        </p:spPr>
        <p:txBody>
          <a:bodyPr/>
          <a:lstStyle/>
          <a:p>
            <a:fld id="{6D22F896-40B5-4ADD-8801-0D06FADFA095}" type="slidenum">
              <a:t>‹#›</a:t>
            </a:fld>
            <a:endParaRPr lang="zh-TW"/>
          </a:p>
        </p:txBody>
      </p:sp>
    </p:spTree>
    <p:extLst>
      <p:ext uri="{BB962C8B-B14F-4D97-AF65-F5344CB8AC3E}">
        <p14:creationId xmlns:p14="http://schemas.microsoft.com/office/powerpoint/2010/main" val="4287304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欄">
    <p:spTree>
      <p:nvGrpSpPr>
        <p:cNvPr id="1" name=""/>
        <p:cNvGrpSpPr/>
        <p:nvPr/>
      </p:nvGrpSpPr>
      <p:grpSpPr>
        <a:xfrm>
          <a:off x="0" y="0"/>
          <a:ext cx="0" cy="0"/>
          <a:chOff x="0" y="0"/>
          <a:chExt cx="0" cy="0"/>
        </a:xfrm>
      </p:grpSpPr>
      <p:pic>
        <p:nvPicPr>
          <p:cNvPr id="13" name="圖片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圖片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矩形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矩形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標題 1"/>
          <p:cNvSpPr>
            <a:spLocks noGrp="1"/>
          </p:cNvSpPr>
          <p:nvPr>
            <p:ph type="title"/>
          </p:nvPr>
        </p:nvSpPr>
        <p:spPr>
          <a:xfrm>
            <a:off x="669222" y="753228"/>
            <a:ext cx="9624960" cy="1080938"/>
          </a:xfrm>
        </p:spPr>
        <p:txBody>
          <a:bodyPr/>
          <a:lstStyle/>
          <a:p>
            <a:r>
              <a:rPr lang="zh-TW"/>
              <a:t>按一下以編輯母片標題樣式</a:t>
            </a:r>
          </a:p>
        </p:txBody>
      </p:sp>
      <p:sp>
        <p:nvSpPr>
          <p:cNvPr id="7" name="文字版面配置區 2"/>
          <p:cNvSpPr>
            <a:spLocks noGrp="1"/>
          </p:cNvSpPr>
          <p:nvPr>
            <p:ph type="body" idx="1"/>
          </p:nvPr>
        </p:nvSpPr>
        <p:spPr>
          <a:xfrm>
            <a:off x="660946" y="2336873"/>
            <a:ext cx="3070034" cy="576262"/>
          </a:xfrm>
        </p:spPr>
        <p:txBody>
          <a:bodyPr anchor="b">
            <a:noAutofit/>
          </a:bodyPr>
          <a:lstStyle>
            <a:lvl1pPr marL="0" indent="0" latinLnBrk="0">
              <a:buNone/>
              <a:defRPr lang="zh-TW" sz="2400" b="0">
                <a:solidFill>
                  <a:schemeClr val="tx1"/>
                </a:solidFill>
              </a:defRPr>
            </a:lvl1pPr>
            <a:lvl2pPr marL="457200" indent="0" latinLnBrk="0">
              <a:buNone/>
              <a:defRPr lang="zh-TW" sz="2000" b="1"/>
            </a:lvl2pPr>
            <a:lvl3pPr marL="914400" indent="0" latinLnBrk="0">
              <a:buNone/>
              <a:defRPr lang="zh-TW" sz="1800" b="1"/>
            </a:lvl3pPr>
            <a:lvl4pPr marL="1371600" indent="0" latinLnBrk="0">
              <a:buNone/>
              <a:defRPr lang="zh-TW" sz="1600" b="1"/>
            </a:lvl4pPr>
            <a:lvl5pPr marL="1828800" indent="0" latinLnBrk="0">
              <a:buNone/>
              <a:defRPr lang="zh-TW" sz="1600" b="1"/>
            </a:lvl5pPr>
            <a:lvl6pPr marL="2286000" indent="0" latinLnBrk="0">
              <a:buNone/>
              <a:defRPr lang="zh-TW" sz="1600" b="1"/>
            </a:lvl6pPr>
            <a:lvl7pPr marL="2743200" indent="0" latinLnBrk="0">
              <a:buNone/>
              <a:defRPr lang="zh-TW" sz="1600" b="1"/>
            </a:lvl7pPr>
            <a:lvl8pPr marL="3200400" indent="0" latinLnBrk="0">
              <a:buNone/>
              <a:defRPr lang="zh-TW" sz="1600" b="1"/>
            </a:lvl8pPr>
            <a:lvl9pPr marL="3657600" indent="0" latinLnBrk="0">
              <a:buNone/>
              <a:defRPr lang="zh-TW" sz="1600" b="1"/>
            </a:lvl9pPr>
          </a:lstStyle>
          <a:p>
            <a:pPr lvl="0"/>
            <a:r>
              <a:rPr lang="zh-TW"/>
              <a:t>按一下以編輯母片文字樣式</a:t>
            </a:r>
          </a:p>
        </p:txBody>
      </p:sp>
      <p:sp>
        <p:nvSpPr>
          <p:cNvPr id="8" name="文字版面配置區 3"/>
          <p:cNvSpPr>
            <a:spLocks noGrp="1"/>
          </p:cNvSpPr>
          <p:nvPr>
            <p:ph type="body" sz="half" idx="15"/>
          </p:nvPr>
        </p:nvSpPr>
        <p:spPr>
          <a:xfrm>
            <a:off x="680322" y="3022673"/>
            <a:ext cx="3049702" cy="2913513"/>
          </a:xfrm>
        </p:spPr>
        <p:txBody>
          <a:bodyPr anchor="t">
            <a:normAutofit/>
          </a:bodyPr>
          <a:lstStyle>
            <a:lvl1pPr marL="0" indent="0" latinLnBrk="0">
              <a:buNone/>
              <a:defRPr lang="zh-TW" sz="1400"/>
            </a:lvl1pPr>
            <a:lvl2pPr marL="457200" indent="0" latinLnBrk="0">
              <a:buNone/>
              <a:defRPr lang="zh-TW" sz="1200"/>
            </a:lvl2pPr>
            <a:lvl3pPr marL="914400" indent="0" latinLnBrk="0">
              <a:buNone/>
              <a:defRPr lang="zh-TW" sz="1000"/>
            </a:lvl3pPr>
            <a:lvl4pPr marL="1371600" indent="0" latinLnBrk="0">
              <a:buNone/>
              <a:defRPr lang="zh-TW" sz="900"/>
            </a:lvl4pPr>
            <a:lvl5pPr marL="1828800" indent="0" latinLnBrk="0">
              <a:buNone/>
              <a:defRPr lang="zh-TW" sz="900"/>
            </a:lvl5pPr>
            <a:lvl6pPr marL="2286000" indent="0" latinLnBrk="0">
              <a:buNone/>
              <a:defRPr lang="zh-TW" sz="900"/>
            </a:lvl6pPr>
            <a:lvl7pPr marL="2743200" indent="0" latinLnBrk="0">
              <a:buNone/>
              <a:defRPr lang="zh-TW" sz="900"/>
            </a:lvl7pPr>
            <a:lvl8pPr marL="3200400" indent="0" latinLnBrk="0">
              <a:buNone/>
              <a:defRPr lang="zh-TW" sz="900"/>
            </a:lvl8pPr>
            <a:lvl9pPr marL="3657600" indent="0" latinLnBrk="0">
              <a:buNone/>
              <a:defRPr lang="zh-TW" sz="900"/>
            </a:lvl9pPr>
          </a:lstStyle>
          <a:p>
            <a:pPr lvl="0"/>
            <a:r>
              <a:rPr lang="zh-TW"/>
              <a:t>按一下以編輯母片文字樣式</a:t>
            </a:r>
          </a:p>
        </p:txBody>
      </p:sp>
      <p:sp>
        <p:nvSpPr>
          <p:cNvPr id="9" name="文字版面配置區 4"/>
          <p:cNvSpPr>
            <a:spLocks noGrp="1"/>
          </p:cNvSpPr>
          <p:nvPr>
            <p:ph type="body" sz="quarter" idx="3"/>
          </p:nvPr>
        </p:nvSpPr>
        <p:spPr>
          <a:xfrm>
            <a:off x="3956025" y="2336873"/>
            <a:ext cx="3063240" cy="576262"/>
          </a:xfrm>
        </p:spPr>
        <p:txBody>
          <a:bodyPr anchor="b">
            <a:noAutofit/>
          </a:bodyPr>
          <a:lstStyle>
            <a:lvl1pPr marL="0" indent="0" latinLnBrk="0">
              <a:buNone/>
              <a:defRPr lang="zh-TW" sz="2400" b="0">
                <a:solidFill>
                  <a:schemeClr val="tx1"/>
                </a:solidFill>
              </a:defRPr>
            </a:lvl1pPr>
            <a:lvl2pPr marL="457200" indent="0" latinLnBrk="0">
              <a:buNone/>
              <a:defRPr lang="zh-TW" sz="2000" b="1"/>
            </a:lvl2pPr>
            <a:lvl3pPr marL="914400" indent="0" latinLnBrk="0">
              <a:buNone/>
              <a:defRPr lang="zh-TW" sz="1800" b="1"/>
            </a:lvl3pPr>
            <a:lvl4pPr marL="1371600" indent="0" latinLnBrk="0">
              <a:buNone/>
              <a:defRPr lang="zh-TW" sz="1600" b="1"/>
            </a:lvl4pPr>
            <a:lvl5pPr marL="1828800" indent="0" latinLnBrk="0">
              <a:buNone/>
              <a:defRPr lang="zh-TW" sz="1600" b="1"/>
            </a:lvl5pPr>
            <a:lvl6pPr marL="2286000" indent="0" latinLnBrk="0">
              <a:buNone/>
              <a:defRPr lang="zh-TW" sz="1600" b="1"/>
            </a:lvl6pPr>
            <a:lvl7pPr marL="2743200" indent="0" latinLnBrk="0">
              <a:buNone/>
              <a:defRPr lang="zh-TW" sz="1600" b="1"/>
            </a:lvl7pPr>
            <a:lvl8pPr marL="3200400" indent="0" latinLnBrk="0">
              <a:buNone/>
              <a:defRPr lang="zh-TW" sz="1600" b="1"/>
            </a:lvl8pPr>
            <a:lvl9pPr marL="3657600" indent="0" latinLnBrk="0">
              <a:buNone/>
              <a:defRPr lang="zh-TW" sz="1600" b="1"/>
            </a:lvl9pPr>
          </a:lstStyle>
          <a:p>
            <a:pPr lvl="0"/>
            <a:r>
              <a:rPr lang="zh-TW"/>
              <a:t>按一下以編輯母片文字樣式</a:t>
            </a:r>
          </a:p>
        </p:txBody>
      </p:sp>
      <p:sp>
        <p:nvSpPr>
          <p:cNvPr id="10" name="文字版面配置區 3"/>
          <p:cNvSpPr>
            <a:spLocks noGrp="1"/>
          </p:cNvSpPr>
          <p:nvPr>
            <p:ph type="body" sz="half" idx="16"/>
          </p:nvPr>
        </p:nvSpPr>
        <p:spPr>
          <a:xfrm>
            <a:off x="3945470" y="3022673"/>
            <a:ext cx="3063240" cy="2913513"/>
          </a:xfrm>
        </p:spPr>
        <p:txBody>
          <a:bodyPr anchor="t">
            <a:normAutofit/>
          </a:bodyPr>
          <a:lstStyle>
            <a:lvl1pPr marL="0" indent="0" latinLnBrk="0">
              <a:buNone/>
              <a:defRPr lang="zh-TW" sz="1400"/>
            </a:lvl1pPr>
            <a:lvl2pPr marL="457200" indent="0" latinLnBrk="0">
              <a:buNone/>
              <a:defRPr lang="zh-TW" sz="1200"/>
            </a:lvl2pPr>
            <a:lvl3pPr marL="914400" indent="0" latinLnBrk="0">
              <a:buNone/>
              <a:defRPr lang="zh-TW" sz="1000"/>
            </a:lvl3pPr>
            <a:lvl4pPr marL="1371600" indent="0" latinLnBrk="0">
              <a:buNone/>
              <a:defRPr lang="zh-TW" sz="900"/>
            </a:lvl4pPr>
            <a:lvl5pPr marL="1828800" indent="0" latinLnBrk="0">
              <a:buNone/>
              <a:defRPr lang="zh-TW" sz="900"/>
            </a:lvl5pPr>
            <a:lvl6pPr marL="2286000" indent="0" latinLnBrk="0">
              <a:buNone/>
              <a:defRPr lang="zh-TW" sz="900"/>
            </a:lvl6pPr>
            <a:lvl7pPr marL="2743200" indent="0" latinLnBrk="0">
              <a:buNone/>
              <a:defRPr lang="zh-TW" sz="900"/>
            </a:lvl7pPr>
            <a:lvl8pPr marL="3200400" indent="0" latinLnBrk="0">
              <a:buNone/>
              <a:defRPr lang="zh-TW" sz="900"/>
            </a:lvl8pPr>
            <a:lvl9pPr marL="3657600" indent="0" latinLnBrk="0">
              <a:buNone/>
              <a:defRPr lang="zh-TW" sz="900"/>
            </a:lvl9pPr>
          </a:lstStyle>
          <a:p>
            <a:pPr lvl="0"/>
            <a:r>
              <a:rPr lang="zh-TW"/>
              <a:t>按一下以編輯母片文字樣式</a:t>
            </a:r>
          </a:p>
        </p:txBody>
      </p:sp>
      <p:sp>
        <p:nvSpPr>
          <p:cNvPr id="11" name="文字版面配置區 4"/>
          <p:cNvSpPr>
            <a:spLocks noGrp="1"/>
          </p:cNvSpPr>
          <p:nvPr>
            <p:ph type="body" sz="quarter" idx="13"/>
          </p:nvPr>
        </p:nvSpPr>
        <p:spPr>
          <a:xfrm>
            <a:off x="7224156" y="2336873"/>
            <a:ext cx="3070025" cy="576262"/>
          </a:xfrm>
        </p:spPr>
        <p:txBody>
          <a:bodyPr anchor="b">
            <a:noAutofit/>
          </a:bodyPr>
          <a:lstStyle>
            <a:lvl1pPr marL="0" indent="0" latinLnBrk="0">
              <a:buNone/>
              <a:defRPr lang="zh-TW" sz="2400" b="0">
                <a:solidFill>
                  <a:schemeClr val="tx1"/>
                </a:solidFill>
              </a:defRPr>
            </a:lvl1pPr>
            <a:lvl2pPr marL="457200" indent="0" latinLnBrk="0">
              <a:buNone/>
              <a:defRPr lang="zh-TW" sz="2000" b="1"/>
            </a:lvl2pPr>
            <a:lvl3pPr marL="914400" indent="0" latinLnBrk="0">
              <a:buNone/>
              <a:defRPr lang="zh-TW" sz="1800" b="1"/>
            </a:lvl3pPr>
            <a:lvl4pPr marL="1371600" indent="0" latinLnBrk="0">
              <a:buNone/>
              <a:defRPr lang="zh-TW" sz="1600" b="1"/>
            </a:lvl4pPr>
            <a:lvl5pPr marL="1828800" indent="0" latinLnBrk="0">
              <a:buNone/>
              <a:defRPr lang="zh-TW" sz="1600" b="1"/>
            </a:lvl5pPr>
            <a:lvl6pPr marL="2286000" indent="0" latinLnBrk="0">
              <a:buNone/>
              <a:defRPr lang="zh-TW" sz="1600" b="1"/>
            </a:lvl6pPr>
            <a:lvl7pPr marL="2743200" indent="0" latinLnBrk="0">
              <a:buNone/>
              <a:defRPr lang="zh-TW" sz="1600" b="1"/>
            </a:lvl7pPr>
            <a:lvl8pPr marL="3200400" indent="0" latinLnBrk="0">
              <a:buNone/>
              <a:defRPr lang="zh-TW" sz="1600" b="1"/>
            </a:lvl8pPr>
            <a:lvl9pPr marL="3657600" indent="0" latinLnBrk="0">
              <a:buNone/>
              <a:defRPr lang="zh-TW" sz="1600" b="1"/>
            </a:lvl9pPr>
          </a:lstStyle>
          <a:p>
            <a:pPr lvl="0"/>
            <a:r>
              <a:rPr lang="zh-TW"/>
              <a:t>按一下以編輯母片文字樣式</a:t>
            </a:r>
          </a:p>
        </p:txBody>
      </p:sp>
      <p:sp>
        <p:nvSpPr>
          <p:cNvPr id="12" name="文字版面配置區 3"/>
          <p:cNvSpPr>
            <a:spLocks noGrp="1"/>
          </p:cNvSpPr>
          <p:nvPr>
            <p:ph type="body" sz="half" idx="17"/>
          </p:nvPr>
        </p:nvSpPr>
        <p:spPr>
          <a:xfrm>
            <a:off x="7224156" y="3022673"/>
            <a:ext cx="3070025" cy="2913513"/>
          </a:xfrm>
        </p:spPr>
        <p:txBody>
          <a:bodyPr anchor="t">
            <a:normAutofit/>
          </a:bodyPr>
          <a:lstStyle>
            <a:lvl1pPr marL="0" indent="0" latinLnBrk="0">
              <a:buNone/>
              <a:defRPr lang="zh-TW" sz="1400"/>
            </a:lvl1pPr>
            <a:lvl2pPr marL="457200" indent="0" latinLnBrk="0">
              <a:buNone/>
              <a:defRPr lang="zh-TW" sz="1200"/>
            </a:lvl2pPr>
            <a:lvl3pPr marL="914400" indent="0" latinLnBrk="0">
              <a:buNone/>
              <a:defRPr lang="zh-TW" sz="1000"/>
            </a:lvl3pPr>
            <a:lvl4pPr marL="1371600" indent="0" latinLnBrk="0">
              <a:buNone/>
              <a:defRPr lang="zh-TW" sz="900"/>
            </a:lvl4pPr>
            <a:lvl5pPr marL="1828800" indent="0" latinLnBrk="0">
              <a:buNone/>
              <a:defRPr lang="zh-TW" sz="900"/>
            </a:lvl5pPr>
            <a:lvl6pPr marL="2286000" indent="0" latinLnBrk="0">
              <a:buNone/>
              <a:defRPr lang="zh-TW" sz="900"/>
            </a:lvl6pPr>
            <a:lvl7pPr marL="2743200" indent="0" latinLnBrk="0">
              <a:buNone/>
              <a:defRPr lang="zh-TW" sz="900"/>
            </a:lvl7pPr>
            <a:lvl8pPr marL="3200400" indent="0" latinLnBrk="0">
              <a:buNone/>
              <a:defRPr lang="zh-TW" sz="900"/>
            </a:lvl8pPr>
            <a:lvl9pPr marL="3657600" indent="0" latinLnBrk="0">
              <a:buNone/>
              <a:defRPr lang="zh-TW" sz="900"/>
            </a:lvl9pPr>
          </a:lstStyle>
          <a:p>
            <a:pPr lvl="0"/>
            <a:r>
              <a:rPr lang="zh-TW"/>
              <a:t>按一下以編輯母片文字樣式</a:t>
            </a:r>
          </a:p>
        </p:txBody>
      </p:sp>
      <p:sp>
        <p:nvSpPr>
          <p:cNvPr id="3" name="日期版面配置區 2"/>
          <p:cNvSpPr>
            <a:spLocks noGrp="1"/>
          </p:cNvSpPr>
          <p:nvPr>
            <p:ph type="dt" sz="half" idx="10"/>
          </p:nvPr>
        </p:nvSpPr>
        <p:spPr/>
        <p:txBody>
          <a:bodyPr/>
          <a:lstStyle/>
          <a:p>
            <a:fld id="{D4B24536-994D-4021-A283-9F449C0DB509}" type="datetimeFigureOut">
              <a:t>2013/9/17</a:t>
            </a:fld>
            <a:endParaRPr lang="zh-TW"/>
          </a:p>
        </p:txBody>
      </p:sp>
      <p:sp>
        <p:nvSpPr>
          <p:cNvPr id="4" name="頁尾版面配置區 3"/>
          <p:cNvSpPr>
            <a:spLocks noGrp="1"/>
          </p:cNvSpPr>
          <p:nvPr>
            <p:ph type="ftr" sz="quarter" idx="11"/>
          </p:nvPr>
        </p:nvSpPr>
        <p:spPr/>
        <p:txBody>
          <a:bodyPr/>
          <a:lstStyle/>
          <a:p>
            <a:endParaRPr lang="zh-TW"/>
          </a:p>
        </p:txBody>
      </p:sp>
      <p:sp>
        <p:nvSpPr>
          <p:cNvPr id="5" name="投影片編號版面配置區 4"/>
          <p:cNvSpPr>
            <a:spLocks noGrp="1"/>
          </p:cNvSpPr>
          <p:nvPr>
            <p:ph type="sldNum" sz="quarter" idx="12"/>
          </p:nvPr>
        </p:nvSpPr>
        <p:spPr/>
        <p:txBody>
          <a:bodyPr/>
          <a:lstStyle/>
          <a:p>
            <a:fld id="{6D22F896-40B5-4ADD-8801-0D06FADFA095}" type="slidenum">
              <a:t>‹#›</a:t>
            </a:fld>
            <a:endParaRPr lang="zh-TW"/>
          </a:p>
        </p:txBody>
      </p:sp>
    </p:spTree>
    <p:extLst>
      <p:ext uri="{BB962C8B-B14F-4D97-AF65-F5344CB8AC3E}">
        <p14:creationId xmlns:p14="http://schemas.microsoft.com/office/powerpoint/2010/main" val="1623368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3 圖片欄">
    <p:spTree>
      <p:nvGrpSpPr>
        <p:cNvPr id="1" name=""/>
        <p:cNvGrpSpPr/>
        <p:nvPr/>
      </p:nvGrpSpPr>
      <p:grpSpPr>
        <a:xfrm>
          <a:off x="0" y="0"/>
          <a:ext cx="0" cy="0"/>
          <a:chOff x="0" y="0"/>
          <a:chExt cx="0" cy="0"/>
        </a:xfrm>
      </p:grpSpPr>
      <p:pic>
        <p:nvPicPr>
          <p:cNvPr id="15" name="圖片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圖片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矩形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矩形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標題 1"/>
          <p:cNvSpPr>
            <a:spLocks noGrp="1"/>
          </p:cNvSpPr>
          <p:nvPr>
            <p:ph type="title"/>
          </p:nvPr>
        </p:nvSpPr>
        <p:spPr>
          <a:xfrm>
            <a:off x="680322" y="753228"/>
            <a:ext cx="9613860" cy="1080938"/>
          </a:xfrm>
        </p:spPr>
        <p:txBody>
          <a:bodyPr/>
          <a:lstStyle/>
          <a:p>
            <a:r>
              <a:rPr lang="zh-TW"/>
              <a:t>按一下以編輯母片標題樣式</a:t>
            </a:r>
          </a:p>
        </p:txBody>
      </p:sp>
      <p:sp>
        <p:nvSpPr>
          <p:cNvPr id="19" name="文字版面配置區 2"/>
          <p:cNvSpPr>
            <a:spLocks noGrp="1"/>
          </p:cNvSpPr>
          <p:nvPr>
            <p:ph type="body" idx="1"/>
          </p:nvPr>
        </p:nvSpPr>
        <p:spPr>
          <a:xfrm>
            <a:off x="680318" y="4297503"/>
            <a:ext cx="3049705" cy="576262"/>
          </a:xfrm>
        </p:spPr>
        <p:txBody>
          <a:bodyPr anchor="b">
            <a:noAutofit/>
          </a:bodyPr>
          <a:lstStyle>
            <a:lvl1pPr marL="0" indent="0" latinLnBrk="0">
              <a:buNone/>
              <a:defRPr lang="zh-TW" sz="2400" b="0">
                <a:solidFill>
                  <a:schemeClr val="tx1"/>
                </a:solidFill>
              </a:defRPr>
            </a:lvl1pPr>
            <a:lvl2pPr marL="457200" indent="0" latinLnBrk="0">
              <a:buNone/>
              <a:defRPr lang="zh-TW" sz="2000" b="1"/>
            </a:lvl2pPr>
            <a:lvl3pPr marL="914400" indent="0" latinLnBrk="0">
              <a:buNone/>
              <a:defRPr lang="zh-TW" sz="1800" b="1"/>
            </a:lvl3pPr>
            <a:lvl4pPr marL="1371600" indent="0" latinLnBrk="0">
              <a:buNone/>
              <a:defRPr lang="zh-TW" sz="1600" b="1"/>
            </a:lvl4pPr>
            <a:lvl5pPr marL="1828800" indent="0" latinLnBrk="0">
              <a:buNone/>
              <a:defRPr lang="zh-TW" sz="1600" b="1"/>
            </a:lvl5pPr>
            <a:lvl6pPr marL="2286000" indent="0" latinLnBrk="0">
              <a:buNone/>
              <a:defRPr lang="zh-TW" sz="1600" b="1"/>
            </a:lvl6pPr>
            <a:lvl7pPr marL="2743200" indent="0" latinLnBrk="0">
              <a:buNone/>
              <a:defRPr lang="zh-TW" sz="1600" b="1"/>
            </a:lvl7pPr>
            <a:lvl8pPr marL="3200400" indent="0" latinLnBrk="0">
              <a:buNone/>
              <a:defRPr lang="zh-TW" sz="1600" b="1"/>
            </a:lvl8pPr>
            <a:lvl9pPr marL="3657600" indent="0" latinLnBrk="0">
              <a:buNone/>
              <a:defRPr lang="zh-TW" sz="1600" b="1"/>
            </a:lvl9pPr>
          </a:lstStyle>
          <a:p>
            <a:pPr lvl="0"/>
            <a:r>
              <a:rPr lang="zh-TW"/>
              <a:t>按一下以編輯母片文字樣式</a:t>
            </a:r>
          </a:p>
        </p:txBody>
      </p:sp>
      <p:sp>
        <p:nvSpPr>
          <p:cNvPr id="20" name="圖片版面配置區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zh-TW" sz="1600"/>
            </a:lvl1pPr>
            <a:lvl2pPr marL="457200" indent="0" latinLnBrk="0">
              <a:buNone/>
              <a:defRPr lang="zh-TW" sz="1600"/>
            </a:lvl2pPr>
            <a:lvl3pPr marL="914400" indent="0" latinLnBrk="0">
              <a:buNone/>
              <a:defRPr lang="zh-TW" sz="1600"/>
            </a:lvl3pPr>
            <a:lvl4pPr marL="1371600" indent="0" latinLnBrk="0">
              <a:buNone/>
              <a:defRPr lang="zh-TW" sz="1600"/>
            </a:lvl4pPr>
            <a:lvl5pPr marL="1828800" indent="0" latinLnBrk="0">
              <a:buNone/>
              <a:defRPr lang="zh-TW" sz="1600"/>
            </a:lvl5pPr>
            <a:lvl6pPr marL="2286000" indent="0" latinLnBrk="0">
              <a:buNone/>
              <a:defRPr lang="zh-TW" sz="1600"/>
            </a:lvl6pPr>
            <a:lvl7pPr marL="2743200" indent="0" latinLnBrk="0">
              <a:buNone/>
              <a:defRPr lang="zh-TW" sz="1600"/>
            </a:lvl7pPr>
            <a:lvl8pPr marL="3200400" indent="0" latinLnBrk="0">
              <a:buNone/>
              <a:defRPr lang="zh-TW" sz="1600"/>
            </a:lvl8pPr>
            <a:lvl9pPr marL="3657600" indent="0" latinLnBrk="0">
              <a:buNone/>
              <a:defRPr lang="zh-TW" sz="1600"/>
            </a:lvl9pPr>
          </a:lstStyle>
          <a:p>
            <a:r>
              <a:rPr lang="zh-TW"/>
              <a:t>按一下圖示以新增圖片</a:t>
            </a:r>
          </a:p>
        </p:txBody>
      </p:sp>
      <p:sp>
        <p:nvSpPr>
          <p:cNvPr id="21" name="文字版面配置區 3"/>
          <p:cNvSpPr>
            <a:spLocks noGrp="1"/>
          </p:cNvSpPr>
          <p:nvPr>
            <p:ph type="body" sz="half" idx="18"/>
          </p:nvPr>
        </p:nvSpPr>
        <p:spPr>
          <a:xfrm>
            <a:off x="680318" y="4873765"/>
            <a:ext cx="3049705" cy="1062422"/>
          </a:xfrm>
        </p:spPr>
        <p:txBody>
          <a:bodyPr anchor="t">
            <a:normAutofit/>
          </a:bodyPr>
          <a:lstStyle>
            <a:lvl1pPr marL="0" indent="0" latinLnBrk="0">
              <a:buNone/>
              <a:defRPr lang="zh-TW" sz="1400"/>
            </a:lvl1pPr>
            <a:lvl2pPr marL="457200" indent="0" latinLnBrk="0">
              <a:buNone/>
              <a:defRPr lang="zh-TW" sz="1200"/>
            </a:lvl2pPr>
            <a:lvl3pPr marL="914400" indent="0" latinLnBrk="0">
              <a:buNone/>
              <a:defRPr lang="zh-TW" sz="1000"/>
            </a:lvl3pPr>
            <a:lvl4pPr marL="1371600" indent="0" latinLnBrk="0">
              <a:buNone/>
              <a:defRPr lang="zh-TW" sz="900"/>
            </a:lvl4pPr>
            <a:lvl5pPr marL="1828800" indent="0" latinLnBrk="0">
              <a:buNone/>
              <a:defRPr lang="zh-TW" sz="900"/>
            </a:lvl5pPr>
            <a:lvl6pPr marL="2286000" indent="0" latinLnBrk="0">
              <a:buNone/>
              <a:defRPr lang="zh-TW" sz="900"/>
            </a:lvl6pPr>
            <a:lvl7pPr marL="2743200" indent="0" latinLnBrk="0">
              <a:buNone/>
              <a:defRPr lang="zh-TW" sz="900"/>
            </a:lvl7pPr>
            <a:lvl8pPr marL="3200400" indent="0" latinLnBrk="0">
              <a:buNone/>
              <a:defRPr lang="zh-TW" sz="900"/>
            </a:lvl8pPr>
            <a:lvl9pPr marL="3657600" indent="0" latinLnBrk="0">
              <a:buNone/>
              <a:defRPr lang="zh-TW" sz="900"/>
            </a:lvl9pPr>
          </a:lstStyle>
          <a:p>
            <a:pPr lvl="0"/>
            <a:r>
              <a:rPr lang="zh-TW"/>
              <a:t>按一下以編輯母片文字樣式</a:t>
            </a:r>
          </a:p>
        </p:txBody>
      </p:sp>
      <p:sp>
        <p:nvSpPr>
          <p:cNvPr id="22" name="文字版面配置區 4"/>
          <p:cNvSpPr>
            <a:spLocks noGrp="1"/>
          </p:cNvSpPr>
          <p:nvPr>
            <p:ph type="body" sz="quarter" idx="3"/>
          </p:nvPr>
        </p:nvSpPr>
        <p:spPr>
          <a:xfrm>
            <a:off x="3945471" y="4297503"/>
            <a:ext cx="3063240" cy="576262"/>
          </a:xfrm>
        </p:spPr>
        <p:txBody>
          <a:bodyPr anchor="b">
            <a:noAutofit/>
          </a:bodyPr>
          <a:lstStyle>
            <a:lvl1pPr marL="0" indent="0" latinLnBrk="0">
              <a:buNone/>
              <a:defRPr lang="zh-TW" sz="2400" b="0">
                <a:solidFill>
                  <a:schemeClr val="tx1"/>
                </a:solidFill>
              </a:defRPr>
            </a:lvl1pPr>
            <a:lvl2pPr marL="457200" indent="0" latinLnBrk="0">
              <a:buNone/>
              <a:defRPr lang="zh-TW" sz="2000" b="1"/>
            </a:lvl2pPr>
            <a:lvl3pPr marL="914400" indent="0" latinLnBrk="0">
              <a:buNone/>
              <a:defRPr lang="zh-TW" sz="1800" b="1"/>
            </a:lvl3pPr>
            <a:lvl4pPr marL="1371600" indent="0" latinLnBrk="0">
              <a:buNone/>
              <a:defRPr lang="zh-TW" sz="1600" b="1"/>
            </a:lvl4pPr>
            <a:lvl5pPr marL="1828800" indent="0" latinLnBrk="0">
              <a:buNone/>
              <a:defRPr lang="zh-TW" sz="1600" b="1"/>
            </a:lvl5pPr>
            <a:lvl6pPr marL="2286000" indent="0" latinLnBrk="0">
              <a:buNone/>
              <a:defRPr lang="zh-TW" sz="1600" b="1"/>
            </a:lvl6pPr>
            <a:lvl7pPr marL="2743200" indent="0" latinLnBrk="0">
              <a:buNone/>
              <a:defRPr lang="zh-TW" sz="1600" b="1"/>
            </a:lvl7pPr>
            <a:lvl8pPr marL="3200400" indent="0" latinLnBrk="0">
              <a:buNone/>
              <a:defRPr lang="zh-TW" sz="1600" b="1"/>
            </a:lvl8pPr>
            <a:lvl9pPr marL="3657600" indent="0" latinLnBrk="0">
              <a:buNone/>
              <a:defRPr lang="zh-TW" sz="1600" b="1"/>
            </a:lvl9pPr>
          </a:lstStyle>
          <a:p>
            <a:pPr lvl="0"/>
            <a:r>
              <a:rPr lang="zh-TW"/>
              <a:t>按一下以編輯母片文字樣式</a:t>
            </a:r>
          </a:p>
        </p:txBody>
      </p:sp>
      <p:sp>
        <p:nvSpPr>
          <p:cNvPr id="23" name="圖片版面配置區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zh-TW" sz="1600"/>
            </a:lvl1pPr>
            <a:lvl2pPr marL="457200" indent="0" latinLnBrk="0">
              <a:buNone/>
              <a:defRPr lang="zh-TW" sz="1600"/>
            </a:lvl2pPr>
            <a:lvl3pPr marL="914400" indent="0" latinLnBrk="0">
              <a:buNone/>
              <a:defRPr lang="zh-TW" sz="1600"/>
            </a:lvl3pPr>
            <a:lvl4pPr marL="1371600" indent="0" latinLnBrk="0">
              <a:buNone/>
              <a:defRPr lang="zh-TW" sz="1600"/>
            </a:lvl4pPr>
            <a:lvl5pPr marL="1828800" indent="0" latinLnBrk="0">
              <a:buNone/>
              <a:defRPr lang="zh-TW" sz="1600"/>
            </a:lvl5pPr>
            <a:lvl6pPr marL="2286000" indent="0" latinLnBrk="0">
              <a:buNone/>
              <a:defRPr lang="zh-TW" sz="1600"/>
            </a:lvl6pPr>
            <a:lvl7pPr marL="2743200" indent="0" latinLnBrk="0">
              <a:buNone/>
              <a:defRPr lang="zh-TW" sz="1600"/>
            </a:lvl7pPr>
            <a:lvl8pPr marL="3200400" indent="0" latinLnBrk="0">
              <a:buNone/>
              <a:defRPr lang="zh-TW" sz="1600"/>
            </a:lvl8pPr>
            <a:lvl9pPr marL="3657600" indent="0" latinLnBrk="0">
              <a:buNone/>
              <a:defRPr lang="zh-TW" sz="1600"/>
            </a:lvl9pPr>
          </a:lstStyle>
          <a:p>
            <a:r>
              <a:rPr lang="zh-TW"/>
              <a:t>按一下圖示以新增圖片</a:t>
            </a:r>
          </a:p>
        </p:txBody>
      </p:sp>
      <p:sp>
        <p:nvSpPr>
          <p:cNvPr id="24" name="文字版面配置區 3"/>
          <p:cNvSpPr>
            <a:spLocks noGrp="1"/>
          </p:cNvSpPr>
          <p:nvPr>
            <p:ph type="body" sz="half" idx="19"/>
          </p:nvPr>
        </p:nvSpPr>
        <p:spPr>
          <a:xfrm>
            <a:off x="3944117" y="4873764"/>
            <a:ext cx="3067297" cy="1062422"/>
          </a:xfrm>
        </p:spPr>
        <p:txBody>
          <a:bodyPr anchor="t">
            <a:normAutofit/>
          </a:bodyPr>
          <a:lstStyle>
            <a:lvl1pPr marL="0" indent="0" latinLnBrk="0">
              <a:buNone/>
              <a:defRPr lang="zh-TW" sz="1400"/>
            </a:lvl1pPr>
            <a:lvl2pPr marL="457200" indent="0" latinLnBrk="0">
              <a:buNone/>
              <a:defRPr lang="zh-TW" sz="1200"/>
            </a:lvl2pPr>
            <a:lvl3pPr marL="914400" indent="0" latinLnBrk="0">
              <a:buNone/>
              <a:defRPr lang="zh-TW" sz="1000"/>
            </a:lvl3pPr>
            <a:lvl4pPr marL="1371600" indent="0" latinLnBrk="0">
              <a:buNone/>
              <a:defRPr lang="zh-TW" sz="900"/>
            </a:lvl4pPr>
            <a:lvl5pPr marL="1828800" indent="0" latinLnBrk="0">
              <a:buNone/>
              <a:defRPr lang="zh-TW" sz="900"/>
            </a:lvl5pPr>
            <a:lvl6pPr marL="2286000" indent="0" latinLnBrk="0">
              <a:buNone/>
              <a:defRPr lang="zh-TW" sz="900"/>
            </a:lvl6pPr>
            <a:lvl7pPr marL="2743200" indent="0" latinLnBrk="0">
              <a:buNone/>
              <a:defRPr lang="zh-TW" sz="900"/>
            </a:lvl7pPr>
            <a:lvl8pPr marL="3200400" indent="0" latinLnBrk="0">
              <a:buNone/>
              <a:defRPr lang="zh-TW" sz="900"/>
            </a:lvl8pPr>
            <a:lvl9pPr marL="3657600" indent="0" latinLnBrk="0">
              <a:buNone/>
              <a:defRPr lang="zh-TW" sz="900"/>
            </a:lvl9pPr>
          </a:lstStyle>
          <a:p>
            <a:pPr lvl="0"/>
            <a:r>
              <a:rPr lang="zh-TW"/>
              <a:t>按一下以編輯母片文字樣式</a:t>
            </a:r>
          </a:p>
        </p:txBody>
      </p:sp>
      <p:sp>
        <p:nvSpPr>
          <p:cNvPr id="25" name="文字版面配置區 4"/>
          <p:cNvSpPr>
            <a:spLocks noGrp="1"/>
          </p:cNvSpPr>
          <p:nvPr>
            <p:ph type="body" sz="quarter" idx="13"/>
          </p:nvPr>
        </p:nvSpPr>
        <p:spPr>
          <a:xfrm>
            <a:off x="7230678" y="4297503"/>
            <a:ext cx="3063505" cy="576262"/>
          </a:xfrm>
        </p:spPr>
        <p:txBody>
          <a:bodyPr anchor="b">
            <a:noAutofit/>
          </a:bodyPr>
          <a:lstStyle>
            <a:lvl1pPr marL="0" indent="0" latinLnBrk="0">
              <a:buNone/>
              <a:defRPr lang="zh-TW" sz="2400" b="0">
                <a:solidFill>
                  <a:schemeClr val="tx1"/>
                </a:solidFill>
              </a:defRPr>
            </a:lvl1pPr>
            <a:lvl2pPr marL="457200" indent="0" latinLnBrk="0">
              <a:buNone/>
              <a:defRPr lang="zh-TW" sz="2000" b="1"/>
            </a:lvl2pPr>
            <a:lvl3pPr marL="914400" indent="0" latinLnBrk="0">
              <a:buNone/>
              <a:defRPr lang="zh-TW" sz="1800" b="1"/>
            </a:lvl3pPr>
            <a:lvl4pPr marL="1371600" indent="0" latinLnBrk="0">
              <a:buNone/>
              <a:defRPr lang="zh-TW" sz="1600" b="1"/>
            </a:lvl4pPr>
            <a:lvl5pPr marL="1828800" indent="0" latinLnBrk="0">
              <a:buNone/>
              <a:defRPr lang="zh-TW" sz="1600" b="1"/>
            </a:lvl5pPr>
            <a:lvl6pPr marL="2286000" indent="0" latinLnBrk="0">
              <a:buNone/>
              <a:defRPr lang="zh-TW" sz="1600" b="1"/>
            </a:lvl6pPr>
            <a:lvl7pPr marL="2743200" indent="0" latinLnBrk="0">
              <a:buNone/>
              <a:defRPr lang="zh-TW" sz="1600" b="1"/>
            </a:lvl7pPr>
            <a:lvl8pPr marL="3200400" indent="0" latinLnBrk="0">
              <a:buNone/>
              <a:defRPr lang="zh-TW" sz="1600" b="1"/>
            </a:lvl8pPr>
            <a:lvl9pPr marL="3657600" indent="0" latinLnBrk="0">
              <a:buNone/>
              <a:defRPr lang="zh-TW" sz="1600" b="1"/>
            </a:lvl9pPr>
          </a:lstStyle>
          <a:p>
            <a:pPr lvl="0"/>
            <a:r>
              <a:rPr lang="zh-TW"/>
              <a:t>按一下以編輯母片文字樣式</a:t>
            </a:r>
          </a:p>
        </p:txBody>
      </p:sp>
      <p:sp>
        <p:nvSpPr>
          <p:cNvPr id="26" name="圖片版面配置區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zh-TW" sz="1600"/>
            </a:lvl1pPr>
            <a:lvl2pPr marL="457200" indent="0" latinLnBrk="0">
              <a:buNone/>
              <a:defRPr lang="zh-TW" sz="1600"/>
            </a:lvl2pPr>
            <a:lvl3pPr marL="914400" indent="0" latinLnBrk="0">
              <a:buNone/>
              <a:defRPr lang="zh-TW" sz="1600"/>
            </a:lvl3pPr>
            <a:lvl4pPr marL="1371600" indent="0" latinLnBrk="0">
              <a:buNone/>
              <a:defRPr lang="zh-TW" sz="1600"/>
            </a:lvl4pPr>
            <a:lvl5pPr marL="1828800" indent="0" latinLnBrk="0">
              <a:buNone/>
              <a:defRPr lang="zh-TW" sz="1600"/>
            </a:lvl5pPr>
            <a:lvl6pPr marL="2286000" indent="0" latinLnBrk="0">
              <a:buNone/>
              <a:defRPr lang="zh-TW" sz="1600"/>
            </a:lvl6pPr>
            <a:lvl7pPr marL="2743200" indent="0" latinLnBrk="0">
              <a:buNone/>
              <a:defRPr lang="zh-TW" sz="1600"/>
            </a:lvl7pPr>
            <a:lvl8pPr marL="3200400" indent="0" latinLnBrk="0">
              <a:buNone/>
              <a:defRPr lang="zh-TW" sz="1600"/>
            </a:lvl8pPr>
            <a:lvl9pPr marL="3657600" indent="0" latinLnBrk="0">
              <a:buNone/>
              <a:defRPr lang="zh-TW" sz="1600"/>
            </a:lvl9pPr>
          </a:lstStyle>
          <a:p>
            <a:r>
              <a:rPr lang="zh-TW"/>
              <a:t>按一下圖示以新增圖片</a:t>
            </a:r>
          </a:p>
        </p:txBody>
      </p:sp>
      <p:sp>
        <p:nvSpPr>
          <p:cNvPr id="27" name="文字版面配置區 3"/>
          <p:cNvSpPr>
            <a:spLocks noGrp="1"/>
          </p:cNvSpPr>
          <p:nvPr>
            <p:ph type="body" sz="half" idx="20"/>
          </p:nvPr>
        </p:nvSpPr>
        <p:spPr>
          <a:xfrm>
            <a:off x="7230553" y="4873762"/>
            <a:ext cx="3067563" cy="1062422"/>
          </a:xfrm>
        </p:spPr>
        <p:txBody>
          <a:bodyPr anchor="t">
            <a:normAutofit/>
          </a:bodyPr>
          <a:lstStyle>
            <a:lvl1pPr marL="0" indent="0" latinLnBrk="0">
              <a:buNone/>
              <a:defRPr lang="zh-TW" sz="1400"/>
            </a:lvl1pPr>
            <a:lvl2pPr marL="457200" indent="0" latinLnBrk="0">
              <a:buNone/>
              <a:defRPr lang="zh-TW" sz="1200"/>
            </a:lvl2pPr>
            <a:lvl3pPr marL="914400" indent="0" latinLnBrk="0">
              <a:buNone/>
              <a:defRPr lang="zh-TW" sz="1000"/>
            </a:lvl3pPr>
            <a:lvl4pPr marL="1371600" indent="0" latinLnBrk="0">
              <a:buNone/>
              <a:defRPr lang="zh-TW" sz="900"/>
            </a:lvl4pPr>
            <a:lvl5pPr marL="1828800" indent="0" latinLnBrk="0">
              <a:buNone/>
              <a:defRPr lang="zh-TW" sz="900"/>
            </a:lvl5pPr>
            <a:lvl6pPr marL="2286000" indent="0" latinLnBrk="0">
              <a:buNone/>
              <a:defRPr lang="zh-TW" sz="900"/>
            </a:lvl6pPr>
            <a:lvl7pPr marL="2743200" indent="0" latinLnBrk="0">
              <a:buNone/>
              <a:defRPr lang="zh-TW" sz="900"/>
            </a:lvl7pPr>
            <a:lvl8pPr marL="3200400" indent="0" latinLnBrk="0">
              <a:buNone/>
              <a:defRPr lang="zh-TW" sz="900"/>
            </a:lvl8pPr>
            <a:lvl9pPr marL="3657600" indent="0" latinLnBrk="0">
              <a:buNone/>
              <a:defRPr lang="zh-TW" sz="900"/>
            </a:lvl9pPr>
          </a:lstStyle>
          <a:p>
            <a:pPr lvl="0"/>
            <a:r>
              <a:rPr lang="zh-TW"/>
              <a:t>按一下以編輯母片文字樣式</a:t>
            </a:r>
          </a:p>
        </p:txBody>
      </p:sp>
      <p:sp>
        <p:nvSpPr>
          <p:cNvPr id="3" name="日期版面配置區 2"/>
          <p:cNvSpPr>
            <a:spLocks noGrp="1"/>
          </p:cNvSpPr>
          <p:nvPr>
            <p:ph type="dt" sz="half" idx="10"/>
          </p:nvPr>
        </p:nvSpPr>
        <p:spPr/>
        <p:txBody>
          <a:bodyPr/>
          <a:lstStyle/>
          <a:p>
            <a:fld id="{3CBBBB78-C96F-47B7-AB17-D852CA960AC9}" type="datetimeFigureOut">
              <a:t>2013/9/17</a:t>
            </a:fld>
            <a:endParaRPr lang="zh-TW"/>
          </a:p>
        </p:txBody>
      </p:sp>
      <p:sp>
        <p:nvSpPr>
          <p:cNvPr id="4" name="頁尾版面配置區 3"/>
          <p:cNvSpPr>
            <a:spLocks noGrp="1"/>
          </p:cNvSpPr>
          <p:nvPr>
            <p:ph type="ftr" sz="quarter" idx="11"/>
          </p:nvPr>
        </p:nvSpPr>
        <p:spPr/>
        <p:txBody>
          <a:bodyPr/>
          <a:lstStyle/>
          <a:p>
            <a:endParaRPr lang="zh-TW"/>
          </a:p>
        </p:txBody>
      </p:sp>
      <p:sp>
        <p:nvSpPr>
          <p:cNvPr id="5" name="投影片編號版面配置區 4"/>
          <p:cNvSpPr>
            <a:spLocks noGrp="1"/>
          </p:cNvSpPr>
          <p:nvPr>
            <p:ph type="sldNum" sz="quarter" idx="12"/>
          </p:nvPr>
        </p:nvSpPr>
        <p:spPr/>
        <p:txBody>
          <a:bodyPr/>
          <a:lstStyle/>
          <a:p>
            <a:fld id="{6D22F896-40B5-4ADD-8801-0D06FADFA095}" type="slidenum">
              <a:t>‹#›</a:t>
            </a:fld>
            <a:endParaRPr lang="zh-TW"/>
          </a:p>
        </p:txBody>
      </p:sp>
    </p:spTree>
    <p:extLst>
      <p:ext uri="{BB962C8B-B14F-4D97-AF65-F5344CB8AC3E}">
        <p14:creationId xmlns:p14="http://schemas.microsoft.com/office/powerpoint/2010/main" val="296081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pic>
        <p:nvPicPr>
          <p:cNvPr id="7" name="圖片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圖片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矩形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矩形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p:txBody>
          <a:bodyPr/>
          <a:lstStyle>
            <a:lvl1pPr algn="r" latinLnBrk="0">
              <a:defRPr lang="zh-TW"/>
            </a:lvl1pPr>
          </a:lstStyle>
          <a:p>
            <a:r>
              <a:rPr lang="zh-TW"/>
              <a:t>按一下以編輯母片標題樣式</a:t>
            </a:r>
          </a:p>
        </p:txBody>
      </p:sp>
      <p:sp>
        <p:nvSpPr>
          <p:cNvPr id="3" name="直排文字版面配置區 2"/>
          <p:cNvSpPr>
            <a:spLocks noGrp="1"/>
          </p:cNvSpPr>
          <p:nvPr>
            <p:ph type="body" orient="vert" idx="1"/>
          </p:nvPr>
        </p:nvSpPr>
        <p:spPr/>
        <p:txBody>
          <a:bodyPr vert="eaVert"/>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4" name="日期版面配置區 3"/>
          <p:cNvSpPr>
            <a:spLocks noGrp="1"/>
          </p:cNvSpPr>
          <p:nvPr>
            <p:ph type="dt" sz="half" idx="10"/>
          </p:nvPr>
        </p:nvSpPr>
        <p:spPr/>
        <p:txBody>
          <a:bodyPr/>
          <a:lstStyle/>
          <a:p>
            <a:fld id="{1FA3F48C-C7C6-4055-9F49-3777875E72AE}" type="datetimeFigureOut">
              <a:t>2013/9/17</a:t>
            </a:fld>
            <a:endParaRPr lang="zh-TW"/>
          </a:p>
        </p:txBody>
      </p:sp>
      <p:sp>
        <p:nvSpPr>
          <p:cNvPr id="5" name="頁尾版面配置區 4"/>
          <p:cNvSpPr>
            <a:spLocks noGrp="1"/>
          </p:cNvSpPr>
          <p:nvPr>
            <p:ph type="ftr" sz="quarter" idx="11"/>
          </p:nvPr>
        </p:nvSpPr>
        <p:spPr/>
        <p:txBody>
          <a:bodyPr/>
          <a:lstStyle/>
          <a:p>
            <a:endParaRPr lang="zh-TW"/>
          </a:p>
        </p:txBody>
      </p:sp>
      <p:sp>
        <p:nvSpPr>
          <p:cNvPr id="6" name="投影片編號版面配置區 5"/>
          <p:cNvSpPr>
            <a:spLocks noGrp="1"/>
          </p:cNvSpPr>
          <p:nvPr>
            <p:ph type="sldNum" sz="quarter" idx="12"/>
          </p:nvPr>
        </p:nvSpPr>
        <p:spPr/>
        <p:txBody>
          <a:bodyPr/>
          <a:lstStyle/>
          <a:p>
            <a:fld id="{6D22F896-40B5-4ADD-8801-0D06FADFA095}" type="slidenum">
              <a:t>‹#›</a:t>
            </a:fld>
            <a:endParaRPr lang="zh-TW"/>
          </a:p>
        </p:txBody>
      </p:sp>
    </p:spTree>
    <p:extLst>
      <p:ext uri="{BB962C8B-B14F-4D97-AF65-F5344CB8AC3E}">
        <p14:creationId xmlns:p14="http://schemas.microsoft.com/office/powerpoint/2010/main" val="70984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7" name="矩形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矩形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直排標題 1"/>
          <p:cNvSpPr>
            <a:spLocks noGrp="1"/>
          </p:cNvSpPr>
          <p:nvPr>
            <p:ph type="title" orient="vert"/>
          </p:nvPr>
        </p:nvSpPr>
        <p:spPr>
          <a:xfrm>
            <a:off x="10129231" y="609597"/>
            <a:ext cx="1073802" cy="4353760"/>
          </a:xfrm>
        </p:spPr>
        <p:txBody>
          <a:bodyPr vert="eaVert"/>
          <a:lstStyle/>
          <a:p>
            <a:r>
              <a:rPr lang="zh-TW"/>
              <a:t>按一下以編輯母片標題樣式</a:t>
            </a:r>
          </a:p>
        </p:txBody>
      </p:sp>
      <p:sp>
        <p:nvSpPr>
          <p:cNvPr id="3" name="直排文字版面配置區 2"/>
          <p:cNvSpPr>
            <a:spLocks noGrp="1"/>
          </p:cNvSpPr>
          <p:nvPr>
            <p:ph type="body" orient="vert" idx="1"/>
          </p:nvPr>
        </p:nvSpPr>
        <p:spPr>
          <a:xfrm>
            <a:off x="680322" y="609597"/>
            <a:ext cx="8870004" cy="5326589"/>
          </a:xfrm>
        </p:spPr>
        <p:txBody>
          <a:bodyPr vert="eaVert"/>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4" name="日期版面配置區 3"/>
          <p:cNvSpPr>
            <a:spLocks noGrp="1"/>
          </p:cNvSpPr>
          <p:nvPr>
            <p:ph type="dt" sz="half" idx="10"/>
          </p:nvPr>
        </p:nvSpPr>
        <p:spPr>
          <a:xfrm>
            <a:off x="6807126" y="5936187"/>
            <a:ext cx="2743200" cy="365125"/>
          </a:xfrm>
        </p:spPr>
        <p:txBody>
          <a:bodyPr/>
          <a:lstStyle/>
          <a:p>
            <a:fld id="{6178E61D-D431-422C-9764-11DAFE33AB63}" type="datetimeFigureOut">
              <a:t>2013/9/17</a:t>
            </a:fld>
            <a:endParaRPr lang="zh-TW"/>
          </a:p>
        </p:txBody>
      </p:sp>
      <p:sp>
        <p:nvSpPr>
          <p:cNvPr id="5" name="頁尾版面配置區 4"/>
          <p:cNvSpPr>
            <a:spLocks noGrp="1"/>
          </p:cNvSpPr>
          <p:nvPr>
            <p:ph type="ftr" sz="quarter" idx="11"/>
          </p:nvPr>
        </p:nvSpPr>
        <p:spPr>
          <a:xfrm>
            <a:off x="680321" y="5936188"/>
            <a:ext cx="6126805" cy="365125"/>
          </a:xfrm>
        </p:spPr>
        <p:txBody>
          <a:bodyPr/>
          <a:lstStyle/>
          <a:p>
            <a:endParaRPr lang="zh-TW"/>
          </a:p>
        </p:txBody>
      </p:sp>
      <p:sp>
        <p:nvSpPr>
          <p:cNvPr id="6" name="投影片編號版面配置區 5"/>
          <p:cNvSpPr>
            <a:spLocks noGrp="1"/>
          </p:cNvSpPr>
          <p:nvPr>
            <p:ph type="sldNum" sz="quarter" idx="12"/>
          </p:nvPr>
        </p:nvSpPr>
        <p:spPr>
          <a:xfrm>
            <a:off x="10097550" y="5398633"/>
            <a:ext cx="1154151" cy="1090789"/>
          </a:xfrm>
        </p:spPr>
        <p:txBody>
          <a:bodyPr anchor="t"/>
          <a:lstStyle>
            <a:lvl1pPr algn="ctr" latinLnBrk="0">
              <a:defRPr lang="zh-TW"/>
            </a:lvl1pPr>
          </a:lstStyle>
          <a:p>
            <a:fld id="{6D22F896-40B5-4ADD-8801-0D06FADFA095}" type="slidenum">
              <a:pPr/>
              <a:t>‹#›</a:t>
            </a:fld>
            <a:endParaRPr lang="zh-TW"/>
          </a:p>
        </p:txBody>
      </p:sp>
    </p:spTree>
    <p:extLst>
      <p:ext uri="{BB962C8B-B14F-4D97-AF65-F5344CB8AC3E}">
        <p14:creationId xmlns:p14="http://schemas.microsoft.com/office/powerpoint/2010/main" val="2779959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pic>
        <p:nvPicPr>
          <p:cNvPr id="7" name="圖片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圖片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矩形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矩形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ctrTitle"/>
          </p:nvPr>
        </p:nvSpPr>
        <p:spPr>
          <a:xfrm>
            <a:off x="680322" y="2733709"/>
            <a:ext cx="8144134" cy="1373070"/>
          </a:xfrm>
        </p:spPr>
        <p:txBody>
          <a:bodyPr anchor="b">
            <a:noAutofit/>
          </a:bodyPr>
          <a:lstStyle>
            <a:lvl1pPr algn="r" latinLnBrk="0">
              <a:defRPr lang="zh-TW" sz="5400"/>
            </a:lvl1pPr>
          </a:lstStyle>
          <a:p>
            <a:r>
              <a:rPr lang="zh-TW"/>
              <a:t>按一下以編輯母片標題樣式</a:t>
            </a:r>
          </a:p>
        </p:txBody>
      </p:sp>
      <p:sp>
        <p:nvSpPr>
          <p:cNvPr id="3" name="副標題 2"/>
          <p:cNvSpPr>
            <a:spLocks noGrp="1"/>
          </p:cNvSpPr>
          <p:nvPr>
            <p:ph type="subTitle" idx="1"/>
          </p:nvPr>
        </p:nvSpPr>
        <p:spPr>
          <a:xfrm>
            <a:off x="680322" y="4394039"/>
            <a:ext cx="8144134" cy="1117687"/>
          </a:xfrm>
        </p:spPr>
        <p:txBody>
          <a:bodyPr>
            <a:normAutofit/>
          </a:bodyPr>
          <a:lstStyle>
            <a:lvl1pPr marL="0" indent="0" algn="r" latinLnBrk="0">
              <a:buNone/>
              <a:defRPr lang="zh-TW" sz="2000"/>
            </a:lvl1pPr>
            <a:lvl2pPr marL="457200" indent="0" algn="ctr" latinLnBrk="0">
              <a:buNone/>
              <a:defRPr lang="zh-TW" sz="2000"/>
            </a:lvl2pPr>
            <a:lvl3pPr marL="914400" indent="0" algn="ctr" latinLnBrk="0">
              <a:buNone/>
              <a:defRPr lang="zh-TW" sz="1800"/>
            </a:lvl3pPr>
            <a:lvl4pPr marL="1371600" indent="0" algn="ctr" latinLnBrk="0">
              <a:buNone/>
              <a:defRPr lang="zh-TW" sz="1600"/>
            </a:lvl4pPr>
            <a:lvl5pPr marL="1828800" indent="0" algn="ctr" latinLnBrk="0">
              <a:buNone/>
              <a:defRPr lang="zh-TW" sz="1600"/>
            </a:lvl5pPr>
            <a:lvl6pPr marL="2286000" indent="0" algn="ctr" latinLnBrk="0">
              <a:buNone/>
              <a:defRPr lang="zh-TW" sz="1600"/>
            </a:lvl6pPr>
            <a:lvl7pPr marL="2743200" indent="0" algn="ctr" latinLnBrk="0">
              <a:buNone/>
              <a:defRPr lang="zh-TW" sz="1600"/>
            </a:lvl7pPr>
            <a:lvl8pPr marL="3200400" indent="0" algn="ctr" latinLnBrk="0">
              <a:buNone/>
              <a:defRPr lang="zh-TW" sz="1600"/>
            </a:lvl8pPr>
            <a:lvl9pPr marL="3657600" indent="0" algn="ctr" latinLnBrk="0">
              <a:buNone/>
              <a:defRPr lang="zh-TW" sz="1600"/>
            </a:lvl9pPr>
          </a:lstStyle>
          <a:p>
            <a:r>
              <a:rPr lang="zh-TW"/>
              <a:t>按一下以編輯母片副標題樣式</a:t>
            </a:r>
          </a:p>
        </p:txBody>
      </p:sp>
      <p:sp>
        <p:nvSpPr>
          <p:cNvPr id="4" name="日期版面配置區 3"/>
          <p:cNvSpPr>
            <a:spLocks noGrp="1"/>
          </p:cNvSpPr>
          <p:nvPr>
            <p:ph type="dt" sz="half" idx="10"/>
          </p:nvPr>
        </p:nvSpPr>
        <p:spPr/>
        <p:txBody>
          <a:bodyPr/>
          <a:lstStyle/>
          <a:p>
            <a:fld id="{78ABE3C1-DBE1-495D-B57B-2849774B866A}" type="datetimeFigureOut">
              <a:t>2013/9/17</a:t>
            </a:fld>
            <a:endParaRPr lang="zh-TW"/>
          </a:p>
        </p:txBody>
      </p:sp>
      <p:sp>
        <p:nvSpPr>
          <p:cNvPr id="5" name="頁尾版面配置區 4"/>
          <p:cNvSpPr>
            <a:spLocks noGrp="1"/>
          </p:cNvSpPr>
          <p:nvPr>
            <p:ph type="ftr" sz="quarter" idx="11"/>
          </p:nvPr>
        </p:nvSpPr>
        <p:spPr/>
        <p:txBody>
          <a:bodyPr/>
          <a:lstStyle/>
          <a:p>
            <a:endParaRPr lang="zh-TW"/>
          </a:p>
        </p:txBody>
      </p:sp>
      <p:sp>
        <p:nvSpPr>
          <p:cNvPr id="6" name="投影片編號版面配置區 5"/>
          <p:cNvSpPr>
            <a:spLocks noGrp="1"/>
          </p:cNvSpPr>
          <p:nvPr>
            <p:ph type="sldNum" sz="quarter" idx="12"/>
          </p:nvPr>
        </p:nvSpPr>
        <p:spPr>
          <a:xfrm>
            <a:off x="9255346" y="2750337"/>
            <a:ext cx="1171888" cy="1356442"/>
          </a:xfrm>
        </p:spPr>
        <p:txBody>
          <a:bodyPr/>
          <a:lstStyle/>
          <a:p>
            <a:fld id="{6D22F896-40B5-4ADD-8801-0D06FADFA095}" type="slidenum">
              <a:t>‹#›</a:t>
            </a:fld>
            <a:endParaRPr lang="zh-TW"/>
          </a:p>
        </p:txBody>
      </p:sp>
    </p:spTree>
    <p:extLst>
      <p:ext uri="{BB962C8B-B14F-4D97-AF65-F5344CB8AC3E}">
        <p14:creationId xmlns:p14="http://schemas.microsoft.com/office/powerpoint/2010/main" val="4140685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pic>
        <p:nvPicPr>
          <p:cNvPr id="15" name="圖片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圖片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矩形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矩形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p:txBody>
          <a:bodyPr/>
          <a:lstStyle/>
          <a:p>
            <a:r>
              <a:rPr lang="zh-TW"/>
              <a:t>按一下以編輯母片標題樣式</a:t>
            </a:r>
          </a:p>
        </p:txBody>
      </p:sp>
      <p:sp>
        <p:nvSpPr>
          <p:cNvPr id="3" name="內容版面配置區 2"/>
          <p:cNvSpPr>
            <a:spLocks noGrp="1"/>
          </p:cNvSpPr>
          <p:nvPr>
            <p:ph idx="1"/>
          </p:nvPr>
        </p:nvSpPr>
        <p:spPr/>
        <p:txBody>
          <a:body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4" name="日期版面配置區 3"/>
          <p:cNvSpPr>
            <a:spLocks noGrp="1"/>
          </p:cNvSpPr>
          <p:nvPr>
            <p:ph type="dt" sz="half" idx="10"/>
          </p:nvPr>
        </p:nvSpPr>
        <p:spPr/>
        <p:txBody>
          <a:bodyPr/>
          <a:lstStyle/>
          <a:p>
            <a:fld id="{12DE42F4-6EEF-4EF7-8ED4-2208F0F89A08}" type="datetimeFigureOut">
              <a:t>2013/9/17</a:t>
            </a:fld>
            <a:endParaRPr lang="zh-TW"/>
          </a:p>
        </p:txBody>
      </p:sp>
      <p:sp>
        <p:nvSpPr>
          <p:cNvPr id="5" name="頁尾版面配置區 4"/>
          <p:cNvSpPr>
            <a:spLocks noGrp="1"/>
          </p:cNvSpPr>
          <p:nvPr>
            <p:ph type="ftr" sz="quarter" idx="11"/>
          </p:nvPr>
        </p:nvSpPr>
        <p:spPr/>
        <p:txBody>
          <a:bodyPr/>
          <a:lstStyle/>
          <a:p>
            <a:endParaRPr lang="zh-TW"/>
          </a:p>
        </p:txBody>
      </p:sp>
      <p:sp>
        <p:nvSpPr>
          <p:cNvPr id="6" name="投影片編號版面配置區 5"/>
          <p:cNvSpPr>
            <a:spLocks noGrp="1"/>
          </p:cNvSpPr>
          <p:nvPr>
            <p:ph type="sldNum" sz="quarter" idx="12"/>
          </p:nvPr>
        </p:nvSpPr>
        <p:spPr/>
        <p:txBody>
          <a:bodyPr/>
          <a:lstStyle/>
          <a:p>
            <a:fld id="{6D22F896-40B5-4ADD-8801-0D06FADFA095}" type="slidenum">
              <a:t>‹#›</a:t>
            </a:fld>
            <a:endParaRPr lang="zh-TW"/>
          </a:p>
        </p:txBody>
      </p:sp>
    </p:spTree>
    <p:extLst>
      <p:ext uri="{BB962C8B-B14F-4D97-AF65-F5344CB8AC3E}">
        <p14:creationId xmlns:p14="http://schemas.microsoft.com/office/powerpoint/2010/main" val="847468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pic>
        <p:nvPicPr>
          <p:cNvPr id="7" name="圖片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圖片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矩形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矩形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a:xfrm>
            <a:off x="680322" y="2869895"/>
            <a:ext cx="9613860" cy="1090788"/>
          </a:xfrm>
        </p:spPr>
        <p:txBody>
          <a:bodyPr anchor="ctr">
            <a:normAutofit/>
          </a:bodyPr>
          <a:lstStyle>
            <a:lvl1pPr algn="r" latinLnBrk="0">
              <a:defRPr lang="zh-TW" sz="3600"/>
            </a:lvl1pPr>
          </a:lstStyle>
          <a:p>
            <a:r>
              <a:rPr lang="zh-TW"/>
              <a:t>按一下以編輯母片標題樣式</a:t>
            </a:r>
          </a:p>
        </p:txBody>
      </p:sp>
      <p:sp>
        <p:nvSpPr>
          <p:cNvPr id="3" name="文字版面配置區 2"/>
          <p:cNvSpPr>
            <a:spLocks noGrp="1"/>
          </p:cNvSpPr>
          <p:nvPr>
            <p:ph type="body" idx="1"/>
          </p:nvPr>
        </p:nvSpPr>
        <p:spPr>
          <a:xfrm>
            <a:off x="680322" y="4232171"/>
            <a:ext cx="9613860" cy="1704017"/>
          </a:xfrm>
        </p:spPr>
        <p:txBody>
          <a:bodyPr>
            <a:normAutofit/>
          </a:bodyPr>
          <a:lstStyle>
            <a:lvl1pPr marL="0" indent="0" algn="r" latinLnBrk="0">
              <a:buNone/>
              <a:defRPr lang="zh-TW" sz="2000">
                <a:solidFill>
                  <a:schemeClr val="tx1">
                    <a:tint val="75000"/>
                  </a:schemeClr>
                </a:solidFill>
              </a:defRPr>
            </a:lvl1pPr>
            <a:lvl2pPr marL="457200" indent="0" latinLnBrk="0">
              <a:buNone/>
              <a:defRPr lang="zh-TW" sz="2000">
                <a:solidFill>
                  <a:schemeClr val="tx1">
                    <a:tint val="75000"/>
                  </a:schemeClr>
                </a:solidFill>
              </a:defRPr>
            </a:lvl2pPr>
            <a:lvl3pPr marL="914400" indent="0" latinLnBrk="0">
              <a:buNone/>
              <a:defRPr lang="zh-TW" sz="1800">
                <a:solidFill>
                  <a:schemeClr val="tx1">
                    <a:tint val="75000"/>
                  </a:schemeClr>
                </a:solidFill>
              </a:defRPr>
            </a:lvl3pPr>
            <a:lvl4pPr marL="1371600" indent="0" latinLnBrk="0">
              <a:buNone/>
              <a:defRPr lang="zh-TW" sz="1600">
                <a:solidFill>
                  <a:schemeClr val="tx1">
                    <a:tint val="75000"/>
                  </a:schemeClr>
                </a:solidFill>
              </a:defRPr>
            </a:lvl4pPr>
            <a:lvl5pPr marL="1828800" indent="0" latinLnBrk="0">
              <a:buNone/>
              <a:defRPr lang="zh-TW" sz="1600">
                <a:solidFill>
                  <a:schemeClr val="tx1">
                    <a:tint val="75000"/>
                  </a:schemeClr>
                </a:solidFill>
              </a:defRPr>
            </a:lvl5pPr>
            <a:lvl6pPr marL="2286000" indent="0" latinLnBrk="0">
              <a:buNone/>
              <a:defRPr lang="zh-TW" sz="1600">
                <a:solidFill>
                  <a:schemeClr val="tx1">
                    <a:tint val="75000"/>
                  </a:schemeClr>
                </a:solidFill>
              </a:defRPr>
            </a:lvl6pPr>
            <a:lvl7pPr marL="2743200" indent="0" latinLnBrk="0">
              <a:buNone/>
              <a:defRPr lang="zh-TW" sz="1600">
                <a:solidFill>
                  <a:schemeClr val="tx1">
                    <a:tint val="75000"/>
                  </a:schemeClr>
                </a:solidFill>
              </a:defRPr>
            </a:lvl7pPr>
            <a:lvl8pPr marL="3200400" indent="0" latinLnBrk="0">
              <a:buNone/>
              <a:defRPr lang="zh-TW" sz="1600">
                <a:solidFill>
                  <a:schemeClr val="tx1">
                    <a:tint val="75000"/>
                  </a:schemeClr>
                </a:solidFill>
              </a:defRPr>
            </a:lvl8pPr>
            <a:lvl9pPr marL="3657600" indent="0" latinLnBrk="0">
              <a:buNone/>
              <a:defRPr lang="zh-TW" sz="1600">
                <a:solidFill>
                  <a:schemeClr val="tx1">
                    <a:tint val="75000"/>
                  </a:schemeClr>
                </a:solidFill>
              </a:defRPr>
            </a:lvl9pPr>
          </a:lstStyle>
          <a:p>
            <a:pPr lvl="0"/>
            <a:r>
              <a:rPr lang="zh-TW"/>
              <a:t>按一下以編輯母片文字樣式</a:t>
            </a:r>
          </a:p>
        </p:txBody>
      </p:sp>
      <p:sp>
        <p:nvSpPr>
          <p:cNvPr id="4" name="日期版面配置區 3"/>
          <p:cNvSpPr>
            <a:spLocks noGrp="1"/>
          </p:cNvSpPr>
          <p:nvPr>
            <p:ph type="dt" sz="half" idx="10"/>
          </p:nvPr>
        </p:nvSpPr>
        <p:spPr/>
        <p:txBody>
          <a:bodyPr/>
          <a:lstStyle/>
          <a:p>
            <a:fld id="{30578ACC-22D6-47C1-A373-4FD133E34F3C}" type="datetimeFigureOut">
              <a:t>2013/9/17</a:t>
            </a:fld>
            <a:endParaRPr lang="zh-TW"/>
          </a:p>
        </p:txBody>
      </p:sp>
      <p:sp>
        <p:nvSpPr>
          <p:cNvPr id="5" name="頁尾版面配置區 4"/>
          <p:cNvSpPr>
            <a:spLocks noGrp="1"/>
          </p:cNvSpPr>
          <p:nvPr>
            <p:ph type="ftr" sz="quarter" idx="11"/>
          </p:nvPr>
        </p:nvSpPr>
        <p:spPr/>
        <p:txBody>
          <a:bodyPr/>
          <a:lstStyle/>
          <a:p>
            <a:endParaRPr lang="zh-TW"/>
          </a:p>
        </p:txBody>
      </p:sp>
      <p:sp>
        <p:nvSpPr>
          <p:cNvPr id="6" name="投影片編號版面配置區 5"/>
          <p:cNvSpPr>
            <a:spLocks noGrp="1"/>
          </p:cNvSpPr>
          <p:nvPr>
            <p:ph type="sldNum" sz="quarter" idx="12"/>
          </p:nvPr>
        </p:nvSpPr>
        <p:spPr>
          <a:xfrm>
            <a:off x="10729455" y="2869895"/>
            <a:ext cx="1154151" cy="1090789"/>
          </a:xfrm>
        </p:spPr>
        <p:txBody>
          <a:bodyPr/>
          <a:lstStyle/>
          <a:p>
            <a:fld id="{6D22F896-40B5-4ADD-8801-0D06FADFA095}" type="slidenum">
              <a:t>‹#›</a:t>
            </a:fld>
            <a:endParaRPr lang="zh-TW"/>
          </a:p>
        </p:txBody>
      </p:sp>
    </p:spTree>
    <p:extLst>
      <p:ext uri="{BB962C8B-B14F-4D97-AF65-F5344CB8AC3E}">
        <p14:creationId xmlns:p14="http://schemas.microsoft.com/office/powerpoint/2010/main" val="2507432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pic>
        <p:nvPicPr>
          <p:cNvPr id="8" name="圖片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圖片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矩形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矩形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p:txBody>
          <a:bodyPr/>
          <a:lstStyle/>
          <a:p>
            <a:r>
              <a:rPr lang="zh-TW"/>
              <a:t>按一下以編輯母片標題樣式</a:t>
            </a:r>
          </a:p>
        </p:txBody>
      </p:sp>
      <p:sp>
        <p:nvSpPr>
          <p:cNvPr id="3" name="內容版面配置區 2"/>
          <p:cNvSpPr>
            <a:spLocks noGrp="1"/>
          </p:cNvSpPr>
          <p:nvPr>
            <p:ph sz="half" idx="1"/>
          </p:nvPr>
        </p:nvSpPr>
        <p:spPr>
          <a:xfrm>
            <a:off x="680320" y="2336873"/>
            <a:ext cx="4698358" cy="3599316"/>
          </a:xfrm>
        </p:spPr>
        <p:txBody>
          <a:body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4" name="內容版面配置區 3"/>
          <p:cNvSpPr>
            <a:spLocks noGrp="1"/>
          </p:cNvSpPr>
          <p:nvPr>
            <p:ph sz="half" idx="2"/>
          </p:nvPr>
        </p:nvSpPr>
        <p:spPr>
          <a:xfrm>
            <a:off x="5594123" y="2336873"/>
            <a:ext cx="4700058" cy="3599316"/>
          </a:xfrm>
        </p:spPr>
        <p:txBody>
          <a:body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5" name="日期版面配置區 4"/>
          <p:cNvSpPr>
            <a:spLocks noGrp="1"/>
          </p:cNvSpPr>
          <p:nvPr>
            <p:ph type="dt" sz="half" idx="10"/>
          </p:nvPr>
        </p:nvSpPr>
        <p:spPr/>
        <p:txBody>
          <a:bodyPr/>
          <a:lstStyle/>
          <a:p>
            <a:fld id="{4E5A6C69-6797-4E8A-BF37-F2C3751466E9}" type="datetimeFigureOut">
              <a:t>2013/9/17</a:t>
            </a:fld>
            <a:endParaRPr lang="zh-TW"/>
          </a:p>
        </p:txBody>
      </p:sp>
      <p:sp>
        <p:nvSpPr>
          <p:cNvPr id="6" name="頁尾版面配置區 5"/>
          <p:cNvSpPr>
            <a:spLocks noGrp="1"/>
          </p:cNvSpPr>
          <p:nvPr>
            <p:ph type="ftr" sz="quarter" idx="11"/>
          </p:nvPr>
        </p:nvSpPr>
        <p:spPr/>
        <p:txBody>
          <a:bodyPr/>
          <a:lstStyle/>
          <a:p>
            <a:endParaRPr lang="zh-TW"/>
          </a:p>
        </p:txBody>
      </p:sp>
      <p:sp>
        <p:nvSpPr>
          <p:cNvPr id="7" name="投影片編號版面配置區 6"/>
          <p:cNvSpPr>
            <a:spLocks noGrp="1"/>
          </p:cNvSpPr>
          <p:nvPr>
            <p:ph type="sldNum" sz="quarter" idx="12"/>
          </p:nvPr>
        </p:nvSpPr>
        <p:spPr/>
        <p:txBody>
          <a:bodyPr/>
          <a:lstStyle/>
          <a:p>
            <a:fld id="{6D22F896-40B5-4ADD-8801-0D06FADFA095}" type="slidenum">
              <a:t>‹#›</a:t>
            </a:fld>
            <a:endParaRPr lang="zh-TW"/>
          </a:p>
        </p:txBody>
      </p:sp>
    </p:spTree>
    <p:extLst>
      <p:ext uri="{BB962C8B-B14F-4D97-AF65-F5344CB8AC3E}">
        <p14:creationId xmlns:p14="http://schemas.microsoft.com/office/powerpoint/2010/main" val="1310507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pic>
        <p:nvPicPr>
          <p:cNvPr id="10" name="圖片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圖片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矩形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矩形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a:xfrm>
            <a:off x="680319" y="753229"/>
            <a:ext cx="9613863" cy="1080937"/>
          </a:xfrm>
        </p:spPr>
        <p:txBody>
          <a:bodyPr/>
          <a:lstStyle/>
          <a:p>
            <a:r>
              <a:rPr lang="zh-TW"/>
              <a:t>按一下以編輯母片標題樣式</a:t>
            </a:r>
          </a:p>
        </p:txBody>
      </p:sp>
      <p:sp>
        <p:nvSpPr>
          <p:cNvPr id="3" name="文字版面配置區 2"/>
          <p:cNvSpPr>
            <a:spLocks noGrp="1"/>
          </p:cNvSpPr>
          <p:nvPr>
            <p:ph type="body" idx="1"/>
          </p:nvPr>
        </p:nvSpPr>
        <p:spPr>
          <a:xfrm>
            <a:off x="906350" y="2336873"/>
            <a:ext cx="4472327" cy="693135"/>
          </a:xfrm>
        </p:spPr>
        <p:txBody>
          <a:bodyPr anchor="b"/>
          <a:lstStyle>
            <a:lvl1pPr marL="0" indent="0" latinLnBrk="0">
              <a:buNone/>
              <a:defRPr lang="zh-TW" sz="2400" b="1"/>
            </a:lvl1pPr>
            <a:lvl2pPr marL="457200" indent="0" latinLnBrk="0">
              <a:buNone/>
              <a:defRPr lang="zh-TW" sz="2000" b="1"/>
            </a:lvl2pPr>
            <a:lvl3pPr marL="914400" indent="0" latinLnBrk="0">
              <a:buNone/>
              <a:defRPr lang="zh-TW" sz="1800" b="1"/>
            </a:lvl3pPr>
            <a:lvl4pPr marL="1371600" indent="0" latinLnBrk="0">
              <a:buNone/>
              <a:defRPr lang="zh-TW" sz="1600" b="1"/>
            </a:lvl4pPr>
            <a:lvl5pPr marL="1828800" indent="0" latinLnBrk="0">
              <a:buNone/>
              <a:defRPr lang="zh-TW" sz="1600" b="1"/>
            </a:lvl5pPr>
            <a:lvl6pPr marL="2286000" indent="0" latinLnBrk="0">
              <a:buNone/>
              <a:defRPr lang="zh-TW" sz="1600" b="1"/>
            </a:lvl6pPr>
            <a:lvl7pPr marL="2743200" indent="0" latinLnBrk="0">
              <a:buNone/>
              <a:defRPr lang="zh-TW" sz="1600" b="1"/>
            </a:lvl7pPr>
            <a:lvl8pPr marL="3200400" indent="0" latinLnBrk="0">
              <a:buNone/>
              <a:defRPr lang="zh-TW" sz="1600" b="1"/>
            </a:lvl8pPr>
            <a:lvl9pPr marL="3657600" indent="0" latinLnBrk="0">
              <a:buNone/>
              <a:defRPr lang="zh-TW" sz="1600" b="1"/>
            </a:lvl9pPr>
          </a:lstStyle>
          <a:p>
            <a:pPr lvl="0"/>
            <a:r>
              <a:rPr lang="zh-TW"/>
              <a:t>按一下以編輯母片文字樣式</a:t>
            </a:r>
          </a:p>
        </p:txBody>
      </p:sp>
      <p:sp>
        <p:nvSpPr>
          <p:cNvPr id="4" name="內容版面配置區 3"/>
          <p:cNvSpPr>
            <a:spLocks noGrp="1"/>
          </p:cNvSpPr>
          <p:nvPr>
            <p:ph sz="half" idx="2"/>
          </p:nvPr>
        </p:nvSpPr>
        <p:spPr>
          <a:xfrm>
            <a:off x="680322" y="3030008"/>
            <a:ext cx="4698355" cy="2906179"/>
          </a:xfrm>
        </p:spPr>
        <p:txBody>
          <a:body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5" name="文字版面配置區 4"/>
          <p:cNvSpPr>
            <a:spLocks noGrp="1"/>
          </p:cNvSpPr>
          <p:nvPr>
            <p:ph type="body" sz="quarter" idx="3"/>
          </p:nvPr>
        </p:nvSpPr>
        <p:spPr>
          <a:xfrm>
            <a:off x="5820154" y="2336873"/>
            <a:ext cx="4474028" cy="692076"/>
          </a:xfrm>
        </p:spPr>
        <p:txBody>
          <a:bodyPr anchor="b"/>
          <a:lstStyle>
            <a:lvl1pPr marL="0" indent="0" latinLnBrk="0">
              <a:buNone/>
              <a:defRPr lang="zh-TW" sz="2400" b="1"/>
            </a:lvl1pPr>
            <a:lvl2pPr marL="457200" indent="0" latinLnBrk="0">
              <a:buNone/>
              <a:defRPr lang="zh-TW" sz="2000" b="1"/>
            </a:lvl2pPr>
            <a:lvl3pPr marL="914400" indent="0" latinLnBrk="0">
              <a:buNone/>
              <a:defRPr lang="zh-TW" sz="1800" b="1"/>
            </a:lvl3pPr>
            <a:lvl4pPr marL="1371600" indent="0" latinLnBrk="0">
              <a:buNone/>
              <a:defRPr lang="zh-TW" sz="1600" b="1"/>
            </a:lvl4pPr>
            <a:lvl5pPr marL="1828800" indent="0" latinLnBrk="0">
              <a:buNone/>
              <a:defRPr lang="zh-TW" sz="1600" b="1"/>
            </a:lvl5pPr>
            <a:lvl6pPr marL="2286000" indent="0" latinLnBrk="0">
              <a:buNone/>
              <a:defRPr lang="zh-TW" sz="1600" b="1"/>
            </a:lvl6pPr>
            <a:lvl7pPr marL="2743200" indent="0" latinLnBrk="0">
              <a:buNone/>
              <a:defRPr lang="zh-TW" sz="1600" b="1"/>
            </a:lvl7pPr>
            <a:lvl8pPr marL="3200400" indent="0" latinLnBrk="0">
              <a:buNone/>
              <a:defRPr lang="zh-TW" sz="1600" b="1"/>
            </a:lvl8pPr>
            <a:lvl9pPr marL="3657600" indent="0" latinLnBrk="0">
              <a:buNone/>
              <a:defRPr lang="zh-TW" sz="1600" b="1"/>
            </a:lvl9pPr>
          </a:lstStyle>
          <a:p>
            <a:pPr lvl="0"/>
            <a:r>
              <a:rPr lang="zh-TW"/>
              <a:t>按一下以編輯母片文字樣式</a:t>
            </a:r>
          </a:p>
        </p:txBody>
      </p:sp>
      <p:sp>
        <p:nvSpPr>
          <p:cNvPr id="6" name="內容版面配置區 5"/>
          <p:cNvSpPr>
            <a:spLocks noGrp="1"/>
          </p:cNvSpPr>
          <p:nvPr>
            <p:ph sz="quarter" idx="4"/>
          </p:nvPr>
        </p:nvSpPr>
        <p:spPr>
          <a:xfrm>
            <a:off x="5594123" y="3030008"/>
            <a:ext cx="4700059" cy="2906179"/>
          </a:xfrm>
        </p:spPr>
        <p:txBody>
          <a:body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7" name="日期版面配置區 6"/>
          <p:cNvSpPr>
            <a:spLocks noGrp="1"/>
          </p:cNvSpPr>
          <p:nvPr>
            <p:ph type="dt" sz="half" idx="10"/>
          </p:nvPr>
        </p:nvSpPr>
        <p:spPr/>
        <p:txBody>
          <a:bodyPr/>
          <a:lstStyle/>
          <a:p>
            <a:fld id="{D82014A1-A632-4878-A0D3-F52BA7563730}" type="datetimeFigureOut">
              <a:t>2013/9/17</a:t>
            </a:fld>
            <a:endParaRPr lang="zh-TW"/>
          </a:p>
        </p:txBody>
      </p:sp>
      <p:sp>
        <p:nvSpPr>
          <p:cNvPr id="8" name="頁尾版面配置區 7"/>
          <p:cNvSpPr>
            <a:spLocks noGrp="1"/>
          </p:cNvSpPr>
          <p:nvPr>
            <p:ph type="ftr" sz="quarter" idx="11"/>
          </p:nvPr>
        </p:nvSpPr>
        <p:spPr/>
        <p:txBody>
          <a:bodyPr/>
          <a:lstStyle/>
          <a:p>
            <a:endParaRPr lang="zh-TW"/>
          </a:p>
        </p:txBody>
      </p:sp>
      <p:sp>
        <p:nvSpPr>
          <p:cNvPr id="9" name="投影片編號版面配置區 8"/>
          <p:cNvSpPr>
            <a:spLocks noGrp="1"/>
          </p:cNvSpPr>
          <p:nvPr>
            <p:ph type="sldNum" sz="quarter" idx="12"/>
          </p:nvPr>
        </p:nvSpPr>
        <p:spPr/>
        <p:txBody>
          <a:bodyPr/>
          <a:lstStyle/>
          <a:p>
            <a:fld id="{6D22F896-40B5-4ADD-8801-0D06FADFA095}" type="slidenum">
              <a:t>‹#›</a:t>
            </a:fld>
            <a:endParaRPr lang="zh-TW"/>
          </a:p>
        </p:txBody>
      </p:sp>
    </p:spTree>
    <p:extLst>
      <p:ext uri="{BB962C8B-B14F-4D97-AF65-F5344CB8AC3E}">
        <p14:creationId xmlns:p14="http://schemas.microsoft.com/office/powerpoint/2010/main" val="2209358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pic>
        <p:nvPicPr>
          <p:cNvPr id="8" name="圖片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圖片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矩形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矩形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p:txBody>
          <a:bodyPr/>
          <a:lstStyle/>
          <a:p>
            <a:r>
              <a:rPr lang="zh-TW"/>
              <a:t>按一下以編輯母片標題樣式</a:t>
            </a:r>
          </a:p>
        </p:txBody>
      </p:sp>
      <p:sp>
        <p:nvSpPr>
          <p:cNvPr id="3" name="內容版面配置區 2"/>
          <p:cNvSpPr>
            <a:spLocks noGrp="1"/>
          </p:cNvSpPr>
          <p:nvPr>
            <p:ph sz="half" idx="1"/>
          </p:nvPr>
        </p:nvSpPr>
        <p:spPr>
          <a:xfrm>
            <a:off x="680320" y="2336873"/>
            <a:ext cx="4698358" cy="3599316"/>
          </a:xfrm>
        </p:spPr>
        <p:txBody>
          <a:body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4" name="內容版面配置區 3"/>
          <p:cNvSpPr>
            <a:spLocks noGrp="1"/>
          </p:cNvSpPr>
          <p:nvPr>
            <p:ph sz="half" idx="2"/>
          </p:nvPr>
        </p:nvSpPr>
        <p:spPr>
          <a:xfrm>
            <a:off x="5594123" y="2336873"/>
            <a:ext cx="4700058" cy="3599316"/>
          </a:xfrm>
        </p:spPr>
        <p:txBody>
          <a:body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5" name="日期版面配置區 4"/>
          <p:cNvSpPr>
            <a:spLocks noGrp="1"/>
          </p:cNvSpPr>
          <p:nvPr>
            <p:ph type="dt" sz="half" idx="10"/>
          </p:nvPr>
        </p:nvSpPr>
        <p:spPr/>
        <p:txBody>
          <a:bodyPr/>
          <a:lstStyle/>
          <a:p>
            <a:fld id="{4E5A6C69-6797-4E8A-BF37-F2C3751466E9}" type="datetimeFigureOut">
              <a:t>2013/9/17</a:t>
            </a:fld>
            <a:endParaRPr lang="zh-TW"/>
          </a:p>
        </p:txBody>
      </p:sp>
      <p:sp>
        <p:nvSpPr>
          <p:cNvPr id="6" name="頁尾版面配置區 5"/>
          <p:cNvSpPr>
            <a:spLocks noGrp="1"/>
          </p:cNvSpPr>
          <p:nvPr>
            <p:ph type="ftr" sz="quarter" idx="11"/>
          </p:nvPr>
        </p:nvSpPr>
        <p:spPr/>
        <p:txBody>
          <a:bodyPr/>
          <a:lstStyle/>
          <a:p>
            <a:endParaRPr lang="zh-TW"/>
          </a:p>
        </p:txBody>
      </p:sp>
      <p:sp>
        <p:nvSpPr>
          <p:cNvPr id="7" name="投影片編號版面配置區 6"/>
          <p:cNvSpPr>
            <a:spLocks noGrp="1"/>
          </p:cNvSpPr>
          <p:nvPr>
            <p:ph type="sldNum" sz="quarter" idx="12"/>
          </p:nvPr>
        </p:nvSpPr>
        <p:spPr/>
        <p:txBody>
          <a:bodyPr/>
          <a:lstStyle/>
          <a:p>
            <a:fld id="{6D22F896-40B5-4ADD-8801-0D06FADFA095}" type="slidenum">
              <a:t>‹#›</a:t>
            </a:fld>
            <a:endParaRPr lang="zh-TW"/>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pic>
        <p:nvPicPr>
          <p:cNvPr id="6" name="圖片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圖片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矩形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矩形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p:txBody>
          <a:bodyPr/>
          <a:lstStyle/>
          <a:p>
            <a:r>
              <a:rPr lang="zh-TW"/>
              <a:t>按一下以編輯母片標題樣式</a:t>
            </a:r>
          </a:p>
        </p:txBody>
      </p:sp>
      <p:sp>
        <p:nvSpPr>
          <p:cNvPr id="3" name="日期版面配置區 2"/>
          <p:cNvSpPr>
            <a:spLocks noGrp="1"/>
          </p:cNvSpPr>
          <p:nvPr>
            <p:ph type="dt" sz="half" idx="10"/>
          </p:nvPr>
        </p:nvSpPr>
        <p:spPr/>
        <p:txBody>
          <a:bodyPr/>
          <a:lstStyle/>
          <a:p>
            <a:fld id="{CE99F462-093F-4566-844B-4C71F2739DA5}" type="datetimeFigureOut">
              <a:t>2013/9/17</a:t>
            </a:fld>
            <a:endParaRPr lang="zh-TW"/>
          </a:p>
        </p:txBody>
      </p:sp>
      <p:sp>
        <p:nvSpPr>
          <p:cNvPr id="4" name="頁尾版面配置區 3"/>
          <p:cNvSpPr>
            <a:spLocks noGrp="1"/>
          </p:cNvSpPr>
          <p:nvPr>
            <p:ph type="ftr" sz="quarter" idx="11"/>
          </p:nvPr>
        </p:nvSpPr>
        <p:spPr/>
        <p:txBody>
          <a:bodyPr/>
          <a:lstStyle/>
          <a:p>
            <a:endParaRPr lang="zh-TW"/>
          </a:p>
        </p:txBody>
      </p:sp>
      <p:sp>
        <p:nvSpPr>
          <p:cNvPr id="5" name="投影片編號版面配置區 4"/>
          <p:cNvSpPr>
            <a:spLocks noGrp="1"/>
          </p:cNvSpPr>
          <p:nvPr>
            <p:ph type="sldNum" sz="quarter" idx="12"/>
          </p:nvPr>
        </p:nvSpPr>
        <p:spPr/>
        <p:txBody>
          <a:bodyPr/>
          <a:lstStyle/>
          <a:p>
            <a:fld id="{6D22F896-40B5-4ADD-8801-0D06FADFA095}" type="slidenum">
              <a:t>‹#›</a:t>
            </a:fld>
            <a:endParaRPr lang="zh-TW"/>
          </a:p>
        </p:txBody>
      </p:sp>
    </p:spTree>
    <p:extLst>
      <p:ext uri="{BB962C8B-B14F-4D97-AF65-F5344CB8AC3E}">
        <p14:creationId xmlns:p14="http://schemas.microsoft.com/office/powerpoint/2010/main" val="3727058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5" name="圖片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矩形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日期版面配置區 1"/>
          <p:cNvSpPr>
            <a:spLocks noGrp="1"/>
          </p:cNvSpPr>
          <p:nvPr>
            <p:ph type="dt" sz="half" idx="10"/>
          </p:nvPr>
        </p:nvSpPr>
        <p:spPr/>
        <p:txBody>
          <a:bodyPr/>
          <a:lstStyle/>
          <a:p>
            <a:fld id="{3D24A7AC-904D-4781-85BA-7D10C17ED021}" type="datetimeFigureOut">
              <a:t>2013/9/17</a:t>
            </a:fld>
            <a:endParaRPr lang="zh-TW"/>
          </a:p>
        </p:txBody>
      </p:sp>
      <p:sp>
        <p:nvSpPr>
          <p:cNvPr id="3" name="頁尾版面配置區 2"/>
          <p:cNvSpPr>
            <a:spLocks noGrp="1"/>
          </p:cNvSpPr>
          <p:nvPr>
            <p:ph type="ftr" sz="quarter" idx="11"/>
          </p:nvPr>
        </p:nvSpPr>
        <p:spPr/>
        <p:txBody>
          <a:bodyPr/>
          <a:lstStyle/>
          <a:p>
            <a:endParaRPr lang="zh-TW"/>
          </a:p>
        </p:txBody>
      </p:sp>
      <p:sp>
        <p:nvSpPr>
          <p:cNvPr id="4" name="投影片編號版面配置區 3"/>
          <p:cNvSpPr>
            <a:spLocks noGrp="1"/>
          </p:cNvSpPr>
          <p:nvPr>
            <p:ph type="sldNum" sz="quarter" idx="12"/>
          </p:nvPr>
        </p:nvSpPr>
        <p:spPr/>
        <p:txBody>
          <a:bodyPr/>
          <a:lstStyle/>
          <a:p>
            <a:fld id="{6D22F896-40B5-4ADD-8801-0D06FADFA095}" type="slidenum">
              <a:t>‹#›</a:t>
            </a:fld>
            <a:endParaRPr lang="zh-TW"/>
          </a:p>
        </p:txBody>
      </p:sp>
    </p:spTree>
    <p:extLst>
      <p:ext uri="{BB962C8B-B14F-4D97-AF65-F5344CB8AC3E}">
        <p14:creationId xmlns:p14="http://schemas.microsoft.com/office/powerpoint/2010/main" val="1891131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pic>
        <p:nvPicPr>
          <p:cNvPr id="8" name="圖片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圖片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矩形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矩形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a:xfrm>
            <a:off x="680321" y="753227"/>
            <a:ext cx="9613859" cy="1080940"/>
          </a:xfrm>
        </p:spPr>
        <p:txBody>
          <a:bodyPr anchor="ctr">
            <a:normAutofit/>
          </a:bodyPr>
          <a:lstStyle>
            <a:lvl1pPr latinLnBrk="0">
              <a:defRPr lang="zh-TW" sz="3600"/>
            </a:lvl1pPr>
          </a:lstStyle>
          <a:p>
            <a:r>
              <a:rPr lang="zh-TW"/>
              <a:t>按一下以編輯母片標題樣式</a:t>
            </a:r>
          </a:p>
        </p:txBody>
      </p:sp>
      <p:sp>
        <p:nvSpPr>
          <p:cNvPr id="3" name="內容版面配置區 2"/>
          <p:cNvSpPr>
            <a:spLocks noGrp="1"/>
          </p:cNvSpPr>
          <p:nvPr>
            <p:ph idx="1"/>
          </p:nvPr>
        </p:nvSpPr>
        <p:spPr>
          <a:xfrm>
            <a:off x="4685846" y="2336873"/>
            <a:ext cx="5608336" cy="3599313"/>
          </a:xfrm>
        </p:spPr>
        <p:txBody>
          <a:body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4" name="文字版面配置區 3"/>
          <p:cNvSpPr>
            <a:spLocks noGrp="1"/>
          </p:cNvSpPr>
          <p:nvPr>
            <p:ph type="body" sz="half" idx="2"/>
          </p:nvPr>
        </p:nvSpPr>
        <p:spPr>
          <a:xfrm>
            <a:off x="680322" y="2336872"/>
            <a:ext cx="3790078" cy="3599317"/>
          </a:xfrm>
        </p:spPr>
        <p:txBody>
          <a:bodyPr anchor="ctr"/>
          <a:lstStyle>
            <a:lvl1pPr marL="0" indent="0" latinLnBrk="0">
              <a:buNone/>
              <a:defRPr lang="zh-TW" sz="1600"/>
            </a:lvl1pPr>
            <a:lvl2pPr marL="457200" indent="0" latinLnBrk="0">
              <a:buNone/>
              <a:defRPr lang="zh-TW" sz="1400"/>
            </a:lvl2pPr>
            <a:lvl3pPr marL="914400" indent="0" latinLnBrk="0">
              <a:buNone/>
              <a:defRPr lang="zh-TW" sz="1200"/>
            </a:lvl3pPr>
            <a:lvl4pPr marL="1371600" indent="0" latinLnBrk="0">
              <a:buNone/>
              <a:defRPr lang="zh-TW" sz="1000"/>
            </a:lvl4pPr>
            <a:lvl5pPr marL="1828800" indent="0" latinLnBrk="0">
              <a:buNone/>
              <a:defRPr lang="zh-TW" sz="1000"/>
            </a:lvl5pPr>
            <a:lvl6pPr marL="2286000" indent="0" latinLnBrk="0">
              <a:buNone/>
              <a:defRPr lang="zh-TW" sz="1000"/>
            </a:lvl6pPr>
            <a:lvl7pPr marL="2743200" indent="0" latinLnBrk="0">
              <a:buNone/>
              <a:defRPr lang="zh-TW" sz="1000"/>
            </a:lvl7pPr>
            <a:lvl8pPr marL="3200400" indent="0" latinLnBrk="0">
              <a:buNone/>
              <a:defRPr lang="zh-TW" sz="1000"/>
            </a:lvl8pPr>
            <a:lvl9pPr marL="3657600" indent="0" latinLnBrk="0">
              <a:buNone/>
              <a:defRPr lang="zh-TW" sz="1000"/>
            </a:lvl9pPr>
          </a:lstStyle>
          <a:p>
            <a:pPr lvl="0"/>
            <a:r>
              <a:rPr lang="zh-TW"/>
              <a:t>按一下以編輯母片文字樣式</a:t>
            </a:r>
          </a:p>
        </p:txBody>
      </p:sp>
      <p:sp>
        <p:nvSpPr>
          <p:cNvPr id="5" name="日期版面配置區 4"/>
          <p:cNvSpPr>
            <a:spLocks noGrp="1"/>
          </p:cNvSpPr>
          <p:nvPr>
            <p:ph type="dt" sz="half" idx="10"/>
          </p:nvPr>
        </p:nvSpPr>
        <p:spPr/>
        <p:txBody>
          <a:bodyPr/>
          <a:lstStyle/>
          <a:p>
            <a:fld id="{E331444B-B92B-4E27-8C94-BB93EAF5CB18}" type="datetimeFigureOut">
              <a:t>2013/9/17</a:t>
            </a:fld>
            <a:endParaRPr lang="zh-TW"/>
          </a:p>
        </p:txBody>
      </p:sp>
      <p:sp>
        <p:nvSpPr>
          <p:cNvPr id="6" name="頁尾版面配置區 5"/>
          <p:cNvSpPr>
            <a:spLocks noGrp="1"/>
          </p:cNvSpPr>
          <p:nvPr>
            <p:ph type="ftr" sz="quarter" idx="11"/>
          </p:nvPr>
        </p:nvSpPr>
        <p:spPr/>
        <p:txBody>
          <a:bodyPr/>
          <a:lstStyle/>
          <a:p>
            <a:endParaRPr lang="zh-TW"/>
          </a:p>
        </p:txBody>
      </p:sp>
      <p:sp>
        <p:nvSpPr>
          <p:cNvPr id="7" name="投影片編號版面配置區 6"/>
          <p:cNvSpPr>
            <a:spLocks noGrp="1"/>
          </p:cNvSpPr>
          <p:nvPr>
            <p:ph type="sldNum" sz="quarter" idx="12"/>
          </p:nvPr>
        </p:nvSpPr>
        <p:spPr/>
        <p:txBody>
          <a:bodyPr/>
          <a:lstStyle/>
          <a:p>
            <a:fld id="{6D22F896-40B5-4ADD-8801-0D06FADFA095}" type="slidenum">
              <a:t>‹#›</a:t>
            </a:fld>
            <a:endParaRPr lang="zh-TW"/>
          </a:p>
        </p:txBody>
      </p:sp>
    </p:spTree>
    <p:extLst>
      <p:ext uri="{BB962C8B-B14F-4D97-AF65-F5344CB8AC3E}">
        <p14:creationId xmlns:p14="http://schemas.microsoft.com/office/powerpoint/2010/main" val="2926324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pic>
        <p:nvPicPr>
          <p:cNvPr id="8" name="圖片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圖片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矩形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矩形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a:xfrm>
            <a:off x="680323" y="753228"/>
            <a:ext cx="9613857" cy="1080938"/>
          </a:xfrm>
        </p:spPr>
        <p:txBody>
          <a:bodyPr anchor="ctr">
            <a:normAutofit/>
          </a:bodyPr>
          <a:lstStyle>
            <a:lvl1pPr latinLnBrk="0">
              <a:defRPr lang="zh-TW" sz="3600"/>
            </a:lvl1pPr>
          </a:lstStyle>
          <a:p>
            <a:r>
              <a:rPr lang="zh-TW"/>
              <a:t>按一下以編輯母片標題樣式</a:t>
            </a:r>
          </a:p>
        </p:txBody>
      </p:sp>
      <p:sp>
        <p:nvSpPr>
          <p:cNvPr id="3" name="圖片版面配置區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latinLnBrk="0">
              <a:buNone/>
              <a:defRPr lang="zh-TW" sz="3200"/>
            </a:lvl1pPr>
            <a:lvl2pPr marL="457200" indent="0" latinLnBrk="0">
              <a:buNone/>
              <a:defRPr lang="zh-TW" sz="2800"/>
            </a:lvl2pPr>
            <a:lvl3pPr marL="914400" indent="0" latinLnBrk="0">
              <a:buNone/>
              <a:defRPr lang="zh-TW" sz="2400"/>
            </a:lvl3pPr>
            <a:lvl4pPr marL="1371600" indent="0" latinLnBrk="0">
              <a:buNone/>
              <a:defRPr lang="zh-TW" sz="2000"/>
            </a:lvl4pPr>
            <a:lvl5pPr marL="1828800" indent="0" latinLnBrk="0">
              <a:buNone/>
              <a:defRPr lang="zh-TW" sz="2000"/>
            </a:lvl5pPr>
            <a:lvl6pPr marL="2286000" indent="0" latinLnBrk="0">
              <a:buNone/>
              <a:defRPr lang="zh-TW" sz="2000"/>
            </a:lvl6pPr>
            <a:lvl7pPr marL="2743200" indent="0" latinLnBrk="0">
              <a:buNone/>
              <a:defRPr lang="zh-TW" sz="2000"/>
            </a:lvl7pPr>
            <a:lvl8pPr marL="3200400" indent="0" latinLnBrk="0">
              <a:buNone/>
              <a:defRPr lang="zh-TW" sz="2000"/>
            </a:lvl8pPr>
            <a:lvl9pPr marL="3657600" indent="0" latinLnBrk="0">
              <a:buNone/>
              <a:defRPr lang="zh-TW" sz="2000"/>
            </a:lvl9pPr>
          </a:lstStyle>
          <a:p>
            <a:r>
              <a:rPr lang="zh-TW"/>
              <a:t>按一下圖示以新增圖片</a:t>
            </a:r>
          </a:p>
        </p:txBody>
      </p:sp>
      <p:sp>
        <p:nvSpPr>
          <p:cNvPr id="4" name="文字版面配置區 3"/>
          <p:cNvSpPr>
            <a:spLocks noGrp="1"/>
          </p:cNvSpPr>
          <p:nvPr>
            <p:ph type="body" sz="half" idx="2"/>
          </p:nvPr>
        </p:nvSpPr>
        <p:spPr>
          <a:xfrm>
            <a:off x="680323" y="2336873"/>
            <a:ext cx="3876256" cy="3599315"/>
          </a:xfrm>
        </p:spPr>
        <p:txBody>
          <a:bodyPr anchor="ctr"/>
          <a:lstStyle>
            <a:lvl1pPr marL="0" indent="0" latinLnBrk="0">
              <a:buNone/>
              <a:defRPr lang="zh-TW" sz="1600"/>
            </a:lvl1pPr>
            <a:lvl2pPr marL="457200" indent="0" latinLnBrk="0">
              <a:buNone/>
              <a:defRPr lang="zh-TW" sz="1400"/>
            </a:lvl2pPr>
            <a:lvl3pPr marL="914400" indent="0" latinLnBrk="0">
              <a:buNone/>
              <a:defRPr lang="zh-TW" sz="1200"/>
            </a:lvl3pPr>
            <a:lvl4pPr marL="1371600" indent="0" latinLnBrk="0">
              <a:buNone/>
              <a:defRPr lang="zh-TW" sz="1000"/>
            </a:lvl4pPr>
            <a:lvl5pPr marL="1828800" indent="0" latinLnBrk="0">
              <a:buNone/>
              <a:defRPr lang="zh-TW" sz="1000"/>
            </a:lvl5pPr>
            <a:lvl6pPr marL="2286000" indent="0" latinLnBrk="0">
              <a:buNone/>
              <a:defRPr lang="zh-TW" sz="1000"/>
            </a:lvl6pPr>
            <a:lvl7pPr marL="2743200" indent="0" latinLnBrk="0">
              <a:buNone/>
              <a:defRPr lang="zh-TW" sz="1000"/>
            </a:lvl7pPr>
            <a:lvl8pPr marL="3200400" indent="0" latinLnBrk="0">
              <a:buNone/>
              <a:defRPr lang="zh-TW" sz="1000"/>
            </a:lvl8pPr>
            <a:lvl9pPr marL="3657600" indent="0" latinLnBrk="0">
              <a:buNone/>
              <a:defRPr lang="zh-TW" sz="1000"/>
            </a:lvl9pPr>
          </a:lstStyle>
          <a:p>
            <a:pPr lvl="0"/>
            <a:r>
              <a:rPr lang="zh-TW"/>
              <a:t>按一下以編輯母片文字樣式</a:t>
            </a:r>
          </a:p>
        </p:txBody>
      </p:sp>
      <p:sp>
        <p:nvSpPr>
          <p:cNvPr id="5" name="日期版面配置區 4"/>
          <p:cNvSpPr>
            <a:spLocks noGrp="1"/>
          </p:cNvSpPr>
          <p:nvPr>
            <p:ph type="dt" sz="half" idx="10"/>
          </p:nvPr>
        </p:nvSpPr>
        <p:spPr/>
        <p:txBody>
          <a:bodyPr/>
          <a:lstStyle/>
          <a:p>
            <a:fld id="{363EFA5E-FA76-400D-B3DC-F0BA90E6D107}" type="datetimeFigureOut">
              <a:t>2013/9/17</a:t>
            </a:fld>
            <a:endParaRPr lang="zh-TW"/>
          </a:p>
        </p:txBody>
      </p:sp>
      <p:sp>
        <p:nvSpPr>
          <p:cNvPr id="6" name="頁尾版面配置區 5"/>
          <p:cNvSpPr>
            <a:spLocks noGrp="1"/>
          </p:cNvSpPr>
          <p:nvPr>
            <p:ph type="ftr" sz="quarter" idx="11"/>
          </p:nvPr>
        </p:nvSpPr>
        <p:spPr/>
        <p:txBody>
          <a:bodyPr/>
          <a:lstStyle/>
          <a:p>
            <a:endParaRPr lang="zh-TW"/>
          </a:p>
        </p:txBody>
      </p:sp>
      <p:sp>
        <p:nvSpPr>
          <p:cNvPr id="7" name="投影片編號版面配置區 6"/>
          <p:cNvSpPr>
            <a:spLocks noGrp="1"/>
          </p:cNvSpPr>
          <p:nvPr>
            <p:ph type="sldNum" sz="quarter" idx="12"/>
          </p:nvPr>
        </p:nvSpPr>
        <p:spPr/>
        <p:txBody>
          <a:bodyPr/>
          <a:lstStyle/>
          <a:p>
            <a:fld id="{6D22F896-40B5-4ADD-8801-0D06FADFA095}" type="slidenum">
              <a:t>‹#›</a:t>
            </a:fld>
            <a:endParaRPr lang="zh-TW"/>
          </a:p>
        </p:txBody>
      </p:sp>
    </p:spTree>
    <p:extLst>
      <p:ext uri="{BB962C8B-B14F-4D97-AF65-F5344CB8AC3E}">
        <p14:creationId xmlns:p14="http://schemas.microsoft.com/office/powerpoint/2010/main" val="221218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全景圖片 (含標題)">
    <p:spTree>
      <p:nvGrpSpPr>
        <p:cNvPr id="1" name=""/>
        <p:cNvGrpSpPr/>
        <p:nvPr/>
      </p:nvGrpSpPr>
      <p:grpSpPr>
        <a:xfrm>
          <a:off x="0" y="0"/>
          <a:ext cx="0" cy="0"/>
          <a:chOff x="0" y="0"/>
          <a:chExt cx="0" cy="0"/>
        </a:xfrm>
      </p:grpSpPr>
      <p:pic>
        <p:nvPicPr>
          <p:cNvPr id="8" name="圖片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圖片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矩形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矩形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a:xfrm>
            <a:off x="680322" y="4711616"/>
            <a:ext cx="9613859" cy="453051"/>
          </a:xfrm>
        </p:spPr>
        <p:txBody>
          <a:bodyPr anchor="b">
            <a:normAutofit/>
          </a:bodyPr>
          <a:lstStyle>
            <a:lvl1pPr latinLnBrk="0">
              <a:defRPr lang="zh-TW" sz="2400"/>
            </a:lvl1pPr>
          </a:lstStyle>
          <a:p>
            <a:r>
              <a:rPr lang="zh-TW"/>
              <a:t>按一下以編輯母片標題樣式</a:t>
            </a:r>
          </a:p>
        </p:txBody>
      </p:sp>
      <p:sp>
        <p:nvSpPr>
          <p:cNvPr id="3" name="圖片版面配置區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latinLnBrk="0">
              <a:buNone/>
              <a:defRPr lang="zh-TW" sz="3200"/>
            </a:lvl1pPr>
            <a:lvl2pPr marL="457200" indent="0" latinLnBrk="0">
              <a:buNone/>
              <a:defRPr lang="zh-TW" sz="2800"/>
            </a:lvl2pPr>
            <a:lvl3pPr marL="914400" indent="0" latinLnBrk="0">
              <a:buNone/>
              <a:defRPr lang="zh-TW" sz="2400"/>
            </a:lvl3pPr>
            <a:lvl4pPr marL="1371600" indent="0" latinLnBrk="0">
              <a:buNone/>
              <a:defRPr lang="zh-TW" sz="2000"/>
            </a:lvl4pPr>
            <a:lvl5pPr marL="1828800" indent="0" latinLnBrk="0">
              <a:buNone/>
              <a:defRPr lang="zh-TW" sz="2000"/>
            </a:lvl5pPr>
            <a:lvl6pPr marL="2286000" indent="0" latinLnBrk="0">
              <a:buNone/>
              <a:defRPr lang="zh-TW" sz="2000"/>
            </a:lvl6pPr>
            <a:lvl7pPr marL="2743200" indent="0" latinLnBrk="0">
              <a:buNone/>
              <a:defRPr lang="zh-TW" sz="2000"/>
            </a:lvl7pPr>
            <a:lvl8pPr marL="3200400" indent="0" latinLnBrk="0">
              <a:buNone/>
              <a:defRPr lang="zh-TW" sz="2000"/>
            </a:lvl8pPr>
            <a:lvl9pPr marL="3657600" indent="0" latinLnBrk="0">
              <a:buNone/>
              <a:defRPr lang="zh-TW" sz="2000"/>
            </a:lvl9pPr>
          </a:lstStyle>
          <a:p>
            <a:r>
              <a:rPr lang="zh-TW"/>
              <a:t>按一下圖示以新增圖片</a:t>
            </a:r>
          </a:p>
        </p:txBody>
      </p:sp>
      <p:sp>
        <p:nvSpPr>
          <p:cNvPr id="4" name="文字版面配置區 3"/>
          <p:cNvSpPr>
            <a:spLocks noGrp="1"/>
          </p:cNvSpPr>
          <p:nvPr>
            <p:ph type="body" sz="half" idx="2"/>
          </p:nvPr>
        </p:nvSpPr>
        <p:spPr>
          <a:xfrm>
            <a:off x="680319" y="5169583"/>
            <a:ext cx="9613862" cy="622971"/>
          </a:xfrm>
        </p:spPr>
        <p:txBody>
          <a:bodyPr/>
          <a:lstStyle>
            <a:lvl1pPr marL="0" indent="0" latinLnBrk="0">
              <a:buNone/>
              <a:defRPr lang="zh-TW" sz="1600"/>
            </a:lvl1pPr>
            <a:lvl2pPr marL="457200" indent="0" latinLnBrk="0">
              <a:buNone/>
              <a:defRPr lang="zh-TW" sz="1400"/>
            </a:lvl2pPr>
            <a:lvl3pPr marL="914400" indent="0" latinLnBrk="0">
              <a:buNone/>
              <a:defRPr lang="zh-TW" sz="1200"/>
            </a:lvl3pPr>
            <a:lvl4pPr marL="1371600" indent="0" latinLnBrk="0">
              <a:buNone/>
              <a:defRPr lang="zh-TW" sz="1000"/>
            </a:lvl4pPr>
            <a:lvl5pPr marL="1828800" indent="0" latinLnBrk="0">
              <a:buNone/>
              <a:defRPr lang="zh-TW" sz="1000"/>
            </a:lvl5pPr>
            <a:lvl6pPr marL="2286000" indent="0" latinLnBrk="0">
              <a:buNone/>
              <a:defRPr lang="zh-TW" sz="1000"/>
            </a:lvl6pPr>
            <a:lvl7pPr marL="2743200" indent="0" latinLnBrk="0">
              <a:buNone/>
              <a:defRPr lang="zh-TW" sz="1000"/>
            </a:lvl7pPr>
            <a:lvl8pPr marL="3200400" indent="0" latinLnBrk="0">
              <a:buNone/>
              <a:defRPr lang="zh-TW" sz="1000"/>
            </a:lvl8pPr>
            <a:lvl9pPr marL="3657600" indent="0" latinLnBrk="0">
              <a:buNone/>
              <a:defRPr lang="zh-TW" sz="1000"/>
            </a:lvl9pPr>
          </a:lstStyle>
          <a:p>
            <a:pPr lvl="0"/>
            <a:r>
              <a:rPr lang="zh-TW"/>
              <a:t>按一下以編輯母片文字樣式</a:t>
            </a:r>
          </a:p>
        </p:txBody>
      </p:sp>
      <p:sp>
        <p:nvSpPr>
          <p:cNvPr id="5" name="日期版面配置區 4"/>
          <p:cNvSpPr>
            <a:spLocks noGrp="1"/>
          </p:cNvSpPr>
          <p:nvPr>
            <p:ph type="dt" sz="half" idx="10"/>
          </p:nvPr>
        </p:nvSpPr>
        <p:spPr/>
        <p:txBody>
          <a:bodyPr/>
          <a:lstStyle/>
          <a:p>
            <a:fld id="{446C117F-5CCF-4837-BE5F-2B92066CAFAF}" type="datetimeFigureOut">
              <a:t>2013/9/17</a:t>
            </a:fld>
            <a:endParaRPr lang="zh-TW"/>
          </a:p>
        </p:txBody>
      </p:sp>
      <p:sp>
        <p:nvSpPr>
          <p:cNvPr id="6" name="頁尾版面配置區 5"/>
          <p:cNvSpPr>
            <a:spLocks noGrp="1"/>
          </p:cNvSpPr>
          <p:nvPr>
            <p:ph type="ftr" sz="quarter" idx="11"/>
          </p:nvPr>
        </p:nvSpPr>
        <p:spPr/>
        <p:txBody>
          <a:bodyPr/>
          <a:lstStyle/>
          <a:p>
            <a:endParaRPr lang="zh-TW"/>
          </a:p>
        </p:txBody>
      </p:sp>
      <p:sp>
        <p:nvSpPr>
          <p:cNvPr id="7" name="投影片編號版面配置區 6"/>
          <p:cNvSpPr>
            <a:spLocks noGrp="1"/>
          </p:cNvSpPr>
          <p:nvPr>
            <p:ph type="sldNum" sz="quarter" idx="12"/>
          </p:nvPr>
        </p:nvSpPr>
        <p:spPr>
          <a:xfrm>
            <a:off x="10729455" y="4711309"/>
            <a:ext cx="1154151" cy="1090789"/>
          </a:xfrm>
        </p:spPr>
        <p:txBody>
          <a:bodyPr/>
          <a:lstStyle/>
          <a:p>
            <a:fld id="{6D22F896-40B5-4ADD-8801-0D06FADFA095}" type="slidenum">
              <a:t>‹#›</a:t>
            </a:fld>
            <a:endParaRPr lang="zh-TW"/>
          </a:p>
        </p:txBody>
      </p:sp>
    </p:spTree>
    <p:extLst>
      <p:ext uri="{BB962C8B-B14F-4D97-AF65-F5344CB8AC3E}">
        <p14:creationId xmlns:p14="http://schemas.microsoft.com/office/powerpoint/2010/main" val="2890165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pic>
        <p:nvPicPr>
          <p:cNvPr id="8" name="圖片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圖片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矩形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矩形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a:xfrm>
            <a:off x="680322" y="609597"/>
            <a:ext cx="9613858" cy="3592750"/>
          </a:xfrm>
        </p:spPr>
        <p:txBody>
          <a:bodyPr anchor="ctr"/>
          <a:lstStyle>
            <a:lvl1pPr latinLnBrk="0">
              <a:defRPr lang="zh-TW" sz="3200"/>
            </a:lvl1pPr>
          </a:lstStyle>
          <a:p>
            <a:r>
              <a:rPr lang="zh-TW"/>
              <a:t>按一下以編輯母片標題樣式</a:t>
            </a:r>
          </a:p>
        </p:txBody>
      </p:sp>
      <p:sp>
        <p:nvSpPr>
          <p:cNvPr id="4" name="文字版面配置區 3"/>
          <p:cNvSpPr>
            <a:spLocks noGrp="1"/>
          </p:cNvSpPr>
          <p:nvPr>
            <p:ph type="body" sz="half" idx="2"/>
          </p:nvPr>
        </p:nvSpPr>
        <p:spPr>
          <a:xfrm>
            <a:off x="680322" y="4711615"/>
            <a:ext cx="9613859" cy="1090789"/>
          </a:xfrm>
        </p:spPr>
        <p:txBody>
          <a:bodyPr anchor="ctr"/>
          <a:lstStyle>
            <a:lvl1pPr marL="0" indent="0" latinLnBrk="0">
              <a:buNone/>
              <a:defRPr lang="zh-TW" sz="1600"/>
            </a:lvl1pPr>
            <a:lvl2pPr marL="457200" indent="0" latinLnBrk="0">
              <a:buNone/>
              <a:defRPr lang="zh-TW" sz="1400"/>
            </a:lvl2pPr>
            <a:lvl3pPr marL="914400" indent="0" latinLnBrk="0">
              <a:buNone/>
              <a:defRPr lang="zh-TW" sz="1200"/>
            </a:lvl3pPr>
            <a:lvl4pPr marL="1371600" indent="0" latinLnBrk="0">
              <a:buNone/>
              <a:defRPr lang="zh-TW" sz="1000"/>
            </a:lvl4pPr>
            <a:lvl5pPr marL="1828800" indent="0" latinLnBrk="0">
              <a:buNone/>
              <a:defRPr lang="zh-TW" sz="1000"/>
            </a:lvl5pPr>
            <a:lvl6pPr marL="2286000" indent="0" latinLnBrk="0">
              <a:buNone/>
              <a:defRPr lang="zh-TW" sz="1000"/>
            </a:lvl6pPr>
            <a:lvl7pPr marL="2743200" indent="0" latinLnBrk="0">
              <a:buNone/>
              <a:defRPr lang="zh-TW" sz="1000"/>
            </a:lvl7pPr>
            <a:lvl8pPr marL="3200400" indent="0" latinLnBrk="0">
              <a:buNone/>
              <a:defRPr lang="zh-TW" sz="1000"/>
            </a:lvl8pPr>
            <a:lvl9pPr marL="3657600" indent="0" latinLnBrk="0">
              <a:buNone/>
              <a:defRPr lang="zh-TW" sz="1000"/>
            </a:lvl9pPr>
          </a:lstStyle>
          <a:p>
            <a:pPr lvl="0"/>
            <a:r>
              <a:rPr lang="zh-TW"/>
              <a:t>按一下以編輯母片文字樣式</a:t>
            </a:r>
          </a:p>
        </p:txBody>
      </p:sp>
      <p:sp>
        <p:nvSpPr>
          <p:cNvPr id="5" name="日期版面配置區 4"/>
          <p:cNvSpPr>
            <a:spLocks noGrp="1"/>
          </p:cNvSpPr>
          <p:nvPr>
            <p:ph type="dt" sz="half" idx="10"/>
          </p:nvPr>
        </p:nvSpPr>
        <p:spPr/>
        <p:txBody>
          <a:bodyPr/>
          <a:lstStyle/>
          <a:p>
            <a:fld id="{84EB90BD-B6CE-46B7-997F-7313B992CCDC}" type="datetimeFigureOut">
              <a:t>2013/9/17</a:t>
            </a:fld>
            <a:endParaRPr lang="zh-TW"/>
          </a:p>
        </p:txBody>
      </p:sp>
      <p:sp>
        <p:nvSpPr>
          <p:cNvPr id="6" name="頁尾版面配置區 5"/>
          <p:cNvSpPr>
            <a:spLocks noGrp="1"/>
          </p:cNvSpPr>
          <p:nvPr>
            <p:ph type="ftr" sz="quarter" idx="11"/>
          </p:nvPr>
        </p:nvSpPr>
        <p:spPr/>
        <p:txBody>
          <a:bodyPr/>
          <a:lstStyle/>
          <a:p>
            <a:endParaRPr lang="zh-TW"/>
          </a:p>
        </p:txBody>
      </p:sp>
      <p:sp>
        <p:nvSpPr>
          <p:cNvPr id="7" name="投影片編號版面配置區 6"/>
          <p:cNvSpPr>
            <a:spLocks noGrp="1"/>
          </p:cNvSpPr>
          <p:nvPr>
            <p:ph type="sldNum" sz="quarter" idx="12"/>
          </p:nvPr>
        </p:nvSpPr>
        <p:spPr>
          <a:xfrm>
            <a:off x="10729455" y="4711615"/>
            <a:ext cx="1154151" cy="1090789"/>
          </a:xfrm>
        </p:spPr>
        <p:txBody>
          <a:bodyPr/>
          <a:lstStyle/>
          <a:p>
            <a:fld id="{6D22F896-40B5-4ADD-8801-0D06FADFA095}" type="slidenum">
              <a:t>‹#›</a:t>
            </a:fld>
            <a:endParaRPr lang="zh-TW"/>
          </a:p>
        </p:txBody>
      </p:sp>
    </p:spTree>
    <p:extLst>
      <p:ext uri="{BB962C8B-B14F-4D97-AF65-F5344CB8AC3E}">
        <p14:creationId xmlns:p14="http://schemas.microsoft.com/office/powerpoint/2010/main" val="4131110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pic>
        <p:nvPicPr>
          <p:cNvPr id="11" name="圖片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圖片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矩形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矩形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a:xfrm>
            <a:off x="1127856" y="609598"/>
            <a:ext cx="8718877" cy="3036061"/>
          </a:xfrm>
        </p:spPr>
        <p:txBody>
          <a:bodyPr anchor="ctr"/>
          <a:lstStyle>
            <a:lvl1pPr latinLnBrk="0">
              <a:defRPr lang="zh-TW" sz="3200"/>
            </a:lvl1pPr>
          </a:lstStyle>
          <a:p>
            <a:r>
              <a:rPr lang="zh-TW"/>
              <a:t>按一下以編輯母片標題樣式</a:t>
            </a:r>
          </a:p>
        </p:txBody>
      </p:sp>
      <p:sp>
        <p:nvSpPr>
          <p:cNvPr id="12" name="文字版面配置區 3"/>
          <p:cNvSpPr>
            <a:spLocks noGrp="1"/>
          </p:cNvSpPr>
          <p:nvPr>
            <p:ph type="body" sz="half" idx="13"/>
          </p:nvPr>
        </p:nvSpPr>
        <p:spPr>
          <a:xfrm>
            <a:off x="1402288" y="3653379"/>
            <a:ext cx="8156579" cy="548968"/>
          </a:xfrm>
        </p:spPr>
        <p:txBody>
          <a:bodyPr anchor="t">
            <a:normAutofit/>
          </a:bodyPr>
          <a:lstStyle>
            <a:lvl1pPr marL="0" indent="0" latinLnBrk="0">
              <a:buNone/>
              <a:defRPr lang="zh-TW" sz="1400"/>
            </a:lvl1pPr>
            <a:lvl2pPr marL="457200" indent="0" latinLnBrk="0">
              <a:buNone/>
              <a:defRPr lang="zh-TW" sz="1400"/>
            </a:lvl2pPr>
            <a:lvl3pPr marL="914400" indent="0" latinLnBrk="0">
              <a:buNone/>
              <a:defRPr lang="zh-TW" sz="1200"/>
            </a:lvl3pPr>
            <a:lvl4pPr marL="1371600" indent="0" latinLnBrk="0">
              <a:buNone/>
              <a:defRPr lang="zh-TW" sz="1000"/>
            </a:lvl4pPr>
            <a:lvl5pPr marL="1828800" indent="0" latinLnBrk="0">
              <a:buNone/>
              <a:defRPr lang="zh-TW" sz="1000"/>
            </a:lvl5pPr>
            <a:lvl6pPr marL="2286000" indent="0" latinLnBrk="0">
              <a:buNone/>
              <a:defRPr lang="zh-TW" sz="1000"/>
            </a:lvl6pPr>
            <a:lvl7pPr marL="2743200" indent="0" latinLnBrk="0">
              <a:buNone/>
              <a:defRPr lang="zh-TW" sz="1000"/>
            </a:lvl7pPr>
            <a:lvl8pPr marL="3200400" indent="0" latinLnBrk="0">
              <a:buNone/>
              <a:defRPr lang="zh-TW" sz="1000"/>
            </a:lvl8pPr>
            <a:lvl9pPr marL="3657600" indent="0" latinLnBrk="0">
              <a:buNone/>
              <a:defRPr lang="zh-TW" sz="1000"/>
            </a:lvl9pPr>
          </a:lstStyle>
          <a:p>
            <a:pPr lvl="0"/>
            <a:r>
              <a:rPr lang="zh-TW"/>
              <a:t>按一下以編輯母片文字樣式</a:t>
            </a:r>
          </a:p>
        </p:txBody>
      </p:sp>
      <p:sp>
        <p:nvSpPr>
          <p:cNvPr id="4" name="文字版面配置區 3"/>
          <p:cNvSpPr>
            <a:spLocks noGrp="1"/>
          </p:cNvSpPr>
          <p:nvPr>
            <p:ph type="body" sz="half" idx="2"/>
          </p:nvPr>
        </p:nvSpPr>
        <p:spPr>
          <a:xfrm>
            <a:off x="680322" y="4711615"/>
            <a:ext cx="9613859" cy="1090789"/>
          </a:xfrm>
        </p:spPr>
        <p:txBody>
          <a:bodyPr anchor="ctr">
            <a:normAutofit/>
          </a:bodyPr>
          <a:lstStyle>
            <a:lvl1pPr marL="0" indent="0" latinLnBrk="0">
              <a:buNone/>
              <a:defRPr lang="zh-TW" sz="1600"/>
            </a:lvl1pPr>
            <a:lvl2pPr marL="457200" indent="0" latinLnBrk="0">
              <a:buNone/>
              <a:defRPr lang="zh-TW" sz="1400"/>
            </a:lvl2pPr>
            <a:lvl3pPr marL="914400" indent="0" latinLnBrk="0">
              <a:buNone/>
              <a:defRPr lang="zh-TW" sz="1200"/>
            </a:lvl3pPr>
            <a:lvl4pPr marL="1371600" indent="0" latinLnBrk="0">
              <a:buNone/>
              <a:defRPr lang="zh-TW" sz="1000"/>
            </a:lvl4pPr>
            <a:lvl5pPr marL="1828800" indent="0" latinLnBrk="0">
              <a:buNone/>
              <a:defRPr lang="zh-TW" sz="1000"/>
            </a:lvl5pPr>
            <a:lvl6pPr marL="2286000" indent="0" latinLnBrk="0">
              <a:buNone/>
              <a:defRPr lang="zh-TW" sz="1000"/>
            </a:lvl6pPr>
            <a:lvl7pPr marL="2743200" indent="0" latinLnBrk="0">
              <a:buNone/>
              <a:defRPr lang="zh-TW" sz="1000"/>
            </a:lvl7pPr>
            <a:lvl8pPr marL="3200400" indent="0" latinLnBrk="0">
              <a:buNone/>
              <a:defRPr lang="zh-TW" sz="1000"/>
            </a:lvl8pPr>
            <a:lvl9pPr marL="3657600" indent="0" latinLnBrk="0">
              <a:buNone/>
              <a:defRPr lang="zh-TW" sz="1000"/>
            </a:lvl9pPr>
          </a:lstStyle>
          <a:p>
            <a:pPr lvl="0"/>
            <a:r>
              <a:rPr lang="zh-TW"/>
              <a:t>按一下以編輯母片文字樣式</a:t>
            </a:r>
          </a:p>
        </p:txBody>
      </p:sp>
      <p:sp>
        <p:nvSpPr>
          <p:cNvPr id="5" name="日期版面配置區 4"/>
          <p:cNvSpPr>
            <a:spLocks noGrp="1"/>
          </p:cNvSpPr>
          <p:nvPr>
            <p:ph type="dt" sz="half" idx="10"/>
          </p:nvPr>
        </p:nvSpPr>
        <p:spPr/>
        <p:txBody>
          <a:bodyPr/>
          <a:lstStyle/>
          <a:p>
            <a:fld id="{CDB9D11F-B188-461D-B23F-39381795C052}" type="datetimeFigureOut">
              <a:t>2013/9/17</a:t>
            </a:fld>
            <a:endParaRPr lang="zh-TW"/>
          </a:p>
        </p:txBody>
      </p:sp>
      <p:sp>
        <p:nvSpPr>
          <p:cNvPr id="6" name="頁尾版面配置區 5"/>
          <p:cNvSpPr>
            <a:spLocks noGrp="1"/>
          </p:cNvSpPr>
          <p:nvPr>
            <p:ph type="ftr" sz="quarter" idx="11"/>
          </p:nvPr>
        </p:nvSpPr>
        <p:spPr/>
        <p:txBody>
          <a:bodyPr/>
          <a:lstStyle/>
          <a:p>
            <a:endParaRPr lang="zh-TW"/>
          </a:p>
        </p:txBody>
      </p:sp>
      <p:sp>
        <p:nvSpPr>
          <p:cNvPr id="7" name="投影片編號版面配置區 6"/>
          <p:cNvSpPr>
            <a:spLocks noGrp="1"/>
          </p:cNvSpPr>
          <p:nvPr>
            <p:ph type="sldNum" sz="quarter" idx="12"/>
          </p:nvPr>
        </p:nvSpPr>
        <p:spPr>
          <a:xfrm>
            <a:off x="10729455" y="4709925"/>
            <a:ext cx="1154151" cy="1090789"/>
          </a:xfrm>
        </p:spPr>
        <p:txBody>
          <a:bodyPr/>
          <a:lstStyle/>
          <a:p>
            <a:fld id="{6D22F896-40B5-4ADD-8801-0D06FADFA095}" type="slidenum">
              <a:t>‹#›</a:t>
            </a:fld>
            <a:endParaRPr lang="zh-TW"/>
          </a:p>
        </p:txBody>
      </p:sp>
      <p:sp>
        <p:nvSpPr>
          <p:cNvPr id="16" name="文字方塊 15"/>
          <p:cNvSpPr txBox="1"/>
          <p:nvPr/>
        </p:nvSpPr>
        <p:spPr>
          <a:xfrm>
            <a:off x="583572" y="748116"/>
            <a:ext cx="609600" cy="584776"/>
          </a:xfrm>
          <a:prstGeom prst="rect">
            <a:avLst/>
          </a:prstGeom>
        </p:spPr>
        <p:txBody>
          <a:bodyPr vert="horz" lIns="91440" tIns="45720" rIns="91440" bIns="45720" rtlCol="0" anchor="ctr">
            <a:noAutofit/>
          </a:bodyPr>
          <a:lstStyle>
            <a:lvl1pPr latinLnBrk="0">
              <a:spcBef>
                <a:spcPct val="0"/>
              </a:spcBef>
              <a:buNone/>
              <a:defRPr lang="zh-TW"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zh-TW">
                <a:solidFill>
                  <a:schemeClr val="tx2"/>
                </a:solidFill>
              </a:defRPr>
            </a:lvl2pPr>
            <a:lvl3pPr latinLnBrk="0">
              <a:defRPr lang="zh-TW">
                <a:solidFill>
                  <a:schemeClr val="tx2"/>
                </a:solidFill>
              </a:defRPr>
            </a:lvl3pPr>
            <a:lvl4pPr latinLnBrk="0">
              <a:defRPr lang="zh-TW">
                <a:solidFill>
                  <a:schemeClr val="tx2"/>
                </a:solidFill>
              </a:defRPr>
            </a:lvl4pPr>
            <a:lvl5pPr latinLnBrk="0">
              <a:defRPr lang="zh-TW">
                <a:solidFill>
                  <a:schemeClr val="tx2"/>
                </a:solidFill>
              </a:defRPr>
            </a:lvl5pPr>
            <a:lvl6pPr latinLnBrk="0">
              <a:defRPr lang="zh-TW">
                <a:solidFill>
                  <a:schemeClr val="tx2"/>
                </a:solidFill>
              </a:defRPr>
            </a:lvl6pPr>
            <a:lvl7pPr latinLnBrk="0">
              <a:defRPr lang="zh-TW">
                <a:solidFill>
                  <a:schemeClr val="tx2"/>
                </a:solidFill>
              </a:defRPr>
            </a:lvl7pPr>
            <a:lvl8pPr latinLnBrk="0">
              <a:defRPr lang="zh-TW">
                <a:solidFill>
                  <a:schemeClr val="tx2"/>
                </a:solidFill>
              </a:defRPr>
            </a:lvl8pPr>
            <a:lvl9pPr latinLnBrk="0">
              <a:defRPr lang="zh-TW">
                <a:solidFill>
                  <a:schemeClr val="tx2"/>
                </a:solidFill>
              </a:defRPr>
            </a:lvl9pPr>
          </a:lstStyle>
          <a:p>
            <a:pPr lvl="0"/>
            <a:r>
              <a:rPr lang="zh-TW" sz="7200">
                <a:solidFill>
                  <a:schemeClr val="tx1"/>
                </a:solidFill>
                <a:effectLst/>
              </a:rPr>
              <a:t>"</a:t>
            </a:r>
          </a:p>
        </p:txBody>
      </p:sp>
      <p:sp>
        <p:nvSpPr>
          <p:cNvPr id="17" name="文字方塊 16"/>
          <p:cNvSpPr txBox="1"/>
          <p:nvPr/>
        </p:nvSpPr>
        <p:spPr>
          <a:xfrm>
            <a:off x="9662809" y="3033524"/>
            <a:ext cx="609600" cy="584776"/>
          </a:xfrm>
          <a:prstGeom prst="rect">
            <a:avLst/>
          </a:prstGeom>
        </p:spPr>
        <p:txBody>
          <a:bodyPr vert="horz" lIns="91440" tIns="45720" rIns="91440" bIns="45720" rtlCol="0" anchor="ctr">
            <a:noAutofit/>
          </a:bodyPr>
          <a:lstStyle>
            <a:lvl1pPr latinLnBrk="0">
              <a:spcBef>
                <a:spcPct val="0"/>
              </a:spcBef>
              <a:buNone/>
              <a:defRPr lang="zh-TW"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zh-TW">
                <a:solidFill>
                  <a:schemeClr val="tx2"/>
                </a:solidFill>
              </a:defRPr>
            </a:lvl2pPr>
            <a:lvl3pPr latinLnBrk="0">
              <a:defRPr lang="zh-TW">
                <a:solidFill>
                  <a:schemeClr val="tx2"/>
                </a:solidFill>
              </a:defRPr>
            </a:lvl3pPr>
            <a:lvl4pPr latinLnBrk="0">
              <a:defRPr lang="zh-TW">
                <a:solidFill>
                  <a:schemeClr val="tx2"/>
                </a:solidFill>
              </a:defRPr>
            </a:lvl4pPr>
            <a:lvl5pPr latinLnBrk="0">
              <a:defRPr lang="zh-TW">
                <a:solidFill>
                  <a:schemeClr val="tx2"/>
                </a:solidFill>
              </a:defRPr>
            </a:lvl5pPr>
            <a:lvl6pPr latinLnBrk="0">
              <a:defRPr lang="zh-TW">
                <a:solidFill>
                  <a:schemeClr val="tx2"/>
                </a:solidFill>
              </a:defRPr>
            </a:lvl6pPr>
            <a:lvl7pPr latinLnBrk="0">
              <a:defRPr lang="zh-TW">
                <a:solidFill>
                  <a:schemeClr val="tx2"/>
                </a:solidFill>
              </a:defRPr>
            </a:lvl7pPr>
            <a:lvl8pPr latinLnBrk="0">
              <a:defRPr lang="zh-TW">
                <a:solidFill>
                  <a:schemeClr val="tx2"/>
                </a:solidFill>
              </a:defRPr>
            </a:lvl8pPr>
            <a:lvl9pPr latinLnBrk="0">
              <a:defRPr lang="zh-TW">
                <a:solidFill>
                  <a:schemeClr val="tx2"/>
                </a:solidFill>
              </a:defRPr>
            </a:lvl9pPr>
          </a:lstStyle>
          <a:p>
            <a:pPr lvl="0" algn="r"/>
            <a:r>
              <a:rPr lang="zh-TW" sz="7200">
                <a:solidFill>
                  <a:schemeClr val="tx1"/>
                </a:solidFill>
                <a:effectLst/>
              </a:rPr>
              <a:t>"</a:t>
            </a:r>
          </a:p>
        </p:txBody>
      </p:sp>
    </p:spTree>
    <p:extLst>
      <p:ext uri="{BB962C8B-B14F-4D97-AF65-F5344CB8AC3E}">
        <p14:creationId xmlns:p14="http://schemas.microsoft.com/office/powerpoint/2010/main" val="1373428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pic>
        <p:nvPicPr>
          <p:cNvPr id="9" name="圖片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圖片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矩形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矩形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a:xfrm>
            <a:off x="680319" y="4711615"/>
            <a:ext cx="9613862" cy="588535"/>
          </a:xfrm>
        </p:spPr>
        <p:txBody>
          <a:bodyPr anchor="b"/>
          <a:lstStyle>
            <a:lvl1pPr latinLnBrk="0">
              <a:defRPr lang="zh-TW" sz="3200"/>
            </a:lvl1pPr>
          </a:lstStyle>
          <a:p>
            <a:r>
              <a:rPr lang="zh-TW"/>
              <a:t>按一下以編輯母片標題樣式</a:t>
            </a:r>
          </a:p>
        </p:txBody>
      </p:sp>
      <p:sp>
        <p:nvSpPr>
          <p:cNvPr id="4" name="文字版面配置區 3"/>
          <p:cNvSpPr>
            <a:spLocks noGrp="1"/>
          </p:cNvSpPr>
          <p:nvPr>
            <p:ph type="body" sz="half" idx="2"/>
          </p:nvPr>
        </p:nvSpPr>
        <p:spPr>
          <a:xfrm>
            <a:off x="680320" y="5300149"/>
            <a:ext cx="9613862" cy="502255"/>
          </a:xfrm>
        </p:spPr>
        <p:txBody>
          <a:bodyPr anchor="t"/>
          <a:lstStyle>
            <a:lvl1pPr marL="0" indent="0" latinLnBrk="0">
              <a:buNone/>
              <a:defRPr lang="zh-TW" sz="1600"/>
            </a:lvl1pPr>
            <a:lvl2pPr marL="457200" indent="0" latinLnBrk="0">
              <a:buNone/>
              <a:defRPr lang="zh-TW" sz="1400"/>
            </a:lvl2pPr>
            <a:lvl3pPr marL="914400" indent="0" latinLnBrk="0">
              <a:buNone/>
              <a:defRPr lang="zh-TW" sz="1200"/>
            </a:lvl3pPr>
            <a:lvl4pPr marL="1371600" indent="0" latinLnBrk="0">
              <a:buNone/>
              <a:defRPr lang="zh-TW" sz="1000"/>
            </a:lvl4pPr>
            <a:lvl5pPr marL="1828800" indent="0" latinLnBrk="0">
              <a:buNone/>
              <a:defRPr lang="zh-TW" sz="1000"/>
            </a:lvl5pPr>
            <a:lvl6pPr marL="2286000" indent="0" latinLnBrk="0">
              <a:buNone/>
              <a:defRPr lang="zh-TW" sz="1000"/>
            </a:lvl6pPr>
            <a:lvl7pPr marL="2743200" indent="0" latinLnBrk="0">
              <a:buNone/>
              <a:defRPr lang="zh-TW" sz="1000"/>
            </a:lvl7pPr>
            <a:lvl8pPr marL="3200400" indent="0" latinLnBrk="0">
              <a:buNone/>
              <a:defRPr lang="zh-TW" sz="1000"/>
            </a:lvl8pPr>
            <a:lvl9pPr marL="3657600" indent="0" latinLnBrk="0">
              <a:buNone/>
              <a:defRPr lang="zh-TW" sz="1000"/>
            </a:lvl9pPr>
          </a:lstStyle>
          <a:p>
            <a:pPr lvl="0"/>
            <a:r>
              <a:rPr lang="zh-TW"/>
              <a:t>按一下以編輯母片文字樣式</a:t>
            </a:r>
          </a:p>
        </p:txBody>
      </p:sp>
      <p:sp>
        <p:nvSpPr>
          <p:cNvPr id="5" name="日期版面配置區 4"/>
          <p:cNvSpPr>
            <a:spLocks noGrp="1"/>
          </p:cNvSpPr>
          <p:nvPr>
            <p:ph type="dt" sz="half" idx="10"/>
          </p:nvPr>
        </p:nvSpPr>
        <p:spPr/>
        <p:txBody>
          <a:bodyPr/>
          <a:lstStyle/>
          <a:p>
            <a:fld id="{52E6D8D9-55A2-4063-B0F3-121F44549695}" type="datetimeFigureOut">
              <a:t>2013/9/17</a:t>
            </a:fld>
            <a:endParaRPr lang="zh-TW"/>
          </a:p>
        </p:txBody>
      </p:sp>
      <p:sp>
        <p:nvSpPr>
          <p:cNvPr id="6" name="頁尾版面配置區 5"/>
          <p:cNvSpPr>
            <a:spLocks noGrp="1"/>
          </p:cNvSpPr>
          <p:nvPr>
            <p:ph type="ftr" sz="quarter" idx="11"/>
          </p:nvPr>
        </p:nvSpPr>
        <p:spPr/>
        <p:txBody>
          <a:bodyPr/>
          <a:lstStyle/>
          <a:p>
            <a:endParaRPr lang="zh-TW"/>
          </a:p>
        </p:txBody>
      </p:sp>
      <p:sp>
        <p:nvSpPr>
          <p:cNvPr id="7" name="投影片編號版面配置區 6"/>
          <p:cNvSpPr>
            <a:spLocks noGrp="1"/>
          </p:cNvSpPr>
          <p:nvPr>
            <p:ph type="sldNum" sz="quarter" idx="12"/>
          </p:nvPr>
        </p:nvSpPr>
        <p:spPr>
          <a:xfrm>
            <a:off x="10729455" y="4709925"/>
            <a:ext cx="1154151" cy="1090789"/>
          </a:xfrm>
        </p:spPr>
        <p:txBody>
          <a:bodyPr/>
          <a:lstStyle/>
          <a:p>
            <a:fld id="{6D22F896-40B5-4ADD-8801-0D06FADFA095}" type="slidenum">
              <a:t>‹#›</a:t>
            </a:fld>
            <a:endParaRPr lang="zh-TW"/>
          </a:p>
        </p:txBody>
      </p:sp>
    </p:spTree>
    <p:extLst>
      <p:ext uri="{BB962C8B-B14F-4D97-AF65-F5344CB8AC3E}">
        <p14:creationId xmlns:p14="http://schemas.microsoft.com/office/powerpoint/2010/main" val="2218869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3 欄">
    <p:spTree>
      <p:nvGrpSpPr>
        <p:cNvPr id="1" name=""/>
        <p:cNvGrpSpPr/>
        <p:nvPr/>
      </p:nvGrpSpPr>
      <p:grpSpPr>
        <a:xfrm>
          <a:off x="0" y="0"/>
          <a:ext cx="0" cy="0"/>
          <a:chOff x="0" y="0"/>
          <a:chExt cx="0" cy="0"/>
        </a:xfrm>
      </p:grpSpPr>
      <p:pic>
        <p:nvPicPr>
          <p:cNvPr id="13" name="圖片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圖片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矩形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矩形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標題 1"/>
          <p:cNvSpPr>
            <a:spLocks noGrp="1"/>
          </p:cNvSpPr>
          <p:nvPr>
            <p:ph type="title"/>
          </p:nvPr>
        </p:nvSpPr>
        <p:spPr>
          <a:xfrm>
            <a:off x="669222" y="753228"/>
            <a:ext cx="9624960" cy="1080938"/>
          </a:xfrm>
        </p:spPr>
        <p:txBody>
          <a:bodyPr/>
          <a:lstStyle/>
          <a:p>
            <a:r>
              <a:rPr lang="zh-TW"/>
              <a:t>按一下以編輯母片標題樣式</a:t>
            </a:r>
          </a:p>
        </p:txBody>
      </p:sp>
      <p:sp>
        <p:nvSpPr>
          <p:cNvPr id="7" name="文字版面配置區 2"/>
          <p:cNvSpPr>
            <a:spLocks noGrp="1"/>
          </p:cNvSpPr>
          <p:nvPr>
            <p:ph type="body" idx="1"/>
          </p:nvPr>
        </p:nvSpPr>
        <p:spPr>
          <a:xfrm>
            <a:off x="660946" y="2336873"/>
            <a:ext cx="3070034" cy="576262"/>
          </a:xfrm>
        </p:spPr>
        <p:txBody>
          <a:bodyPr anchor="b">
            <a:noAutofit/>
          </a:bodyPr>
          <a:lstStyle>
            <a:lvl1pPr marL="0" indent="0" latinLnBrk="0">
              <a:buNone/>
              <a:defRPr lang="zh-TW" sz="2400" b="0">
                <a:solidFill>
                  <a:schemeClr val="tx1"/>
                </a:solidFill>
              </a:defRPr>
            </a:lvl1pPr>
            <a:lvl2pPr marL="457200" indent="0" latinLnBrk="0">
              <a:buNone/>
              <a:defRPr lang="zh-TW" sz="2000" b="1"/>
            </a:lvl2pPr>
            <a:lvl3pPr marL="914400" indent="0" latinLnBrk="0">
              <a:buNone/>
              <a:defRPr lang="zh-TW" sz="1800" b="1"/>
            </a:lvl3pPr>
            <a:lvl4pPr marL="1371600" indent="0" latinLnBrk="0">
              <a:buNone/>
              <a:defRPr lang="zh-TW" sz="1600" b="1"/>
            </a:lvl4pPr>
            <a:lvl5pPr marL="1828800" indent="0" latinLnBrk="0">
              <a:buNone/>
              <a:defRPr lang="zh-TW" sz="1600" b="1"/>
            </a:lvl5pPr>
            <a:lvl6pPr marL="2286000" indent="0" latinLnBrk="0">
              <a:buNone/>
              <a:defRPr lang="zh-TW" sz="1600" b="1"/>
            </a:lvl6pPr>
            <a:lvl7pPr marL="2743200" indent="0" latinLnBrk="0">
              <a:buNone/>
              <a:defRPr lang="zh-TW" sz="1600" b="1"/>
            </a:lvl7pPr>
            <a:lvl8pPr marL="3200400" indent="0" latinLnBrk="0">
              <a:buNone/>
              <a:defRPr lang="zh-TW" sz="1600" b="1"/>
            </a:lvl8pPr>
            <a:lvl9pPr marL="3657600" indent="0" latinLnBrk="0">
              <a:buNone/>
              <a:defRPr lang="zh-TW" sz="1600" b="1"/>
            </a:lvl9pPr>
          </a:lstStyle>
          <a:p>
            <a:pPr lvl="0"/>
            <a:r>
              <a:rPr lang="zh-TW"/>
              <a:t>按一下以編輯母片文字樣式</a:t>
            </a:r>
          </a:p>
        </p:txBody>
      </p:sp>
      <p:sp>
        <p:nvSpPr>
          <p:cNvPr id="8" name="文字版面配置區 3"/>
          <p:cNvSpPr>
            <a:spLocks noGrp="1"/>
          </p:cNvSpPr>
          <p:nvPr>
            <p:ph type="body" sz="half" idx="15"/>
          </p:nvPr>
        </p:nvSpPr>
        <p:spPr>
          <a:xfrm>
            <a:off x="680322" y="3022673"/>
            <a:ext cx="3049702" cy="2913513"/>
          </a:xfrm>
        </p:spPr>
        <p:txBody>
          <a:bodyPr anchor="t">
            <a:normAutofit/>
          </a:bodyPr>
          <a:lstStyle>
            <a:lvl1pPr marL="0" indent="0" latinLnBrk="0">
              <a:buNone/>
              <a:defRPr lang="zh-TW" sz="1400"/>
            </a:lvl1pPr>
            <a:lvl2pPr marL="457200" indent="0" latinLnBrk="0">
              <a:buNone/>
              <a:defRPr lang="zh-TW" sz="1200"/>
            </a:lvl2pPr>
            <a:lvl3pPr marL="914400" indent="0" latinLnBrk="0">
              <a:buNone/>
              <a:defRPr lang="zh-TW" sz="1000"/>
            </a:lvl3pPr>
            <a:lvl4pPr marL="1371600" indent="0" latinLnBrk="0">
              <a:buNone/>
              <a:defRPr lang="zh-TW" sz="900"/>
            </a:lvl4pPr>
            <a:lvl5pPr marL="1828800" indent="0" latinLnBrk="0">
              <a:buNone/>
              <a:defRPr lang="zh-TW" sz="900"/>
            </a:lvl5pPr>
            <a:lvl6pPr marL="2286000" indent="0" latinLnBrk="0">
              <a:buNone/>
              <a:defRPr lang="zh-TW" sz="900"/>
            </a:lvl6pPr>
            <a:lvl7pPr marL="2743200" indent="0" latinLnBrk="0">
              <a:buNone/>
              <a:defRPr lang="zh-TW" sz="900"/>
            </a:lvl7pPr>
            <a:lvl8pPr marL="3200400" indent="0" latinLnBrk="0">
              <a:buNone/>
              <a:defRPr lang="zh-TW" sz="900"/>
            </a:lvl8pPr>
            <a:lvl9pPr marL="3657600" indent="0" latinLnBrk="0">
              <a:buNone/>
              <a:defRPr lang="zh-TW" sz="900"/>
            </a:lvl9pPr>
          </a:lstStyle>
          <a:p>
            <a:pPr lvl="0"/>
            <a:r>
              <a:rPr lang="zh-TW"/>
              <a:t>按一下以編輯母片文字樣式</a:t>
            </a:r>
          </a:p>
        </p:txBody>
      </p:sp>
      <p:sp>
        <p:nvSpPr>
          <p:cNvPr id="9" name="文字版面配置區 4"/>
          <p:cNvSpPr>
            <a:spLocks noGrp="1"/>
          </p:cNvSpPr>
          <p:nvPr>
            <p:ph type="body" sz="quarter" idx="3"/>
          </p:nvPr>
        </p:nvSpPr>
        <p:spPr>
          <a:xfrm>
            <a:off x="3956025" y="2336873"/>
            <a:ext cx="3063240" cy="576262"/>
          </a:xfrm>
        </p:spPr>
        <p:txBody>
          <a:bodyPr anchor="b">
            <a:noAutofit/>
          </a:bodyPr>
          <a:lstStyle>
            <a:lvl1pPr marL="0" indent="0" latinLnBrk="0">
              <a:buNone/>
              <a:defRPr lang="zh-TW" sz="2400" b="0">
                <a:solidFill>
                  <a:schemeClr val="tx1"/>
                </a:solidFill>
              </a:defRPr>
            </a:lvl1pPr>
            <a:lvl2pPr marL="457200" indent="0" latinLnBrk="0">
              <a:buNone/>
              <a:defRPr lang="zh-TW" sz="2000" b="1"/>
            </a:lvl2pPr>
            <a:lvl3pPr marL="914400" indent="0" latinLnBrk="0">
              <a:buNone/>
              <a:defRPr lang="zh-TW" sz="1800" b="1"/>
            </a:lvl3pPr>
            <a:lvl4pPr marL="1371600" indent="0" latinLnBrk="0">
              <a:buNone/>
              <a:defRPr lang="zh-TW" sz="1600" b="1"/>
            </a:lvl4pPr>
            <a:lvl5pPr marL="1828800" indent="0" latinLnBrk="0">
              <a:buNone/>
              <a:defRPr lang="zh-TW" sz="1600" b="1"/>
            </a:lvl5pPr>
            <a:lvl6pPr marL="2286000" indent="0" latinLnBrk="0">
              <a:buNone/>
              <a:defRPr lang="zh-TW" sz="1600" b="1"/>
            </a:lvl6pPr>
            <a:lvl7pPr marL="2743200" indent="0" latinLnBrk="0">
              <a:buNone/>
              <a:defRPr lang="zh-TW" sz="1600" b="1"/>
            </a:lvl7pPr>
            <a:lvl8pPr marL="3200400" indent="0" latinLnBrk="0">
              <a:buNone/>
              <a:defRPr lang="zh-TW" sz="1600" b="1"/>
            </a:lvl8pPr>
            <a:lvl9pPr marL="3657600" indent="0" latinLnBrk="0">
              <a:buNone/>
              <a:defRPr lang="zh-TW" sz="1600" b="1"/>
            </a:lvl9pPr>
          </a:lstStyle>
          <a:p>
            <a:pPr lvl="0"/>
            <a:r>
              <a:rPr lang="zh-TW"/>
              <a:t>按一下以編輯母片文字樣式</a:t>
            </a:r>
          </a:p>
        </p:txBody>
      </p:sp>
      <p:sp>
        <p:nvSpPr>
          <p:cNvPr id="10" name="文字版面配置區 3"/>
          <p:cNvSpPr>
            <a:spLocks noGrp="1"/>
          </p:cNvSpPr>
          <p:nvPr>
            <p:ph type="body" sz="half" idx="16"/>
          </p:nvPr>
        </p:nvSpPr>
        <p:spPr>
          <a:xfrm>
            <a:off x="3945470" y="3022673"/>
            <a:ext cx="3063240" cy="2913513"/>
          </a:xfrm>
        </p:spPr>
        <p:txBody>
          <a:bodyPr anchor="t">
            <a:normAutofit/>
          </a:bodyPr>
          <a:lstStyle>
            <a:lvl1pPr marL="0" indent="0" latinLnBrk="0">
              <a:buNone/>
              <a:defRPr lang="zh-TW" sz="1400"/>
            </a:lvl1pPr>
            <a:lvl2pPr marL="457200" indent="0" latinLnBrk="0">
              <a:buNone/>
              <a:defRPr lang="zh-TW" sz="1200"/>
            </a:lvl2pPr>
            <a:lvl3pPr marL="914400" indent="0" latinLnBrk="0">
              <a:buNone/>
              <a:defRPr lang="zh-TW" sz="1000"/>
            </a:lvl3pPr>
            <a:lvl4pPr marL="1371600" indent="0" latinLnBrk="0">
              <a:buNone/>
              <a:defRPr lang="zh-TW" sz="900"/>
            </a:lvl4pPr>
            <a:lvl5pPr marL="1828800" indent="0" latinLnBrk="0">
              <a:buNone/>
              <a:defRPr lang="zh-TW" sz="900"/>
            </a:lvl5pPr>
            <a:lvl6pPr marL="2286000" indent="0" latinLnBrk="0">
              <a:buNone/>
              <a:defRPr lang="zh-TW" sz="900"/>
            </a:lvl6pPr>
            <a:lvl7pPr marL="2743200" indent="0" latinLnBrk="0">
              <a:buNone/>
              <a:defRPr lang="zh-TW" sz="900"/>
            </a:lvl7pPr>
            <a:lvl8pPr marL="3200400" indent="0" latinLnBrk="0">
              <a:buNone/>
              <a:defRPr lang="zh-TW" sz="900"/>
            </a:lvl8pPr>
            <a:lvl9pPr marL="3657600" indent="0" latinLnBrk="0">
              <a:buNone/>
              <a:defRPr lang="zh-TW" sz="900"/>
            </a:lvl9pPr>
          </a:lstStyle>
          <a:p>
            <a:pPr lvl="0"/>
            <a:r>
              <a:rPr lang="zh-TW"/>
              <a:t>按一下以編輯母片文字樣式</a:t>
            </a:r>
          </a:p>
        </p:txBody>
      </p:sp>
      <p:sp>
        <p:nvSpPr>
          <p:cNvPr id="11" name="文字版面配置區 4"/>
          <p:cNvSpPr>
            <a:spLocks noGrp="1"/>
          </p:cNvSpPr>
          <p:nvPr>
            <p:ph type="body" sz="quarter" idx="13"/>
          </p:nvPr>
        </p:nvSpPr>
        <p:spPr>
          <a:xfrm>
            <a:off x="7224156" y="2336873"/>
            <a:ext cx="3070025" cy="576262"/>
          </a:xfrm>
        </p:spPr>
        <p:txBody>
          <a:bodyPr anchor="b">
            <a:noAutofit/>
          </a:bodyPr>
          <a:lstStyle>
            <a:lvl1pPr marL="0" indent="0" latinLnBrk="0">
              <a:buNone/>
              <a:defRPr lang="zh-TW" sz="2400" b="0">
                <a:solidFill>
                  <a:schemeClr val="tx1"/>
                </a:solidFill>
              </a:defRPr>
            </a:lvl1pPr>
            <a:lvl2pPr marL="457200" indent="0" latinLnBrk="0">
              <a:buNone/>
              <a:defRPr lang="zh-TW" sz="2000" b="1"/>
            </a:lvl2pPr>
            <a:lvl3pPr marL="914400" indent="0" latinLnBrk="0">
              <a:buNone/>
              <a:defRPr lang="zh-TW" sz="1800" b="1"/>
            </a:lvl3pPr>
            <a:lvl4pPr marL="1371600" indent="0" latinLnBrk="0">
              <a:buNone/>
              <a:defRPr lang="zh-TW" sz="1600" b="1"/>
            </a:lvl4pPr>
            <a:lvl5pPr marL="1828800" indent="0" latinLnBrk="0">
              <a:buNone/>
              <a:defRPr lang="zh-TW" sz="1600" b="1"/>
            </a:lvl5pPr>
            <a:lvl6pPr marL="2286000" indent="0" latinLnBrk="0">
              <a:buNone/>
              <a:defRPr lang="zh-TW" sz="1600" b="1"/>
            </a:lvl6pPr>
            <a:lvl7pPr marL="2743200" indent="0" latinLnBrk="0">
              <a:buNone/>
              <a:defRPr lang="zh-TW" sz="1600" b="1"/>
            </a:lvl7pPr>
            <a:lvl8pPr marL="3200400" indent="0" latinLnBrk="0">
              <a:buNone/>
              <a:defRPr lang="zh-TW" sz="1600" b="1"/>
            </a:lvl8pPr>
            <a:lvl9pPr marL="3657600" indent="0" latinLnBrk="0">
              <a:buNone/>
              <a:defRPr lang="zh-TW" sz="1600" b="1"/>
            </a:lvl9pPr>
          </a:lstStyle>
          <a:p>
            <a:pPr lvl="0"/>
            <a:r>
              <a:rPr lang="zh-TW"/>
              <a:t>按一下以編輯母片文字樣式</a:t>
            </a:r>
          </a:p>
        </p:txBody>
      </p:sp>
      <p:sp>
        <p:nvSpPr>
          <p:cNvPr id="12" name="文字版面配置區 3"/>
          <p:cNvSpPr>
            <a:spLocks noGrp="1"/>
          </p:cNvSpPr>
          <p:nvPr>
            <p:ph type="body" sz="half" idx="17"/>
          </p:nvPr>
        </p:nvSpPr>
        <p:spPr>
          <a:xfrm>
            <a:off x="7224156" y="3022673"/>
            <a:ext cx="3070025" cy="2913513"/>
          </a:xfrm>
        </p:spPr>
        <p:txBody>
          <a:bodyPr anchor="t">
            <a:normAutofit/>
          </a:bodyPr>
          <a:lstStyle>
            <a:lvl1pPr marL="0" indent="0" latinLnBrk="0">
              <a:buNone/>
              <a:defRPr lang="zh-TW" sz="1400"/>
            </a:lvl1pPr>
            <a:lvl2pPr marL="457200" indent="0" latinLnBrk="0">
              <a:buNone/>
              <a:defRPr lang="zh-TW" sz="1200"/>
            </a:lvl2pPr>
            <a:lvl3pPr marL="914400" indent="0" latinLnBrk="0">
              <a:buNone/>
              <a:defRPr lang="zh-TW" sz="1000"/>
            </a:lvl3pPr>
            <a:lvl4pPr marL="1371600" indent="0" latinLnBrk="0">
              <a:buNone/>
              <a:defRPr lang="zh-TW" sz="900"/>
            </a:lvl4pPr>
            <a:lvl5pPr marL="1828800" indent="0" latinLnBrk="0">
              <a:buNone/>
              <a:defRPr lang="zh-TW" sz="900"/>
            </a:lvl5pPr>
            <a:lvl6pPr marL="2286000" indent="0" latinLnBrk="0">
              <a:buNone/>
              <a:defRPr lang="zh-TW" sz="900"/>
            </a:lvl6pPr>
            <a:lvl7pPr marL="2743200" indent="0" latinLnBrk="0">
              <a:buNone/>
              <a:defRPr lang="zh-TW" sz="900"/>
            </a:lvl7pPr>
            <a:lvl8pPr marL="3200400" indent="0" latinLnBrk="0">
              <a:buNone/>
              <a:defRPr lang="zh-TW" sz="900"/>
            </a:lvl8pPr>
            <a:lvl9pPr marL="3657600" indent="0" latinLnBrk="0">
              <a:buNone/>
              <a:defRPr lang="zh-TW" sz="900"/>
            </a:lvl9pPr>
          </a:lstStyle>
          <a:p>
            <a:pPr lvl="0"/>
            <a:r>
              <a:rPr lang="zh-TW"/>
              <a:t>按一下以編輯母片文字樣式</a:t>
            </a:r>
          </a:p>
        </p:txBody>
      </p:sp>
      <p:sp>
        <p:nvSpPr>
          <p:cNvPr id="3" name="日期版面配置區 2"/>
          <p:cNvSpPr>
            <a:spLocks noGrp="1"/>
          </p:cNvSpPr>
          <p:nvPr>
            <p:ph type="dt" sz="half" idx="10"/>
          </p:nvPr>
        </p:nvSpPr>
        <p:spPr/>
        <p:txBody>
          <a:bodyPr/>
          <a:lstStyle/>
          <a:p>
            <a:fld id="{D4B24536-994D-4021-A283-9F449C0DB509}" type="datetimeFigureOut">
              <a:t>2013/9/17</a:t>
            </a:fld>
            <a:endParaRPr lang="zh-TW"/>
          </a:p>
        </p:txBody>
      </p:sp>
      <p:sp>
        <p:nvSpPr>
          <p:cNvPr id="4" name="頁尾版面配置區 3"/>
          <p:cNvSpPr>
            <a:spLocks noGrp="1"/>
          </p:cNvSpPr>
          <p:nvPr>
            <p:ph type="ftr" sz="quarter" idx="11"/>
          </p:nvPr>
        </p:nvSpPr>
        <p:spPr/>
        <p:txBody>
          <a:bodyPr/>
          <a:lstStyle/>
          <a:p>
            <a:endParaRPr lang="zh-TW"/>
          </a:p>
        </p:txBody>
      </p:sp>
      <p:sp>
        <p:nvSpPr>
          <p:cNvPr id="5" name="投影片編號版面配置區 4"/>
          <p:cNvSpPr>
            <a:spLocks noGrp="1"/>
          </p:cNvSpPr>
          <p:nvPr>
            <p:ph type="sldNum" sz="quarter" idx="12"/>
          </p:nvPr>
        </p:nvSpPr>
        <p:spPr/>
        <p:txBody>
          <a:bodyPr/>
          <a:lstStyle/>
          <a:p>
            <a:fld id="{6D22F896-40B5-4ADD-8801-0D06FADFA095}" type="slidenum">
              <a:t>‹#›</a:t>
            </a:fld>
            <a:endParaRPr lang="zh-TW"/>
          </a:p>
        </p:txBody>
      </p:sp>
    </p:spTree>
    <p:extLst>
      <p:ext uri="{BB962C8B-B14F-4D97-AF65-F5344CB8AC3E}">
        <p14:creationId xmlns:p14="http://schemas.microsoft.com/office/powerpoint/2010/main" val="212208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3 圖片欄">
    <p:spTree>
      <p:nvGrpSpPr>
        <p:cNvPr id="1" name=""/>
        <p:cNvGrpSpPr/>
        <p:nvPr/>
      </p:nvGrpSpPr>
      <p:grpSpPr>
        <a:xfrm>
          <a:off x="0" y="0"/>
          <a:ext cx="0" cy="0"/>
          <a:chOff x="0" y="0"/>
          <a:chExt cx="0" cy="0"/>
        </a:xfrm>
      </p:grpSpPr>
      <p:pic>
        <p:nvPicPr>
          <p:cNvPr id="15" name="圖片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圖片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矩形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矩形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標題 1"/>
          <p:cNvSpPr>
            <a:spLocks noGrp="1"/>
          </p:cNvSpPr>
          <p:nvPr>
            <p:ph type="title"/>
          </p:nvPr>
        </p:nvSpPr>
        <p:spPr>
          <a:xfrm>
            <a:off x="680322" y="753228"/>
            <a:ext cx="9613860" cy="1080938"/>
          </a:xfrm>
        </p:spPr>
        <p:txBody>
          <a:bodyPr/>
          <a:lstStyle/>
          <a:p>
            <a:r>
              <a:rPr lang="zh-TW"/>
              <a:t>按一下以編輯母片標題樣式</a:t>
            </a:r>
          </a:p>
        </p:txBody>
      </p:sp>
      <p:sp>
        <p:nvSpPr>
          <p:cNvPr id="19" name="文字版面配置區 2"/>
          <p:cNvSpPr>
            <a:spLocks noGrp="1"/>
          </p:cNvSpPr>
          <p:nvPr>
            <p:ph type="body" idx="1"/>
          </p:nvPr>
        </p:nvSpPr>
        <p:spPr>
          <a:xfrm>
            <a:off x="680318" y="4297503"/>
            <a:ext cx="3049705" cy="576262"/>
          </a:xfrm>
        </p:spPr>
        <p:txBody>
          <a:bodyPr anchor="b">
            <a:noAutofit/>
          </a:bodyPr>
          <a:lstStyle>
            <a:lvl1pPr marL="0" indent="0" latinLnBrk="0">
              <a:buNone/>
              <a:defRPr lang="zh-TW" sz="2400" b="0">
                <a:solidFill>
                  <a:schemeClr val="tx1"/>
                </a:solidFill>
              </a:defRPr>
            </a:lvl1pPr>
            <a:lvl2pPr marL="457200" indent="0" latinLnBrk="0">
              <a:buNone/>
              <a:defRPr lang="zh-TW" sz="2000" b="1"/>
            </a:lvl2pPr>
            <a:lvl3pPr marL="914400" indent="0" latinLnBrk="0">
              <a:buNone/>
              <a:defRPr lang="zh-TW" sz="1800" b="1"/>
            </a:lvl3pPr>
            <a:lvl4pPr marL="1371600" indent="0" latinLnBrk="0">
              <a:buNone/>
              <a:defRPr lang="zh-TW" sz="1600" b="1"/>
            </a:lvl4pPr>
            <a:lvl5pPr marL="1828800" indent="0" latinLnBrk="0">
              <a:buNone/>
              <a:defRPr lang="zh-TW" sz="1600" b="1"/>
            </a:lvl5pPr>
            <a:lvl6pPr marL="2286000" indent="0" latinLnBrk="0">
              <a:buNone/>
              <a:defRPr lang="zh-TW" sz="1600" b="1"/>
            </a:lvl6pPr>
            <a:lvl7pPr marL="2743200" indent="0" latinLnBrk="0">
              <a:buNone/>
              <a:defRPr lang="zh-TW" sz="1600" b="1"/>
            </a:lvl7pPr>
            <a:lvl8pPr marL="3200400" indent="0" latinLnBrk="0">
              <a:buNone/>
              <a:defRPr lang="zh-TW" sz="1600" b="1"/>
            </a:lvl8pPr>
            <a:lvl9pPr marL="3657600" indent="0" latinLnBrk="0">
              <a:buNone/>
              <a:defRPr lang="zh-TW" sz="1600" b="1"/>
            </a:lvl9pPr>
          </a:lstStyle>
          <a:p>
            <a:pPr lvl="0"/>
            <a:r>
              <a:rPr lang="zh-TW"/>
              <a:t>按一下以編輯母片文字樣式</a:t>
            </a:r>
          </a:p>
        </p:txBody>
      </p:sp>
      <p:sp>
        <p:nvSpPr>
          <p:cNvPr id="20" name="圖片版面配置區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zh-TW" sz="1600"/>
            </a:lvl1pPr>
            <a:lvl2pPr marL="457200" indent="0" latinLnBrk="0">
              <a:buNone/>
              <a:defRPr lang="zh-TW" sz="1600"/>
            </a:lvl2pPr>
            <a:lvl3pPr marL="914400" indent="0" latinLnBrk="0">
              <a:buNone/>
              <a:defRPr lang="zh-TW" sz="1600"/>
            </a:lvl3pPr>
            <a:lvl4pPr marL="1371600" indent="0" latinLnBrk="0">
              <a:buNone/>
              <a:defRPr lang="zh-TW" sz="1600"/>
            </a:lvl4pPr>
            <a:lvl5pPr marL="1828800" indent="0" latinLnBrk="0">
              <a:buNone/>
              <a:defRPr lang="zh-TW" sz="1600"/>
            </a:lvl5pPr>
            <a:lvl6pPr marL="2286000" indent="0" latinLnBrk="0">
              <a:buNone/>
              <a:defRPr lang="zh-TW" sz="1600"/>
            </a:lvl6pPr>
            <a:lvl7pPr marL="2743200" indent="0" latinLnBrk="0">
              <a:buNone/>
              <a:defRPr lang="zh-TW" sz="1600"/>
            </a:lvl7pPr>
            <a:lvl8pPr marL="3200400" indent="0" latinLnBrk="0">
              <a:buNone/>
              <a:defRPr lang="zh-TW" sz="1600"/>
            </a:lvl8pPr>
            <a:lvl9pPr marL="3657600" indent="0" latinLnBrk="0">
              <a:buNone/>
              <a:defRPr lang="zh-TW" sz="1600"/>
            </a:lvl9pPr>
          </a:lstStyle>
          <a:p>
            <a:r>
              <a:rPr lang="zh-TW"/>
              <a:t>按一下圖示以新增圖片</a:t>
            </a:r>
          </a:p>
        </p:txBody>
      </p:sp>
      <p:sp>
        <p:nvSpPr>
          <p:cNvPr id="21" name="文字版面配置區 3"/>
          <p:cNvSpPr>
            <a:spLocks noGrp="1"/>
          </p:cNvSpPr>
          <p:nvPr>
            <p:ph type="body" sz="half" idx="18"/>
          </p:nvPr>
        </p:nvSpPr>
        <p:spPr>
          <a:xfrm>
            <a:off x="680318" y="4873765"/>
            <a:ext cx="3049705" cy="1062422"/>
          </a:xfrm>
        </p:spPr>
        <p:txBody>
          <a:bodyPr anchor="t">
            <a:normAutofit/>
          </a:bodyPr>
          <a:lstStyle>
            <a:lvl1pPr marL="0" indent="0" latinLnBrk="0">
              <a:buNone/>
              <a:defRPr lang="zh-TW" sz="1400"/>
            </a:lvl1pPr>
            <a:lvl2pPr marL="457200" indent="0" latinLnBrk="0">
              <a:buNone/>
              <a:defRPr lang="zh-TW" sz="1200"/>
            </a:lvl2pPr>
            <a:lvl3pPr marL="914400" indent="0" latinLnBrk="0">
              <a:buNone/>
              <a:defRPr lang="zh-TW" sz="1000"/>
            </a:lvl3pPr>
            <a:lvl4pPr marL="1371600" indent="0" latinLnBrk="0">
              <a:buNone/>
              <a:defRPr lang="zh-TW" sz="900"/>
            </a:lvl4pPr>
            <a:lvl5pPr marL="1828800" indent="0" latinLnBrk="0">
              <a:buNone/>
              <a:defRPr lang="zh-TW" sz="900"/>
            </a:lvl5pPr>
            <a:lvl6pPr marL="2286000" indent="0" latinLnBrk="0">
              <a:buNone/>
              <a:defRPr lang="zh-TW" sz="900"/>
            </a:lvl6pPr>
            <a:lvl7pPr marL="2743200" indent="0" latinLnBrk="0">
              <a:buNone/>
              <a:defRPr lang="zh-TW" sz="900"/>
            </a:lvl7pPr>
            <a:lvl8pPr marL="3200400" indent="0" latinLnBrk="0">
              <a:buNone/>
              <a:defRPr lang="zh-TW" sz="900"/>
            </a:lvl8pPr>
            <a:lvl9pPr marL="3657600" indent="0" latinLnBrk="0">
              <a:buNone/>
              <a:defRPr lang="zh-TW" sz="900"/>
            </a:lvl9pPr>
          </a:lstStyle>
          <a:p>
            <a:pPr lvl="0"/>
            <a:r>
              <a:rPr lang="zh-TW"/>
              <a:t>按一下以編輯母片文字樣式</a:t>
            </a:r>
          </a:p>
        </p:txBody>
      </p:sp>
      <p:sp>
        <p:nvSpPr>
          <p:cNvPr id="22" name="文字版面配置區 4"/>
          <p:cNvSpPr>
            <a:spLocks noGrp="1"/>
          </p:cNvSpPr>
          <p:nvPr>
            <p:ph type="body" sz="quarter" idx="3"/>
          </p:nvPr>
        </p:nvSpPr>
        <p:spPr>
          <a:xfrm>
            <a:off x="3945471" y="4297503"/>
            <a:ext cx="3063240" cy="576262"/>
          </a:xfrm>
        </p:spPr>
        <p:txBody>
          <a:bodyPr anchor="b">
            <a:noAutofit/>
          </a:bodyPr>
          <a:lstStyle>
            <a:lvl1pPr marL="0" indent="0" latinLnBrk="0">
              <a:buNone/>
              <a:defRPr lang="zh-TW" sz="2400" b="0">
                <a:solidFill>
                  <a:schemeClr val="tx1"/>
                </a:solidFill>
              </a:defRPr>
            </a:lvl1pPr>
            <a:lvl2pPr marL="457200" indent="0" latinLnBrk="0">
              <a:buNone/>
              <a:defRPr lang="zh-TW" sz="2000" b="1"/>
            </a:lvl2pPr>
            <a:lvl3pPr marL="914400" indent="0" latinLnBrk="0">
              <a:buNone/>
              <a:defRPr lang="zh-TW" sz="1800" b="1"/>
            </a:lvl3pPr>
            <a:lvl4pPr marL="1371600" indent="0" latinLnBrk="0">
              <a:buNone/>
              <a:defRPr lang="zh-TW" sz="1600" b="1"/>
            </a:lvl4pPr>
            <a:lvl5pPr marL="1828800" indent="0" latinLnBrk="0">
              <a:buNone/>
              <a:defRPr lang="zh-TW" sz="1600" b="1"/>
            </a:lvl5pPr>
            <a:lvl6pPr marL="2286000" indent="0" latinLnBrk="0">
              <a:buNone/>
              <a:defRPr lang="zh-TW" sz="1600" b="1"/>
            </a:lvl6pPr>
            <a:lvl7pPr marL="2743200" indent="0" latinLnBrk="0">
              <a:buNone/>
              <a:defRPr lang="zh-TW" sz="1600" b="1"/>
            </a:lvl7pPr>
            <a:lvl8pPr marL="3200400" indent="0" latinLnBrk="0">
              <a:buNone/>
              <a:defRPr lang="zh-TW" sz="1600" b="1"/>
            </a:lvl8pPr>
            <a:lvl9pPr marL="3657600" indent="0" latinLnBrk="0">
              <a:buNone/>
              <a:defRPr lang="zh-TW" sz="1600" b="1"/>
            </a:lvl9pPr>
          </a:lstStyle>
          <a:p>
            <a:pPr lvl="0"/>
            <a:r>
              <a:rPr lang="zh-TW"/>
              <a:t>按一下以編輯母片文字樣式</a:t>
            </a:r>
          </a:p>
        </p:txBody>
      </p:sp>
      <p:sp>
        <p:nvSpPr>
          <p:cNvPr id="23" name="圖片版面配置區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zh-TW" sz="1600"/>
            </a:lvl1pPr>
            <a:lvl2pPr marL="457200" indent="0" latinLnBrk="0">
              <a:buNone/>
              <a:defRPr lang="zh-TW" sz="1600"/>
            </a:lvl2pPr>
            <a:lvl3pPr marL="914400" indent="0" latinLnBrk="0">
              <a:buNone/>
              <a:defRPr lang="zh-TW" sz="1600"/>
            </a:lvl3pPr>
            <a:lvl4pPr marL="1371600" indent="0" latinLnBrk="0">
              <a:buNone/>
              <a:defRPr lang="zh-TW" sz="1600"/>
            </a:lvl4pPr>
            <a:lvl5pPr marL="1828800" indent="0" latinLnBrk="0">
              <a:buNone/>
              <a:defRPr lang="zh-TW" sz="1600"/>
            </a:lvl5pPr>
            <a:lvl6pPr marL="2286000" indent="0" latinLnBrk="0">
              <a:buNone/>
              <a:defRPr lang="zh-TW" sz="1600"/>
            </a:lvl6pPr>
            <a:lvl7pPr marL="2743200" indent="0" latinLnBrk="0">
              <a:buNone/>
              <a:defRPr lang="zh-TW" sz="1600"/>
            </a:lvl7pPr>
            <a:lvl8pPr marL="3200400" indent="0" latinLnBrk="0">
              <a:buNone/>
              <a:defRPr lang="zh-TW" sz="1600"/>
            </a:lvl8pPr>
            <a:lvl9pPr marL="3657600" indent="0" latinLnBrk="0">
              <a:buNone/>
              <a:defRPr lang="zh-TW" sz="1600"/>
            </a:lvl9pPr>
          </a:lstStyle>
          <a:p>
            <a:r>
              <a:rPr lang="zh-TW"/>
              <a:t>按一下圖示以新增圖片</a:t>
            </a:r>
          </a:p>
        </p:txBody>
      </p:sp>
      <p:sp>
        <p:nvSpPr>
          <p:cNvPr id="24" name="文字版面配置區 3"/>
          <p:cNvSpPr>
            <a:spLocks noGrp="1"/>
          </p:cNvSpPr>
          <p:nvPr>
            <p:ph type="body" sz="half" idx="19"/>
          </p:nvPr>
        </p:nvSpPr>
        <p:spPr>
          <a:xfrm>
            <a:off x="3944117" y="4873764"/>
            <a:ext cx="3067297" cy="1062422"/>
          </a:xfrm>
        </p:spPr>
        <p:txBody>
          <a:bodyPr anchor="t">
            <a:normAutofit/>
          </a:bodyPr>
          <a:lstStyle>
            <a:lvl1pPr marL="0" indent="0" latinLnBrk="0">
              <a:buNone/>
              <a:defRPr lang="zh-TW" sz="1400"/>
            </a:lvl1pPr>
            <a:lvl2pPr marL="457200" indent="0" latinLnBrk="0">
              <a:buNone/>
              <a:defRPr lang="zh-TW" sz="1200"/>
            </a:lvl2pPr>
            <a:lvl3pPr marL="914400" indent="0" latinLnBrk="0">
              <a:buNone/>
              <a:defRPr lang="zh-TW" sz="1000"/>
            </a:lvl3pPr>
            <a:lvl4pPr marL="1371600" indent="0" latinLnBrk="0">
              <a:buNone/>
              <a:defRPr lang="zh-TW" sz="900"/>
            </a:lvl4pPr>
            <a:lvl5pPr marL="1828800" indent="0" latinLnBrk="0">
              <a:buNone/>
              <a:defRPr lang="zh-TW" sz="900"/>
            </a:lvl5pPr>
            <a:lvl6pPr marL="2286000" indent="0" latinLnBrk="0">
              <a:buNone/>
              <a:defRPr lang="zh-TW" sz="900"/>
            </a:lvl6pPr>
            <a:lvl7pPr marL="2743200" indent="0" latinLnBrk="0">
              <a:buNone/>
              <a:defRPr lang="zh-TW" sz="900"/>
            </a:lvl7pPr>
            <a:lvl8pPr marL="3200400" indent="0" latinLnBrk="0">
              <a:buNone/>
              <a:defRPr lang="zh-TW" sz="900"/>
            </a:lvl8pPr>
            <a:lvl9pPr marL="3657600" indent="0" latinLnBrk="0">
              <a:buNone/>
              <a:defRPr lang="zh-TW" sz="900"/>
            </a:lvl9pPr>
          </a:lstStyle>
          <a:p>
            <a:pPr lvl="0"/>
            <a:r>
              <a:rPr lang="zh-TW"/>
              <a:t>按一下以編輯母片文字樣式</a:t>
            </a:r>
          </a:p>
        </p:txBody>
      </p:sp>
      <p:sp>
        <p:nvSpPr>
          <p:cNvPr id="25" name="文字版面配置區 4"/>
          <p:cNvSpPr>
            <a:spLocks noGrp="1"/>
          </p:cNvSpPr>
          <p:nvPr>
            <p:ph type="body" sz="quarter" idx="13"/>
          </p:nvPr>
        </p:nvSpPr>
        <p:spPr>
          <a:xfrm>
            <a:off x="7230678" y="4297503"/>
            <a:ext cx="3063505" cy="576262"/>
          </a:xfrm>
        </p:spPr>
        <p:txBody>
          <a:bodyPr anchor="b">
            <a:noAutofit/>
          </a:bodyPr>
          <a:lstStyle>
            <a:lvl1pPr marL="0" indent="0" latinLnBrk="0">
              <a:buNone/>
              <a:defRPr lang="zh-TW" sz="2400" b="0">
                <a:solidFill>
                  <a:schemeClr val="tx1"/>
                </a:solidFill>
              </a:defRPr>
            </a:lvl1pPr>
            <a:lvl2pPr marL="457200" indent="0" latinLnBrk="0">
              <a:buNone/>
              <a:defRPr lang="zh-TW" sz="2000" b="1"/>
            </a:lvl2pPr>
            <a:lvl3pPr marL="914400" indent="0" latinLnBrk="0">
              <a:buNone/>
              <a:defRPr lang="zh-TW" sz="1800" b="1"/>
            </a:lvl3pPr>
            <a:lvl4pPr marL="1371600" indent="0" latinLnBrk="0">
              <a:buNone/>
              <a:defRPr lang="zh-TW" sz="1600" b="1"/>
            </a:lvl4pPr>
            <a:lvl5pPr marL="1828800" indent="0" latinLnBrk="0">
              <a:buNone/>
              <a:defRPr lang="zh-TW" sz="1600" b="1"/>
            </a:lvl5pPr>
            <a:lvl6pPr marL="2286000" indent="0" latinLnBrk="0">
              <a:buNone/>
              <a:defRPr lang="zh-TW" sz="1600" b="1"/>
            </a:lvl6pPr>
            <a:lvl7pPr marL="2743200" indent="0" latinLnBrk="0">
              <a:buNone/>
              <a:defRPr lang="zh-TW" sz="1600" b="1"/>
            </a:lvl7pPr>
            <a:lvl8pPr marL="3200400" indent="0" latinLnBrk="0">
              <a:buNone/>
              <a:defRPr lang="zh-TW" sz="1600" b="1"/>
            </a:lvl8pPr>
            <a:lvl9pPr marL="3657600" indent="0" latinLnBrk="0">
              <a:buNone/>
              <a:defRPr lang="zh-TW" sz="1600" b="1"/>
            </a:lvl9pPr>
          </a:lstStyle>
          <a:p>
            <a:pPr lvl="0"/>
            <a:r>
              <a:rPr lang="zh-TW"/>
              <a:t>按一下以編輯母片文字樣式</a:t>
            </a:r>
          </a:p>
        </p:txBody>
      </p:sp>
      <p:sp>
        <p:nvSpPr>
          <p:cNvPr id="26" name="圖片版面配置區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zh-TW" sz="1600"/>
            </a:lvl1pPr>
            <a:lvl2pPr marL="457200" indent="0" latinLnBrk="0">
              <a:buNone/>
              <a:defRPr lang="zh-TW" sz="1600"/>
            </a:lvl2pPr>
            <a:lvl3pPr marL="914400" indent="0" latinLnBrk="0">
              <a:buNone/>
              <a:defRPr lang="zh-TW" sz="1600"/>
            </a:lvl3pPr>
            <a:lvl4pPr marL="1371600" indent="0" latinLnBrk="0">
              <a:buNone/>
              <a:defRPr lang="zh-TW" sz="1600"/>
            </a:lvl4pPr>
            <a:lvl5pPr marL="1828800" indent="0" latinLnBrk="0">
              <a:buNone/>
              <a:defRPr lang="zh-TW" sz="1600"/>
            </a:lvl5pPr>
            <a:lvl6pPr marL="2286000" indent="0" latinLnBrk="0">
              <a:buNone/>
              <a:defRPr lang="zh-TW" sz="1600"/>
            </a:lvl6pPr>
            <a:lvl7pPr marL="2743200" indent="0" latinLnBrk="0">
              <a:buNone/>
              <a:defRPr lang="zh-TW" sz="1600"/>
            </a:lvl7pPr>
            <a:lvl8pPr marL="3200400" indent="0" latinLnBrk="0">
              <a:buNone/>
              <a:defRPr lang="zh-TW" sz="1600"/>
            </a:lvl8pPr>
            <a:lvl9pPr marL="3657600" indent="0" latinLnBrk="0">
              <a:buNone/>
              <a:defRPr lang="zh-TW" sz="1600"/>
            </a:lvl9pPr>
          </a:lstStyle>
          <a:p>
            <a:r>
              <a:rPr lang="zh-TW"/>
              <a:t>按一下圖示以新增圖片</a:t>
            </a:r>
          </a:p>
        </p:txBody>
      </p:sp>
      <p:sp>
        <p:nvSpPr>
          <p:cNvPr id="27" name="文字版面配置區 3"/>
          <p:cNvSpPr>
            <a:spLocks noGrp="1"/>
          </p:cNvSpPr>
          <p:nvPr>
            <p:ph type="body" sz="half" idx="20"/>
          </p:nvPr>
        </p:nvSpPr>
        <p:spPr>
          <a:xfrm>
            <a:off x="7230553" y="4873762"/>
            <a:ext cx="3067563" cy="1062422"/>
          </a:xfrm>
        </p:spPr>
        <p:txBody>
          <a:bodyPr anchor="t">
            <a:normAutofit/>
          </a:bodyPr>
          <a:lstStyle>
            <a:lvl1pPr marL="0" indent="0" latinLnBrk="0">
              <a:buNone/>
              <a:defRPr lang="zh-TW" sz="1400"/>
            </a:lvl1pPr>
            <a:lvl2pPr marL="457200" indent="0" latinLnBrk="0">
              <a:buNone/>
              <a:defRPr lang="zh-TW" sz="1200"/>
            </a:lvl2pPr>
            <a:lvl3pPr marL="914400" indent="0" latinLnBrk="0">
              <a:buNone/>
              <a:defRPr lang="zh-TW" sz="1000"/>
            </a:lvl3pPr>
            <a:lvl4pPr marL="1371600" indent="0" latinLnBrk="0">
              <a:buNone/>
              <a:defRPr lang="zh-TW" sz="900"/>
            </a:lvl4pPr>
            <a:lvl5pPr marL="1828800" indent="0" latinLnBrk="0">
              <a:buNone/>
              <a:defRPr lang="zh-TW" sz="900"/>
            </a:lvl5pPr>
            <a:lvl6pPr marL="2286000" indent="0" latinLnBrk="0">
              <a:buNone/>
              <a:defRPr lang="zh-TW" sz="900"/>
            </a:lvl6pPr>
            <a:lvl7pPr marL="2743200" indent="0" latinLnBrk="0">
              <a:buNone/>
              <a:defRPr lang="zh-TW" sz="900"/>
            </a:lvl7pPr>
            <a:lvl8pPr marL="3200400" indent="0" latinLnBrk="0">
              <a:buNone/>
              <a:defRPr lang="zh-TW" sz="900"/>
            </a:lvl8pPr>
            <a:lvl9pPr marL="3657600" indent="0" latinLnBrk="0">
              <a:buNone/>
              <a:defRPr lang="zh-TW" sz="900"/>
            </a:lvl9pPr>
          </a:lstStyle>
          <a:p>
            <a:pPr lvl="0"/>
            <a:r>
              <a:rPr lang="zh-TW"/>
              <a:t>按一下以編輯母片文字樣式</a:t>
            </a:r>
          </a:p>
        </p:txBody>
      </p:sp>
      <p:sp>
        <p:nvSpPr>
          <p:cNvPr id="3" name="日期版面配置區 2"/>
          <p:cNvSpPr>
            <a:spLocks noGrp="1"/>
          </p:cNvSpPr>
          <p:nvPr>
            <p:ph type="dt" sz="half" idx="10"/>
          </p:nvPr>
        </p:nvSpPr>
        <p:spPr/>
        <p:txBody>
          <a:bodyPr/>
          <a:lstStyle/>
          <a:p>
            <a:fld id="{3CBBBB78-C96F-47B7-AB17-D852CA960AC9}" type="datetimeFigureOut">
              <a:t>2013/9/17</a:t>
            </a:fld>
            <a:endParaRPr lang="zh-TW"/>
          </a:p>
        </p:txBody>
      </p:sp>
      <p:sp>
        <p:nvSpPr>
          <p:cNvPr id="4" name="頁尾版面配置區 3"/>
          <p:cNvSpPr>
            <a:spLocks noGrp="1"/>
          </p:cNvSpPr>
          <p:nvPr>
            <p:ph type="ftr" sz="quarter" idx="11"/>
          </p:nvPr>
        </p:nvSpPr>
        <p:spPr/>
        <p:txBody>
          <a:bodyPr/>
          <a:lstStyle/>
          <a:p>
            <a:endParaRPr lang="zh-TW"/>
          </a:p>
        </p:txBody>
      </p:sp>
      <p:sp>
        <p:nvSpPr>
          <p:cNvPr id="5" name="投影片編號版面配置區 4"/>
          <p:cNvSpPr>
            <a:spLocks noGrp="1"/>
          </p:cNvSpPr>
          <p:nvPr>
            <p:ph type="sldNum" sz="quarter" idx="12"/>
          </p:nvPr>
        </p:nvSpPr>
        <p:spPr/>
        <p:txBody>
          <a:bodyPr/>
          <a:lstStyle/>
          <a:p>
            <a:fld id="{6D22F896-40B5-4ADD-8801-0D06FADFA095}" type="slidenum">
              <a:t>‹#›</a:t>
            </a:fld>
            <a:endParaRPr lang="zh-TW"/>
          </a:p>
        </p:txBody>
      </p:sp>
    </p:spTree>
    <p:extLst>
      <p:ext uri="{BB962C8B-B14F-4D97-AF65-F5344CB8AC3E}">
        <p14:creationId xmlns:p14="http://schemas.microsoft.com/office/powerpoint/2010/main" val="2124628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pic>
        <p:nvPicPr>
          <p:cNvPr id="10" name="圖片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圖片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矩形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矩形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a:xfrm>
            <a:off x="680319" y="753229"/>
            <a:ext cx="9613863" cy="1080937"/>
          </a:xfrm>
        </p:spPr>
        <p:txBody>
          <a:bodyPr/>
          <a:lstStyle/>
          <a:p>
            <a:r>
              <a:rPr lang="zh-TW"/>
              <a:t>按一下以編輯母片標題樣式</a:t>
            </a:r>
          </a:p>
        </p:txBody>
      </p:sp>
      <p:sp>
        <p:nvSpPr>
          <p:cNvPr id="3" name="文字版面配置區 2"/>
          <p:cNvSpPr>
            <a:spLocks noGrp="1"/>
          </p:cNvSpPr>
          <p:nvPr>
            <p:ph type="body" idx="1"/>
          </p:nvPr>
        </p:nvSpPr>
        <p:spPr>
          <a:xfrm>
            <a:off x="906350" y="2336873"/>
            <a:ext cx="4472327" cy="693135"/>
          </a:xfrm>
        </p:spPr>
        <p:txBody>
          <a:bodyPr anchor="b"/>
          <a:lstStyle>
            <a:lvl1pPr marL="0" indent="0" latinLnBrk="0">
              <a:buNone/>
              <a:defRPr lang="zh-TW" sz="2400" b="1"/>
            </a:lvl1pPr>
            <a:lvl2pPr marL="457200" indent="0" latinLnBrk="0">
              <a:buNone/>
              <a:defRPr lang="zh-TW" sz="2000" b="1"/>
            </a:lvl2pPr>
            <a:lvl3pPr marL="914400" indent="0" latinLnBrk="0">
              <a:buNone/>
              <a:defRPr lang="zh-TW" sz="1800" b="1"/>
            </a:lvl3pPr>
            <a:lvl4pPr marL="1371600" indent="0" latinLnBrk="0">
              <a:buNone/>
              <a:defRPr lang="zh-TW" sz="1600" b="1"/>
            </a:lvl4pPr>
            <a:lvl5pPr marL="1828800" indent="0" latinLnBrk="0">
              <a:buNone/>
              <a:defRPr lang="zh-TW" sz="1600" b="1"/>
            </a:lvl5pPr>
            <a:lvl6pPr marL="2286000" indent="0" latinLnBrk="0">
              <a:buNone/>
              <a:defRPr lang="zh-TW" sz="1600" b="1"/>
            </a:lvl6pPr>
            <a:lvl7pPr marL="2743200" indent="0" latinLnBrk="0">
              <a:buNone/>
              <a:defRPr lang="zh-TW" sz="1600" b="1"/>
            </a:lvl7pPr>
            <a:lvl8pPr marL="3200400" indent="0" latinLnBrk="0">
              <a:buNone/>
              <a:defRPr lang="zh-TW" sz="1600" b="1"/>
            </a:lvl8pPr>
            <a:lvl9pPr marL="3657600" indent="0" latinLnBrk="0">
              <a:buNone/>
              <a:defRPr lang="zh-TW" sz="1600" b="1"/>
            </a:lvl9pPr>
          </a:lstStyle>
          <a:p>
            <a:pPr lvl="0"/>
            <a:r>
              <a:rPr lang="zh-TW"/>
              <a:t>按一下以編輯母片文字樣式</a:t>
            </a:r>
          </a:p>
        </p:txBody>
      </p:sp>
      <p:sp>
        <p:nvSpPr>
          <p:cNvPr id="4" name="內容版面配置區 3"/>
          <p:cNvSpPr>
            <a:spLocks noGrp="1"/>
          </p:cNvSpPr>
          <p:nvPr>
            <p:ph sz="half" idx="2"/>
          </p:nvPr>
        </p:nvSpPr>
        <p:spPr>
          <a:xfrm>
            <a:off x="680322" y="3030008"/>
            <a:ext cx="4698355" cy="2906179"/>
          </a:xfrm>
        </p:spPr>
        <p:txBody>
          <a:body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5" name="文字版面配置區 4"/>
          <p:cNvSpPr>
            <a:spLocks noGrp="1"/>
          </p:cNvSpPr>
          <p:nvPr>
            <p:ph type="body" sz="quarter" idx="3"/>
          </p:nvPr>
        </p:nvSpPr>
        <p:spPr>
          <a:xfrm>
            <a:off x="5820154" y="2336873"/>
            <a:ext cx="4474028" cy="692076"/>
          </a:xfrm>
        </p:spPr>
        <p:txBody>
          <a:bodyPr anchor="b"/>
          <a:lstStyle>
            <a:lvl1pPr marL="0" indent="0" latinLnBrk="0">
              <a:buNone/>
              <a:defRPr lang="zh-TW" sz="2400" b="1"/>
            </a:lvl1pPr>
            <a:lvl2pPr marL="457200" indent="0" latinLnBrk="0">
              <a:buNone/>
              <a:defRPr lang="zh-TW" sz="2000" b="1"/>
            </a:lvl2pPr>
            <a:lvl3pPr marL="914400" indent="0" latinLnBrk="0">
              <a:buNone/>
              <a:defRPr lang="zh-TW" sz="1800" b="1"/>
            </a:lvl3pPr>
            <a:lvl4pPr marL="1371600" indent="0" latinLnBrk="0">
              <a:buNone/>
              <a:defRPr lang="zh-TW" sz="1600" b="1"/>
            </a:lvl4pPr>
            <a:lvl5pPr marL="1828800" indent="0" latinLnBrk="0">
              <a:buNone/>
              <a:defRPr lang="zh-TW" sz="1600" b="1"/>
            </a:lvl5pPr>
            <a:lvl6pPr marL="2286000" indent="0" latinLnBrk="0">
              <a:buNone/>
              <a:defRPr lang="zh-TW" sz="1600" b="1"/>
            </a:lvl6pPr>
            <a:lvl7pPr marL="2743200" indent="0" latinLnBrk="0">
              <a:buNone/>
              <a:defRPr lang="zh-TW" sz="1600" b="1"/>
            </a:lvl7pPr>
            <a:lvl8pPr marL="3200400" indent="0" latinLnBrk="0">
              <a:buNone/>
              <a:defRPr lang="zh-TW" sz="1600" b="1"/>
            </a:lvl8pPr>
            <a:lvl9pPr marL="3657600" indent="0" latinLnBrk="0">
              <a:buNone/>
              <a:defRPr lang="zh-TW" sz="1600" b="1"/>
            </a:lvl9pPr>
          </a:lstStyle>
          <a:p>
            <a:pPr lvl="0"/>
            <a:r>
              <a:rPr lang="zh-TW"/>
              <a:t>按一下以編輯母片文字樣式</a:t>
            </a:r>
          </a:p>
        </p:txBody>
      </p:sp>
      <p:sp>
        <p:nvSpPr>
          <p:cNvPr id="6" name="內容版面配置區 5"/>
          <p:cNvSpPr>
            <a:spLocks noGrp="1"/>
          </p:cNvSpPr>
          <p:nvPr>
            <p:ph sz="quarter" idx="4"/>
          </p:nvPr>
        </p:nvSpPr>
        <p:spPr>
          <a:xfrm>
            <a:off x="5594123" y="3030008"/>
            <a:ext cx="4700059" cy="2906179"/>
          </a:xfrm>
        </p:spPr>
        <p:txBody>
          <a:body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7" name="日期版面配置區 6"/>
          <p:cNvSpPr>
            <a:spLocks noGrp="1"/>
          </p:cNvSpPr>
          <p:nvPr>
            <p:ph type="dt" sz="half" idx="10"/>
          </p:nvPr>
        </p:nvSpPr>
        <p:spPr/>
        <p:txBody>
          <a:bodyPr/>
          <a:lstStyle/>
          <a:p>
            <a:fld id="{D82014A1-A632-4878-A0D3-F52BA7563730}" type="datetimeFigureOut">
              <a:t>2013/9/17</a:t>
            </a:fld>
            <a:endParaRPr lang="zh-TW"/>
          </a:p>
        </p:txBody>
      </p:sp>
      <p:sp>
        <p:nvSpPr>
          <p:cNvPr id="8" name="頁尾版面配置區 7"/>
          <p:cNvSpPr>
            <a:spLocks noGrp="1"/>
          </p:cNvSpPr>
          <p:nvPr>
            <p:ph type="ftr" sz="quarter" idx="11"/>
          </p:nvPr>
        </p:nvSpPr>
        <p:spPr/>
        <p:txBody>
          <a:bodyPr/>
          <a:lstStyle/>
          <a:p>
            <a:endParaRPr lang="zh-TW"/>
          </a:p>
        </p:txBody>
      </p:sp>
      <p:sp>
        <p:nvSpPr>
          <p:cNvPr id="9" name="投影片編號版面配置區 8"/>
          <p:cNvSpPr>
            <a:spLocks noGrp="1"/>
          </p:cNvSpPr>
          <p:nvPr>
            <p:ph type="sldNum" sz="quarter" idx="12"/>
          </p:nvPr>
        </p:nvSpPr>
        <p:spPr/>
        <p:txBody>
          <a:bodyPr/>
          <a:lstStyle/>
          <a:p>
            <a:fld id="{6D22F896-40B5-4ADD-8801-0D06FADFA095}" type="slidenum">
              <a:t>‹#›</a:t>
            </a:fld>
            <a:endParaRPr lang="zh-TW"/>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pic>
        <p:nvPicPr>
          <p:cNvPr id="7" name="圖片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圖片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矩形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矩形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p:txBody>
          <a:bodyPr/>
          <a:lstStyle>
            <a:lvl1pPr algn="r" latinLnBrk="0">
              <a:defRPr lang="zh-TW"/>
            </a:lvl1pPr>
          </a:lstStyle>
          <a:p>
            <a:r>
              <a:rPr lang="zh-TW"/>
              <a:t>按一下以編輯母片標題樣式</a:t>
            </a:r>
          </a:p>
        </p:txBody>
      </p:sp>
      <p:sp>
        <p:nvSpPr>
          <p:cNvPr id="3" name="直排文字版面配置區 2"/>
          <p:cNvSpPr>
            <a:spLocks noGrp="1"/>
          </p:cNvSpPr>
          <p:nvPr>
            <p:ph type="body" orient="vert" idx="1"/>
          </p:nvPr>
        </p:nvSpPr>
        <p:spPr/>
        <p:txBody>
          <a:bodyPr vert="eaVert"/>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4" name="日期版面配置區 3"/>
          <p:cNvSpPr>
            <a:spLocks noGrp="1"/>
          </p:cNvSpPr>
          <p:nvPr>
            <p:ph type="dt" sz="half" idx="10"/>
          </p:nvPr>
        </p:nvSpPr>
        <p:spPr/>
        <p:txBody>
          <a:bodyPr/>
          <a:lstStyle/>
          <a:p>
            <a:fld id="{1FA3F48C-C7C6-4055-9F49-3777875E72AE}" type="datetimeFigureOut">
              <a:t>2013/9/17</a:t>
            </a:fld>
            <a:endParaRPr lang="zh-TW"/>
          </a:p>
        </p:txBody>
      </p:sp>
      <p:sp>
        <p:nvSpPr>
          <p:cNvPr id="5" name="頁尾版面配置區 4"/>
          <p:cNvSpPr>
            <a:spLocks noGrp="1"/>
          </p:cNvSpPr>
          <p:nvPr>
            <p:ph type="ftr" sz="quarter" idx="11"/>
          </p:nvPr>
        </p:nvSpPr>
        <p:spPr/>
        <p:txBody>
          <a:bodyPr/>
          <a:lstStyle/>
          <a:p>
            <a:endParaRPr lang="zh-TW"/>
          </a:p>
        </p:txBody>
      </p:sp>
      <p:sp>
        <p:nvSpPr>
          <p:cNvPr id="6" name="投影片編號版面配置區 5"/>
          <p:cNvSpPr>
            <a:spLocks noGrp="1"/>
          </p:cNvSpPr>
          <p:nvPr>
            <p:ph type="sldNum" sz="quarter" idx="12"/>
          </p:nvPr>
        </p:nvSpPr>
        <p:spPr/>
        <p:txBody>
          <a:bodyPr/>
          <a:lstStyle/>
          <a:p>
            <a:fld id="{6D22F896-40B5-4ADD-8801-0D06FADFA095}" type="slidenum">
              <a:t>‹#›</a:t>
            </a:fld>
            <a:endParaRPr lang="zh-TW"/>
          </a:p>
        </p:txBody>
      </p:sp>
    </p:spTree>
    <p:extLst>
      <p:ext uri="{BB962C8B-B14F-4D97-AF65-F5344CB8AC3E}">
        <p14:creationId xmlns:p14="http://schemas.microsoft.com/office/powerpoint/2010/main" val="831590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7" name="矩形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矩形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直排標題 1"/>
          <p:cNvSpPr>
            <a:spLocks noGrp="1"/>
          </p:cNvSpPr>
          <p:nvPr>
            <p:ph type="title" orient="vert"/>
          </p:nvPr>
        </p:nvSpPr>
        <p:spPr>
          <a:xfrm>
            <a:off x="10129231" y="609597"/>
            <a:ext cx="1073802" cy="4353760"/>
          </a:xfrm>
        </p:spPr>
        <p:txBody>
          <a:bodyPr vert="eaVert"/>
          <a:lstStyle/>
          <a:p>
            <a:r>
              <a:rPr lang="zh-TW"/>
              <a:t>按一下以編輯母片標題樣式</a:t>
            </a:r>
          </a:p>
        </p:txBody>
      </p:sp>
      <p:sp>
        <p:nvSpPr>
          <p:cNvPr id="3" name="直排文字版面配置區 2"/>
          <p:cNvSpPr>
            <a:spLocks noGrp="1"/>
          </p:cNvSpPr>
          <p:nvPr>
            <p:ph type="body" orient="vert" idx="1"/>
          </p:nvPr>
        </p:nvSpPr>
        <p:spPr>
          <a:xfrm>
            <a:off x="680322" y="609597"/>
            <a:ext cx="8870004" cy="5326589"/>
          </a:xfrm>
        </p:spPr>
        <p:txBody>
          <a:bodyPr vert="eaVert"/>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4" name="日期版面配置區 3"/>
          <p:cNvSpPr>
            <a:spLocks noGrp="1"/>
          </p:cNvSpPr>
          <p:nvPr>
            <p:ph type="dt" sz="half" idx="10"/>
          </p:nvPr>
        </p:nvSpPr>
        <p:spPr>
          <a:xfrm>
            <a:off x="6807126" y="5936187"/>
            <a:ext cx="2743200" cy="365125"/>
          </a:xfrm>
        </p:spPr>
        <p:txBody>
          <a:bodyPr/>
          <a:lstStyle/>
          <a:p>
            <a:fld id="{6178E61D-D431-422C-9764-11DAFE33AB63}" type="datetimeFigureOut">
              <a:t>2013/9/17</a:t>
            </a:fld>
            <a:endParaRPr lang="zh-TW"/>
          </a:p>
        </p:txBody>
      </p:sp>
      <p:sp>
        <p:nvSpPr>
          <p:cNvPr id="5" name="頁尾版面配置區 4"/>
          <p:cNvSpPr>
            <a:spLocks noGrp="1"/>
          </p:cNvSpPr>
          <p:nvPr>
            <p:ph type="ftr" sz="quarter" idx="11"/>
          </p:nvPr>
        </p:nvSpPr>
        <p:spPr>
          <a:xfrm>
            <a:off x="680321" y="5936188"/>
            <a:ext cx="6126805" cy="365125"/>
          </a:xfrm>
        </p:spPr>
        <p:txBody>
          <a:bodyPr/>
          <a:lstStyle/>
          <a:p>
            <a:endParaRPr lang="zh-TW"/>
          </a:p>
        </p:txBody>
      </p:sp>
      <p:sp>
        <p:nvSpPr>
          <p:cNvPr id="6" name="投影片編號版面配置區 5"/>
          <p:cNvSpPr>
            <a:spLocks noGrp="1"/>
          </p:cNvSpPr>
          <p:nvPr>
            <p:ph type="sldNum" sz="quarter" idx="12"/>
          </p:nvPr>
        </p:nvSpPr>
        <p:spPr>
          <a:xfrm>
            <a:off x="10097550" y="5398633"/>
            <a:ext cx="1154151" cy="1090789"/>
          </a:xfrm>
        </p:spPr>
        <p:txBody>
          <a:bodyPr anchor="t"/>
          <a:lstStyle>
            <a:lvl1pPr algn="ctr" latinLnBrk="0">
              <a:defRPr lang="zh-TW"/>
            </a:lvl1pPr>
          </a:lstStyle>
          <a:p>
            <a:fld id="{6D22F896-40B5-4ADD-8801-0D06FADFA095}" type="slidenum">
              <a:pPr/>
              <a:t>‹#›</a:t>
            </a:fld>
            <a:endParaRPr lang="zh-TW"/>
          </a:p>
        </p:txBody>
      </p:sp>
    </p:spTree>
    <p:extLst>
      <p:ext uri="{BB962C8B-B14F-4D97-AF65-F5344CB8AC3E}">
        <p14:creationId xmlns:p14="http://schemas.microsoft.com/office/powerpoint/2010/main" val="3809886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pic>
        <p:nvPicPr>
          <p:cNvPr id="7" name="圖片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圖片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矩形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矩形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ctrTitle"/>
          </p:nvPr>
        </p:nvSpPr>
        <p:spPr>
          <a:xfrm>
            <a:off x="680322" y="2733709"/>
            <a:ext cx="8144134" cy="1373070"/>
          </a:xfrm>
        </p:spPr>
        <p:txBody>
          <a:bodyPr anchor="b">
            <a:noAutofit/>
          </a:bodyPr>
          <a:lstStyle>
            <a:lvl1pPr algn="r" latinLnBrk="0">
              <a:defRPr lang="zh-TW" sz="5400"/>
            </a:lvl1pPr>
          </a:lstStyle>
          <a:p>
            <a:r>
              <a:rPr lang="zh-TW"/>
              <a:t>按一下以編輯母片標題樣式</a:t>
            </a:r>
          </a:p>
        </p:txBody>
      </p:sp>
      <p:sp>
        <p:nvSpPr>
          <p:cNvPr id="3" name="副標題 2"/>
          <p:cNvSpPr>
            <a:spLocks noGrp="1"/>
          </p:cNvSpPr>
          <p:nvPr>
            <p:ph type="subTitle" idx="1"/>
          </p:nvPr>
        </p:nvSpPr>
        <p:spPr>
          <a:xfrm>
            <a:off x="680322" y="4394039"/>
            <a:ext cx="8144134" cy="1117687"/>
          </a:xfrm>
        </p:spPr>
        <p:txBody>
          <a:bodyPr>
            <a:normAutofit/>
          </a:bodyPr>
          <a:lstStyle>
            <a:lvl1pPr marL="0" indent="0" algn="r" latinLnBrk="0">
              <a:buNone/>
              <a:defRPr lang="zh-TW" sz="2000"/>
            </a:lvl1pPr>
            <a:lvl2pPr marL="457200" indent="0" algn="ctr" latinLnBrk="0">
              <a:buNone/>
              <a:defRPr lang="zh-TW" sz="2000"/>
            </a:lvl2pPr>
            <a:lvl3pPr marL="914400" indent="0" algn="ctr" latinLnBrk="0">
              <a:buNone/>
              <a:defRPr lang="zh-TW" sz="1800"/>
            </a:lvl3pPr>
            <a:lvl4pPr marL="1371600" indent="0" algn="ctr" latinLnBrk="0">
              <a:buNone/>
              <a:defRPr lang="zh-TW" sz="1600"/>
            </a:lvl4pPr>
            <a:lvl5pPr marL="1828800" indent="0" algn="ctr" latinLnBrk="0">
              <a:buNone/>
              <a:defRPr lang="zh-TW" sz="1600"/>
            </a:lvl5pPr>
            <a:lvl6pPr marL="2286000" indent="0" algn="ctr" latinLnBrk="0">
              <a:buNone/>
              <a:defRPr lang="zh-TW" sz="1600"/>
            </a:lvl6pPr>
            <a:lvl7pPr marL="2743200" indent="0" algn="ctr" latinLnBrk="0">
              <a:buNone/>
              <a:defRPr lang="zh-TW" sz="1600"/>
            </a:lvl7pPr>
            <a:lvl8pPr marL="3200400" indent="0" algn="ctr" latinLnBrk="0">
              <a:buNone/>
              <a:defRPr lang="zh-TW" sz="1600"/>
            </a:lvl8pPr>
            <a:lvl9pPr marL="3657600" indent="0" algn="ctr" latinLnBrk="0">
              <a:buNone/>
              <a:defRPr lang="zh-TW" sz="1600"/>
            </a:lvl9pPr>
          </a:lstStyle>
          <a:p>
            <a:r>
              <a:rPr lang="zh-TW"/>
              <a:t>按一下以編輯母片副標題樣式</a:t>
            </a:r>
          </a:p>
        </p:txBody>
      </p:sp>
      <p:sp>
        <p:nvSpPr>
          <p:cNvPr id="4" name="日期版面配置區 3"/>
          <p:cNvSpPr>
            <a:spLocks noGrp="1"/>
          </p:cNvSpPr>
          <p:nvPr>
            <p:ph type="dt" sz="half" idx="10"/>
          </p:nvPr>
        </p:nvSpPr>
        <p:spPr/>
        <p:txBody>
          <a:bodyPr/>
          <a:lstStyle/>
          <a:p>
            <a:fld id="{78ABE3C1-DBE1-495D-B57B-2849774B866A}" type="datetimeFigureOut">
              <a:t>2013/9/17</a:t>
            </a:fld>
            <a:endParaRPr lang="zh-TW"/>
          </a:p>
        </p:txBody>
      </p:sp>
      <p:sp>
        <p:nvSpPr>
          <p:cNvPr id="5" name="頁尾版面配置區 4"/>
          <p:cNvSpPr>
            <a:spLocks noGrp="1"/>
          </p:cNvSpPr>
          <p:nvPr>
            <p:ph type="ftr" sz="quarter" idx="11"/>
          </p:nvPr>
        </p:nvSpPr>
        <p:spPr/>
        <p:txBody>
          <a:bodyPr/>
          <a:lstStyle/>
          <a:p>
            <a:endParaRPr lang="zh-TW"/>
          </a:p>
        </p:txBody>
      </p:sp>
      <p:sp>
        <p:nvSpPr>
          <p:cNvPr id="6" name="投影片編號版面配置區 5"/>
          <p:cNvSpPr>
            <a:spLocks noGrp="1"/>
          </p:cNvSpPr>
          <p:nvPr>
            <p:ph type="sldNum" sz="quarter" idx="12"/>
          </p:nvPr>
        </p:nvSpPr>
        <p:spPr>
          <a:xfrm>
            <a:off x="9255346" y="2750337"/>
            <a:ext cx="1171888" cy="1356442"/>
          </a:xfrm>
        </p:spPr>
        <p:txBody>
          <a:bodyPr/>
          <a:lstStyle/>
          <a:p>
            <a:fld id="{6D22F896-40B5-4ADD-8801-0D06FADFA095}" type="slidenum">
              <a:t>‹#›</a:t>
            </a:fld>
            <a:endParaRPr lang="zh-TW"/>
          </a:p>
        </p:txBody>
      </p:sp>
    </p:spTree>
    <p:extLst>
      <p:ext uri="{BB962C8B-B14F-4D97-AF65-F5344CB8AC3E}">
        <p14:creationId xmlns:p14="http://schemas.microsoft.com/office/powerpoint/2010/main" val="3588423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pic>
        <p:nvPicPr>
          <p:cNvPr id="15" name="圖片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圖片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矩形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矩形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p:txBody>
          <a:bodyPr/>
          <a:lstStyle/>
          <a:p>
            <a:r>
              <a:rPr lang="zh-TW"/>
              <a:t>按一下以編輯母片標題樣式</a:t>
            </a:r>
          </a:p>
        </p:txBody>
      </p:sp>
      <p:sp>
        <p:nvSpPr>
          <p:cNvPr id="3" name="內容版面配置區 2"/>
          <p:cNvSpPr>
            <a:spLocks noGrp="1"/>
          </p:cNvSpPr>
          <p:nvPr>
            <p:ph idx="1"/>
          </p:nvPr>
        </p:nvSpPr>
        <p:spPr/>
        <p:txBody>
          <a:body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4" name="日期版面配置區 3"/>
          <p:cNvSpPr>
            <a:spLocks noGrp="1"/>
          </p:cNvSpPr>
          <p:nvPr>
            <p:ph type="dt" sz="half" idx="10"/>
          </p:nvPr>
        </p:nvSpPr>
        <p:spPr/>
        <p:txBody>
          <a:bodyPr/>
          <a:lstStyle/>
          <a:p>
            <a:fld id="{12DE42F4-6EEF-4EF7-8ED4-2208F0F89A08}" type="datetimeFigureOut">
              <a:t>2013/9/17</a:t>
            </a:fld>
            <a:endParaRPr lang="zh-TW"/>
          </a:p>
        </p:txBody>
      </p:sp>
      <p:sp>
        <p:nvSpPr>
          <p:cNvPr id="5" name="頁尾版面配置區 4"/>
          <p:cNvSpPr>
            <a:spLocks noGrp="1"/>
          </p:cNvSpPr>
          <p:nvPr>
            <p:ph type="ftr" sz="quarter" idx="11"/>
          </p:nvPr>
        </p:nvSpPr>
        <p:spPr/>
        <p:txBody>
          <a:bodyPr/>
          <a:lstStyle/>
          <a:p>
            <a:endParaRPr lang="zh-TW"/>
          </a:p>
        </p:txBody>
      </p:sp>
      <p:sp>
        <p:nvSpPr>
          <p:cNvPr id="6" name="投影片編號版面配置區 5"/>
          <p:cNvSpPr>
            <a:spLocks noGrp="1"/>
          </p:cNvSpPr>
          <p:nvPr>
            <p:ph type="sldNum" sz="quarter" idx="12"/>
          </p:nvPr>
        </p:nvSpPr>
        <p:spPr/>
        <p:txBody>
          <a:bodyPr/>
          <a:lstStyle/>
          <a:p>
            <a:fld id="{6D22F896-40B5-4ADD-8801-0D06FADFA095}" type="slidenum">
              <a:t>‹#›</a:t>
            </a:fld>
            <a:endParaRPr lang="zh-TW"/>
          </a:p>
        </p:txBody>
      </p:sp>
    </p:spTree>
    <p:extLst>
      <p:ext uri="{BB962C8B-B14F-4D97-AF65-F5344CB8AC3E}">
        <p14:creationId xmlns:p14="http://schemas.microsoft.com/office/powerpoint/2010/main" val="1057999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pic>
        <p:nvPicPr>
          <p:cNvPr id="7" name="圖片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圖片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矩形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矩形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a:xfrm>
            <a:off x="680322" y="2869895"/>
            <a:ext cx="9613860" cy="1090788"/>
          </a:xfrm>
        </p:spPr>
        <p:txBody>
          <a:bodyPr anchor="ctr">
            <a:normAutofit/>
          </a:bodyPr>
          <a:lstStyle>
            <a:lvl1pPr algn="r" latinLnBrk="0">
              <a:defRPr lang="zh-TW" sz="3600"/>
            </a:lvl1pPr>
          </a:lstStyle>
          <a:p>
            <a:r>
              <a:rPr lang="zh-TW"/>
              <a:t>按一下以編輯母片標題樣式</a:t>
            </a:r>
          </a:p>
        </p:txBody>
      </p:sp>
      <p:sp>
        <p:nvSpPr>
          <p:cNvPr id="3" name="文字版面配置區 2"/>
          <p:cNvSpPr>
            <a:spLocks noGrp="1"/>
          </p:cNvSpPr>
          <p:nvPr>
            <p:ph type="body" idx="1"/>
          </p:nvPr>
        </p:nvSpPr>
        <p:spPr>
          <a:xfrm>
            <a:off x="680322" y="4232171"/>
            <a:ext cx="9613860" cy="1704017"/>
          </a:xfrm>
        </p:spPr>
        <p:txBody>
          <a:bodyPr>
            <a:normAutofit/>
          </a:bodyPr>
          <a:lstStyle>
            <a:lvl1pPr marL="0" indent="0" algn="r" latinLnBrk="0">
              <a:buNone/>
              <a:defRPr lang="zh-TW" sz="2000">
                <a:solidFill>
                  <a:schemeClr val="tx1">
                    <a:tint val="75000"/>
                  </a:schemeClr>
                </a:solidFill>
              </a:defRPr>
            </a:lvl1pPr>
            <a:lvl2pPr marL="457200" indent="0" latinLnBrk="0">
              <a:buNone/>
              <a:defRPr lang="zh-TW" sz="2000">
                <a:solidFill>
                  <a:schemeClr val="tx1">
                    <a:tint val="75000"/>
                  </a:schemeClr>
                </a:solidFill>
              </a:defRPr>
            </a:lvl2pPr>
            <a:lvl3pPr marL="914400" indent="0" latinLnBrk="0">
              <a:buNone/>
              <a:defRPr lang="zh-TW" sz="1800">
                <a:solidFill>
                  <a:schemeClr val="tx1">
                    <a:tint val="75000"/>
                  </a:schemeClr>
                </a:solidFill>
              </a:defRPr>
            </a:lvl3pPr>
            <a:lvl4pPr marL="1371600" indent="0" latinLnBrk="0">
              <a:buNone/>
              <a:defRPr lang="zh-TW" sz="1600">
                <a:solidFill>
                  <a:schemeClr val="tx1">
                    <a:tint val="75000"/>
                  </a:schemeClr>
                </a:solidFill>
              </a:defRPr>
            </a:lvl4pPr>
            <a:lvl5pPr marL="1828800" indent="0" latinLnBrk="0">
              <a:buNone/>
              <a:defRPr lang="zh-TW" sz="1600">
                <a:solidFill>
                  <a:schemeClr val="tx1">
                    <a:tint val="75000"/>
                  </a:schemeClr>
                </a:solidFill>
              </a:defRPr>
            </a:lvl5pPr>
            <a:lvl6pPr marL="2286000" indent="0" latinLnBrk="0">
              <a:buNone/>
              <a:defRPr lang="zh-TW" sz="1600">
                <a:solidFill>
                  <a:schemeClr val="tx1">
                    <a:tint val="75000"/>
                  </a:schemeClr>
                </a:solidFill>
              </a:defRPr>
            </a:lvl6pPr>
            <a:lvl7pPr marL="2743200" indent="0" latinLnBrk="0">
              <a:buNone/>
              <a:defRPr lang="zh-TW" sz="1600">
                <a:solidFill>
                  <a:schemeClr val="tx1">
                    <a:tint val="75000"/>
                  </a:schemeClr>
                </a:solidFill>
              </a:defRPr>
            </a:lvl7pPr>
            <a:lvl8pPr marL="3200400" indent="0" latinLnBrk="0">
              <a:buNone/>
              <a:defRPr lang="zh-TW" sz="1600">
                <a:solidFill>
                  <a:schemeClr val="tx1">
                    <a:tint val="75000"/>
                  </a:schemeClr>
                </a:solidFill>
              </a:defRPr>
            </a:lvl8pPr>
            <a:lvl9pPr marL="3657600" indent="0" latinLnBrk="0">
              <a:buNone/>
              <a:defRPr lang="zh-TW" sz="1600">
                <a:solidFill>
                  <a:schemeClr val="tx1">
                    <a:tint val="75000"/>
                  </a:schemeClr>
                </a:solidFill>
              </a:defRPr>
            </a:lvl9pPr>
          </a:lstStyle>
          <a:p>
            <a:pPr lvl="0"/>
            <a:r>
              <a:rPr lang="zh-TW"/>
              <a:t>按一下以編輯母片文字樣式</a:t>
            </a:r>
          </a:p>
        </p:txBody>
      </p:sp>
      <p:sp>
        <p:nvSpPr>
          <p:cNvPr id="4" name="日期版面配置區 3"/>
          <p:cNvSpPr>
            <a:spLocks noGrp="1"/>
          </p:cNvSpPr>
          <p:nvPr>
            <p:ph type="dt" sz="half" idx="10"/>
          </p:nvPr>
        </p:nvSpPr>
        <p:spPr/>
        <p:txBody>
          <a:bodyPr/>
          <a:lstStyle/>
          <a:p>
            <a:fld id="{30578ACC-22D6-47C1-A373-4FD133E34F3C}" type="datetimeFigureOut">
              <a:t>2013/9/17</a:t>
            </a:fld>
            <a:endParaRPr lang="zh-TW"/>
          </a:p>
        </p:txBody>
      </p:sp>
      <p:sp>
        <p:nvSpPr>
          <p:cNvPr id="5" name="頁尾版面配置區 4"/>
          <p:cNvSpPr>
            <a:spLocks noGrp="1"/>
          </p:cNvSpPr>
          <p:nvPr>
            <p:ph type="ftr" sz="quarter" idx="11"/>
          </p:nvPr>
        </p:nvSpPr>
        <p:spPr/>
        <p:txBody>
          <a:bodyPr/>
          <a:lstStyle/>
          <a:p>
            <a:endParaRPr lang="zh-TW"/>
          </a:p>
        </p:txBody>
      </p:sp>
      <p:sp>
        <p:nvSpPr>
          <p:cNvPr id="6" name="投影片編號版面配置區 5"/>
          <p:cNvSpPr>
            <a:spLocks noGrp="1"/>
          </p:cNvSpPr>
          <p:nvPr>
            <p:ph type="sldNum" sz="quarter" idx="12"/>
          </p:nvPr>
        </p:nvSpPr>
        <p:spPr>
          <a:xfrm>
            <a:off x="10729455" y="2869895"/>
            <a:ext cx="1154151" cy="1090789"/>
          </a:xfrm>
        </p:spPr>
        <p:txBody>
          <a:bodyPr/>
          <a:lstStyle/>
          <a:p>
            <a:fld id="{6D22F896-40B5-4ADD-8801-0D06FADFA095}" type="slidenum">
              <a:t>‹#›</a:t>
            </a:fld>
            <a:endParaRPr lang="zh-TW"/>
          </a:p>
        </p:txBody>
      </p:sp>
    </p:spTree>
    <p:extLst>
      <p:ext uri="{BB962C8B-B14F-4D97-AF65-F5344CB8AC3E}">
        <p14:creationId xmlns:p14="http://schemas.microsoft.com/office/powerpoint/2010/main" val="251986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pic>
        <p:nvPicPr>
          <p:cNvPr id="8" name="圖片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圖片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矩形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矩形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p:txBody>
          <a:bodyPr/>
          <a:lstStyle/>
          <a:p>
            <a:r>
              <a:rPr lang="zh-TW"/>
              <a:t>按一下以編輯母片標題樣式</a:t>
            </a:r>
          </a:p>
        </p:txBody>
      </p:sp>
      <p:sp>
        <p:nvSpPr>
          <p:cNvPr id="3" name="內容版面配置區 2"/>
          <p:cNvSpPr>
            <a:spLocks noGrp="1"/>
          </p:cNvSpPr>
          <p:nvPr>
            <p:ph sz="half" idx="1"/>
          </p:nvPr>
        </p:nvSpPr>
        <p:spPr>
          <a:xfrm>
            <a:off x="680320" y="2336873"/>
            <a:ext cx="4698358" cy="3599316"/>
          </a:xfrm>
        </p:spPr>
        <p:txBody>
          <a:body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4" name="內容版面配置區 3"/>
          <p:cNvSpPr>
            <a:spLocks noGrp="1"/>
          </p:cNvSpPr>
          <p:nvPr>
            <p:ph sz="half" idx="2"/>
          </p:nvPr>
        </p:nvSpPr>
        <p:spPr>
          <a:xfrm>
            <a:off x="5594123" y="2336873"/>
            <a:ext cx="4700058" cy="3599316"/>
          </a:xfrm>
        </p:spPr>
        <p:txBody>
          <a:body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5" name="日期版面配置區 4"/>
          <p:cNvSpPr>
            <a:spLocks noGrp="1"/>
          </p:cNvSpPr>
          <p:nvPr>
            <p:ph type="dt" sz="half" idx="10"/>
          </p:nvPr>
        </p:nvSpPr>
        <p:spPr/>
        <p:txBody>
          <a:bodyPr/>
          <a:lstStyle/>
          <a:p>
            <a:fld id="{4E5A6C69-6797-4E8A-BF37-F2C3751466E9}" type="datetimeFigureOut">
              <a:t>2013/9/17</a:t>
            </a:fld>
            <a:endParaRPr lang="zh-TW"/>
          </a:p>
        </p:txBody>
      </p:sp>
      <p:sp>
        <p:nvSpPr>
          <p:cNvPr id="6" name="頁尾版面配置區 5"/>
          <p:cNvSpPr>
            <a:spLocks noGrp="1"/>
          </p:cNvSpPr>
          <p:nvPr>
            <p:ph type="ftr" sz="quarter" idx="11"/>
          </p:nvPr>
        </p:nvSpPr>
        <p:spPr/>
        <p:txBody>
          <a:bodyPr/>
          <a:lstStyle/>
          <a:p>
            <a:endParaRPr lang="zh-TW"/>
          </a:p>
        </p:txBody>
      </p:sp>
      <p:sp>
        <p:nvSpPr>
          <p:cNvPr id="7" name="投影片編號版面配置區 6"/>
          <p:cNvSpPr>
            <a:spLocks noGrp="1"/>
          </p:cNvSpPr>
          <p:nvPr>
            <p:ph type="sldNum" sz="quarter" idx="12"/>
          </p:nvPr>
        </p:nvSpPr>
        <p:spPr/>
        <p:txBody>
          <a:bodyPr/>
          <a:lstStyle/>
          <a:p>
            <a:fld id="{6D22F896-40B5-4ADD-8801-0D06FADFA095}" type="slidenum">
              <a:t>‹#›</a:t>
            </a:fld>
            <a:endParaRPr lang="zh-TW"/>
          </a:p>
        </p:txBody>
      </p:sp>
    </p:spTree>
    <p:extLst>
      <p:ext uri="{BB962C8B-B14F-4D97-AF65-F5344CB8AC3E}">
        <p14:creationId xmlns:p14="http://schemas.microsoft.com/office/powerpoint/2010/main" val="400391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pic>
        <p:nvPicPr>
          <p:cNvPr id="10" name="圖片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圖片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矩形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矩形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a:xfrm>
            <a:off x="680319" y="753229"/>
            <a:ext cx="9613863" cy="1080937"/>
          </a:xfrm>
        </p:spPr>
        <p:txBody>
          <a:bodyPr/>
          <a:lstStyle/>
          <a:p>
            <a:r>
              <a:rPr lang="zh-TW"/>
              <a:t>按一下以編輯母片標題樣式</a:t>
            </a:r>
          </a:p>
        </p:txBody>
      </p:sp>
      <p:sp>
        <p:nvSpPr>
          <p:cNvPr id="3" name="文字版面配置區 2"/>
          <p:cNvSpPr>
            <a:spLocks noGrp="1"/>
          </p:cNvSpPr>
          <p:nvPr>
            <p:ph type="body" idx="1"/>
          </p:nvPr>
        </p:nvSpPr>
        <p:spPr>
          <a:xfrm>
            <a:off x="906350" y="2336873"/>
            <a:ext cx="4472327" cy="693135"/>
          </a:xfrm>
        </p:spPr>
        <p:txBody>
          <a:bodyPr anchor="b"/>
          <a:lstStyle>
            <a:lvl1pPr marL="0" indent="0" latinLnBrk="0">
              <a:buNone/>
              <a:defRPr lang="zh-TW" sz="2400" b="1"/>
            </a:lvl1pPr>
            <a:lvl2pPr marL="457200" indent="0" latinLnBrk="0">
              <a:buNone/>
              <a:defRPr lang="zh-TW" sz="2000" b="1"/>
            </a:lvl2pPr>
            <a:lvl3pPr marL="914400" indent="0" latinLnBrk="0">
              <a:buNone/>
              <a:defRPr lang="zh-TW" sz="1800" b="1"/>
            </a:lvl3pPr>
            <a:lvl4pPr marL="1371600" indent="0" latinLnBrk="0">
              <a:buNone/>
              <a:defRPr lang="zh-TW" sz="1600" b="1"/>
            </a:lvl4pPr>
            <a:lvl5pPr marL="1828800" indent="0" latinLnBrk="0">
              <a:buNone/>
              <a:defRPr lang="zh-TW" sz="1600" b="1"/>
            </a:lvl5pPr>
            <a:lvl6pPr marL="2286000" indent="0" latinLnBrk="0">
              <a:buNone/>
              <a:defRPr lang="zh-TW" sz="1600" b="1"/>
            </a:lvl6pPr>
            <a:lvl7pPr marL="2743200" indent="0" latinLnBrk="0">
              <a:buNone/>
              <a:defRPr lang="zh-TW" sz="1600" b="1"/>
            </a:lvl7pPr>
            <a:lvl8pPr marL="3200400" indent="0" latinLnBrk="0">
              <a:buNone/>
              <a:defRPr lang="zh-TW" sz="1600" b="1"/>
            </a:lvl8pPr>
            <a:lvl9pPr marL="3657600" indent="0" latinLnBrk="0">
              <a:buNone/>
              <a:defRPr lang="zh-TW" sz="1600" b="1"/>
            </a:lvl9pPr>
          </a:lstStyle>
          <a:p>
            <a:pPr lvl="0"/>
            <a:r>
              <a:rPr lang="zh-TW"/>
              <a:t>按一下以編輯母片文字樣式</a:t>
            </a:r>
          </a:p>
        </p:txBody>
      </p:sp>
      <p:sp>
        <p:nvSpPr>
          <p:cNvPr id="4" name="內容版面配置區 3"/>
          <p:cNvSpPr>
            <a:spLocks noGrp="1"/>
          </p:cNvSpPr>
          <p:nvPr>
            <p:ph sz="half" idx="2"/>
          </p:nvPr>
        </p:nvSpPr>
        <p:spPr>
          <a:xfrm>
            <a:off x="680322" y="3030008"/>
            <a:ext cx="4698355" cy="2906179"/>
          </a:xfrm>
        </p:spPr>
        <p:txBody>
          <a:body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5" name="文字版面配置區 4"/>
          <p:cNvSpPr>
            <a:spLocks noGrp="1"/>
          </p:cNvSpPr>
          <p:nvPr>
            <p:ph type="body" sz="quarter" idx="3"/>
          </p:nvPr>
        </p:nvSpPr>
        <p:spPr>
          <a:xfrm>
            <a:off x="5820154" y="2336873"/>
            <a:ext cx="4474028" cy="692076"/>
          </a:xfrm>
        </p:spPr>
        <p:txBody>
          <a:bodyPr anchor="b"/>
          <a:lstStyle>
            <a:lvl1pPr marL="0" indent="0" latinLnBrk="0">
              <a:buNone/>
              <a:defRPr lang="zh-TW" sz="2400" b="1"/>
            </a:lvl1pPr>
            <a:lvl2pPr marL="457200" indent="0" latinLnBrk="0">
              <a:buNone/>
              <a:defRPr lang="zh-TW" sz="2000" b="1"/>
            </a:lvl2pPr>
            <a:lvl3pPr marL="914400" indent="0" latinLnBrk="0">
              <a:buNone/>
              <a:defRPr lang="zh-TW" sz="1800" b="1"/>
            </a:lvl3pPr>
            <a:lvl4pPr marL="1371600" indent="0" latinLnBrk="0">
              <a:buNone/>
              <a:defRPr lang="zh-TW" sz="1600" b="1"/>
            </a:lvl4pPr>
            <a:lvl5pPr marL="1828800" indent="0" latinLnBrk="0">
              <a:buNone/>
              <a:defRPr lang="zh-TW" sz="1600" b="1"/>
            </a:lvl5pPr>
            <a:lvl6pPr marL="2286000" indent="0" latinLnBrk="0">
              <a:buNone/>
              <a:defRPr lang="zh-TW" sz="1600" b="1"/>
            </a:lvl6pPr>
            <a:lvl7pPr marL="2743200" indent="0" latinLnBrk="0">
              <a:buNone/>
              <a:defRPr lang="zh-TW" sz="1600" b="1"/>
            </a:lvl7pPr>
            <a:lvl8pPr marL="3200400" indent="0" latinLnBrk="0">
              <a:buNone/>
              <a:defRPr lang="zh-TW" sz="1600" b="1"/>
            </a:lvl8pPr>
            <a:lvl9pPr marL="3657600" indent="0" latinLnBrk="0">
              <a:buNone/>
              <a:defRPr lang="zh-TW" sz="1600" b="1"/>
            </a:lvl9pPr>
          </a:lstStyle>
          <a:p>
            <a:pPr lvl="0"/>
            <a:r>
              <a:rPr lang="zh-TW"/>
              <a:t>按一下以編輯母片文字樣式</a:t>
            </a:r>
          </a:p>
        </p:txBody>
      </p:sp>
      <p:sp>
        <p:nvSpPr>
          <p:cNvPr id="6" name="內容版面配置區 5"/>
          <p:cNvSpPr>
            <a:spLocks noGrp="1"/>
          </p:cNvSpPr>
          <p:nvPr>
            <p:ph sz="quarter" idx="4"/>
          </p:nvPr>
        </p:nvSpPr>
        <p:spPr>
          <a:xfrm>
            <a:off x="5594123" y="3030008"/>
            <a:ext cx="4700059" cy="2906179"/>
          </a:xfrm>
        </p:spPr>
        <p:txBody>
          <a:body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7" name="日期版面配置區 6"/>
          <p:cNvSpPr>
            <a:spLocks noGrp="1"/>
          </p:cNvSpPr>
          <p:nvPr>
            <p:ph type="dt" sz="half" idx="10"/>
          </p:nvPr>
        </p:nvSpPr>
        <p:spPr/>
        <p:txBody>
          <a:bodyPr/>
          <a:lstStyle/>
          <a:p>
            <a:fld id="{D82014A1-A632-4878-A0D3-F52BA7563730}" type="datetimeFigureOut">
              <a:t>2013/9/17</a:t>
            </a:fld>
            <a:endParaRPr lang="zh-TW"/>
          </a:p>
        </p:txBody>
      </p:sp>
      <p:sp>
        <p:nvSpPr>
          <p:cNvPr id="8" name="頁尾版面配置區 7"/>
          <p:cNvSpPr>
            <a:spLocks noGrp="1"/>
          </p:cNvSpPr>
          <p:nvPr>
            <p:ph type="ftr" sz="quarter" idx="11"/>
          </p:nvPr>
        </p:nvSpPr>
        <p:spPr/>
        <p:txBody>
          <a:bodyPr/>
          <a:lstStyle/>
          <a:p>
            <a:endParaRPr lang="zh-TW"/>
          </a:p>
        </p:txBody>
      </p:sp>
      <p:sp>
        <p:nvSpPr>
          <p:cNvPr id="9" name="投影片編號版面配置區 8"/>
          <p:cNvSpPr>
            <a:spLocks noGrp="1"/>
          </p:cNvSpPr>
          <p:nvPr>
            <p:ph type="sldNum" sz="quarter" idx="12"/>
          </p:nvPr>
        </p:nvSpPr>
        <p:spPr/>
        <p:txBody>
          <a:bodyPr/>
          <a:lstStyle/>
          <a:p>
            <a:fld id="{6D22F896-40B5-4ADD-8801-0D06FADFA095}" type="slidenum">
              <a:t>‹#›</a:t>
            </a:fld>
            <a:endParaRPr lang="zh-TW"/>
          </a:p>
        </p:txBody>
      </p:sp>
    </p:spTree>
    <p:extLst>
      <p:ext uri="{BB962C8B-B14F-4D97-AF65-F5344CB8AC3E}">
        <p14:creationId xmlns:p14="http://schemas.microsoft.com/office/powerpoint/2010/main" val="412925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pic>
        <p:nvPicPr>
          <p:cNvPr id="6" name="圖片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圖片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矩形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矩形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p:txBody>
          <a:bodyPr/>
          <a:lstStyle/>
          <a:p>
            <a:r>
              <a:rPr lang="zh-TW"/>
              <a:t>按一下以編輯母片標題樣式</a:t>
            </a:r>
          </a:p>
        </p:txBody>
      </p:sp>
      <p:sp>
        <p:nvSpPr>
          <p:cNvPr id="3" name="日期版面配置區 2"/>
          <p:cNvSpPr>
            <a:spLocks noGrp="1"/>
          </p:cNvSpPr>
          <p:nvPr>
            <p:ph type="dt" sz="half" idx="10"/>
          </p:nvPr>
        </p:nvSpPr>
        <p:spPr/>
        <p:txBody>
          <a:bodyPr/>
          <a:lstStyle/>
          <a:p>
            <a:fld id="{CE99F462-093F-4566-844B-4C71F2739DA5}" type="datetimeFigureOut">
              <a:t>2013/9/17</a:t>
            </a:fld>
            <a:endParaRPr lang="zh-TW"/>
          </a:p>
        </p:txBody>
      </p:sp>
      <p:sp>
        <p:nvSpPr>
          <p:cNvPr id="4" name="頁尾版面配置區 3"/>
          <p:cNvSpPr>
            <a:spLocks noGrp="1"/>
          </p:cNvSpPr>
          <p:nvPr>
            <p:ph type="ftr" sz="quarter" idx="11"/>
          </p:nvPr>
        </p:nvSpPr>
        <p:spPr/>
        <p:txBody>
          <a:bodyPr/>
          <a:lstStyle/>
          <a:p>
            <a:endParaRPr lang="zh-TW"/>
          </a:p>
        </p:txBody>
      </p:sp>
      <p:sp>
        <p:nvSpPr>
          <p:cNvPr id="5" name="投影片編號版面配置區 4"/>
          <p:cNvSpPr>
            <a:spLocks noGrp="1"/>
          </p:cNvSpPr>
          <p:nvPr>
            <p:ph type="sldNum" sz="quarter" idx="12"/>
          </p:nvPr>
        </p:nvSpPr>
        <p:spPr/>
        <p:txBody>
          <a:bodyPr/>
          <a:lstStyle/>
          <a:p>
            <a:fld id="{6D22F896-40B5-4ADD-8801-0D06FADFA095}" type="slidenum">
              <a:t>‹#›</a:t>
            </a:fld>
            <a:endParaRPr lang="zh-TW"/>
          </a:p>
        </p:txBody>
      </p:sp>
    </p:spTree>
    <p:extLst>
      <p:ext uri="{BB962C8B-B14F-4D97-AF65-F5344CB8AC3E}">
        <p14:creationId xmlns:p14="http://schemas.microsoft.com/office/powerpoint/2010/main" val="280146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5" name="圖片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矩形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日期版面配置區 1"/>
          <p:cNvSpPr>
            <a:spLocks noGrp="1"/>
          </p:cNvSpPr>
          <p:nvPr>
            <p:ph type="dt" sz="half" idx="10"/>
          </p:nvPr>
        </p:nvSpPr>
        <p:spPr/>
        <p:txBody>
          <a:bodyPr/>
          <a:lstStyle/>
          <a:p>
            <a:fld id="{3D24A7AC-904D-4781-85BA-7D10C17ED021}" type="datetimeFigureOut">
              <a:t>2013/9/17</a:t>
            </a:fld>
            <a:endParaRPr lang="zh-TW"/>
          </a:p>
        </p:txBody>
      </p:sp>
      <p:sp>
        <p:nvSpPr>
          <p:cNvPr id="3" name="頁尾版面配置區 2"/>
          <p:cNvSpPr>
            <a:spLocks noGrp="1"/>
          </p:cNvSpPr>
          <p:nvPr>
            <p:ph type="ftr" sz="quarter" idx="11"/>
          </p:nvPr>
        </p:nvSpPr>
        <p:spPr/>
        <p:txBody>
          <a:bodyPr/>
          <a:lstStyle/>
          <a:p>
            <a:endParaRPr lang="zh-TW"/>
          </a:p>
        </p:txBody>
      </p:sp>
      <p:sp>
        <p:nvSpPr>
          <p:cNvPr id="4" name="投影片編號版面配置區 3"/>
          <p:cNvSpPr>
            <a:spLocks noGrp="1"/>
          </p:cNvSpPr>
          <p:nvPr>
            <p:ph type="sldNum" sz="quarter" idx="12"/>
          </p:nvPr>
        </p:nvSpPr>
        <p:spPr/>
        <p:txBody>
          <a:bodyPr/>
          <a:lstStyle/>
          <a:p>
            <a:fld id="{6D22F896-40B5-4ADD-8801-0D06FADFA095}" type="slidenum">
              <a:t>‹#›</a:t>
            </a:fld>
            <a:endParaRPr lang="zh-TW"/>
          </a:p>
        </p:txBody>
      </p:sp>
    </p:spTree>
    <p:extLst>
      <p:ext uri="{BB962C8B-B14F-4D97-AF65-F5344CB8AC3E}">
        <p14:creationId xmlns:p14="http://schemas.microsoft.com/office/powerpoint/2010/main" val="3005378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pic>
        <p:nvPicPr>
          <p:cNvPr id="8" name="圖片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圖片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矩形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矩形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a:xfrm>
            <a:off x="680321" y="753227"/>
            <a:ext cx="9613859" cy="1080940"/>
          </a:xfrm>
        </p:spPr>
        <p:txBody>
          <a:bodyPr anchor="ctr">
            <a:normAutofit/>
          </a:bodyPr>
          <a:lstStyle>
            <a:lvl1pPr latinLnBrk="0">
              <a:defRPr lang="zh-TW" sz="3600"/>
            </a:lvl1pPr>
          </a:lstStyle>
          <a:p>
            <a:r>
              <a:rPr lang="zh-TW"/>
              <a:t>按一下以編輯母片標題樣式</a:t>
            </a:r>
          </a:p>
        </p:txBody>
      </p:sp>
      <p:sp>
        <p:nvSpPr>
          <p:cNvPr id="3" name="內容版面配置區 2"/>
          <p:cNvSpPr>
            <a:spLocks noGrp="1"/>
          </p:cNvSpPr>
          <p:nvPr>
            <p:ph idx="1"/>
          </p:nvPr>
        </p:nvSpPr>
        <p:spPr>
          <a:xfrm>
            <a:off x="4685846" y="2336873"/>
            <a:ext cx="5608336" cy="3599313"/>
          </a:xfrm>
        </p:spPr>
        <p:txBody>
          <a:body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4" name="文字版面配置區 3"/>
          <p:cNvSpPr>
            <a:spLocks noGrp="1"/>
          </p:cNvSpPr>
          <p:nvPr>
            <p:ph type="body" sz="half" idx="2"/>
          </p:nvPr>
        </p:nvSpPr>
        <p:spPr>
          <a:xfrm>
            <a:off x="680322" y="2336872"/>
            <a:ext cx="3790078" cy="3599317"/>
          </a:xfrm>
        </p:spPr>
        <p:txBody>
          <a:bodyPr anchor="ctr"/>
          <a:lstStyle>
            <a:lvl1pPr marL="0" indent="0" latinLnBrk="0">
              <a:buNone/>
              <a:defRPr lang="zh-TW" sz="1600"/>
            </a:lvl1pPr>
            <a:lvl2pPr marL="457200" indent="0" latinLnBrk="0">
              <a:buNone/>
              <a:defRPr lang="zh-TW" sz="1400"/>
            </a:lvl2pPr>
            <a:lvl3pPr marL="914400" indent="0" latinLnBrk="0">
              <a:buNone/>
              <a:defRPr lang="zh-TW" sz="1200"/>
            </a:lvl3pPr>
            <a:lvl4pPr marL="1371600" indent="0" latinLnBrk="0">
              <a:buNone/>
              <a:defRPr lang="zh-TW" sz="1000"/>
            </a:lvl4pPr>
            <a:lvl5pPr marL="1828800" indent="0" latinLnBrk="0">
              <a:buNone/>
              <a:defRPr lang="zh-TW" sz="1000"/>
            </a:lvl5pPr>
            <a:lvl6pPr marL="2286000" indent="0" latinLnBrk="0">
              <a:buNone/>
              <a:defRPr lang="zh-TW" sz="1000"/>
            </a:lvl6pPr>
            <a:lvl7pPr marL="2743200" indent="0" latinLnBrk="0">
              <a:buNone/>
              <a:defRPr lang="zh-TW" sz="1000"/>
            </a:lvl7pPr>
            <a:lvl8pPr marL="3200400" indent="0" latinLnBrk="0">
              <a:buNone/>
              <a:defRPr lang="zh-TW" sz="1000"/>
            </a:lvl8pPr>
            <a:lvl9pPr marL="3657600" indent="0" latinLnBrk="0">
              <a:buNone/>
              <a:defRPr lang="zh-TW" sz="1000"/>
            </a:lvl9pPr>
          </a:lstStyle>
          <a:p>
            <a:pPr lvl="0"/>
            <a:r>
              <a:rPr lang="zh-TW"/>
              <a:t>按一下以編輯母片文字樣式</a:t>
            </a:r>
          </a:p>
        </p:txBody>
      </p:sp>
      <p:sp>
        <p:nvSpPr>
          <p:cNvPr id="5" name="日期版面配置區 4"/>
          <p:cNvSpPr>
            <a:spLocks noGrp="1"/>
          </p:cNvSpPr>
          <p:nvPr>
            <p:ph type="dt" sz="half" idx="10"/>
          </p:nvPr>
        </p:nvSpPr>
        <p:spPr/>
        <p:txBody>
          <a:bodyPr/>
          <a:lstStyle/>
          <a:p>
            <a:fld id="{E331444B-B92B-4E27-8C94-BB93EAF5CB18}" type="datetimeFigureOut">
              <a:t>2013/9/17</a:t>
            </a:fld>
            <a:endParaRPr lang="zh-TW"/>
          </a:p>
        </p:txBody>
      </p:sp>
      <p:sp>
        <p:nvSpPr>
          <p:cNvPr id="6" name="頁尾版面配置區 5"/>
          <p:cNvSpPr>
            <a:spLocks noGrp="1"/>
          </p:cNvSpPr>
          <p:nvPr>
            <p:ph type="ftr" sz="quarter" idx="11"/>
          </p:nvPr>
        </p:nvSpPr>
        <p:spPr/>
        <p:txBody>
          <a:bodyPr/>
          <a:lstStyle/>
          <a:p>
            <a:endParaRPr lang="zh-TW"/>
          </a:p>
        </p:txBody>
      </p:sp>
      <p:sp>
        <p:nvSpPr>
          <p:cNvPr id="7" name="投影片編號版面配置區 6"/>
          <p:cNvSpPr>
            <a:spLocks noGrp="1"/>
          </p:cNvSpPr>
          <p:nvPr>
            <p:ph type="sldNum" sz="quarter" idx="12"/>
          </p:nvPr>
        </p:nvSpPr>
        <p:spPr/>
        <p:txBody>
          <a:bodyPr/>
          <a:lstStyle/>
          <a:p>
            <a:fld id="{6D22F896-40B5-4ADD-8801-0D06FADFA095}" type="slidenum">
              <a:t>‹#›</a:t>
            </a:fld>
            <a:endParaRPr lang="zh-TW"/>
          </a:p>
        </p:txBody>
      </p:sp>
    </p:spTree>
    <p:extLst>
      <p:ext uri="{BB962C8B-B14F-4D97-AF65-F5344CB8AC3E}">
        <p14:creationId xmlns:p14="http://schemas.microsoft.com/office/powerpoint/2010/main" val="3933333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pic>
        <p:nvPicPr>
          <p:cNvPr id="6" name="圖片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圖片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矩形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矩形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p:txBody>
          <a:bodyPr/>
          <a:lstStyle/>
          <a:p>
            <a:r>
              <a:rPr lang="zh-TW"/>
              <a:t>按一下以編輯母片標題樣式</a:t>
            </a:r>
          </a:p>
        </p:txBody>
      </p:sp>
      <p:sp>
        <p:nvSpPr>
          <p:cNvPr id="3" name="日期版面配置區 2"/>
          <p:cNvSpPr>
            <a:spLocks noGrp="1"/>
          </p:cNvSpPr>
          <p:nvPr>
            <p:ph type="dt" sz="half" idx="10"/>
          </p:nvPr>
        </p:nvSpPr>
        <p:spPr/>
        <p:txBody>
          <a:bodyPr/>
          <a:lstStyle/>
          <a:p>
            <a:fld id="{CE99F462-093F-4566-844B-4C71F2739DA5}" type="datetimeFigureOut">
              <a:t>2013/9/17</a:t>
            </a:fld>
            <a:endParaRPr lang="zh-TW"/>
          </a:p>
        </p:txBody>
      </p:sp>
      <p:sp>
        <p:nvSpPr>
          <p:cNvPr id="4" name="頁尾版面配置區 3"/>
          <p:cNvSpPr>
            <a:spLocks noGrp="1"/>
          </p:cNvSpPr>
          <p:nvPr>
            <p:ph type="ftr" sz="quarter" idx="11"/>
          </p:nvPr>
        </p:nvSpPr>
        <p:spPr/>
        <p:txBody>
          <a:bodyPr/>
          <a:lstStyle/>
          <a:p>
            <a:endParaRPr lang="zh-TW"/>
          </a:p>
        </p:txBody>
      </p:sp>
      <p:sp>
        <p:nvSpPr>
          <p:cNvPr id="5" name="投影片編號版面配置區 4"/>
          <p:cNvSpPr>
            <a:spLocks noGrp="1"/>
          </p:cNvSpPr>
          <p:nvPr>
            <p:ph type="sldNum" sz="quarter" idx="12"/>
          </p:nvPr>
        </p:nvSpPr>
        <p:spPr/>
        <p:txBody>
          <a:bodyPr/>
          <a:lstStyle/>
          <a:p>
            <a:fld id="{6D22F896-40B5-4ADD-8801-0D06FADFA095}" type="slidenum">
              <a:t>‹#›</a:t>
            </a:fld>
            <a:endParaRPr lang="zh-TW"/>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pic>
        <p:nvPicPr>
          <p:cNvPr id="8" name="圖片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圖片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矩形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矩形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a:xfrm>
            <a:off x="680323" y="753228"/>
            <a:ext cx="9613857" cy="1080938"/>
          </a:xfrm>
        </p:spPr>
        <p:txBody>
          <a:bodyPr anchor="ctr">
            <a:normAutofit/>
          </a:bodyPr>
          <a:lstStyle>
            <a:lvl1pPr latinLnBrk="0">
              <a:defRPr lang="zh-TW" sz="3600"/>
            </a:lvl1pPr>
          </a:lstStyle>
          <a:p>
            <a:r>
              <a:rPr lang="zh-TW"/>
              <a:t>按一下以編輯母片標題樣式</a:t>
            </a:r>
          </a:p>
        </p:txBody>
      </p:sp>
      <p:sp>
        <p:nvSpPr>
          <p:cNvPr id="3" name="圖片版面配置區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latinLnBrk="0">
              <a:buNone/>
              <a:defRPr lang="zh-TW" sz="3200"/>
            </a:lvl1pPr>
            <a:lvl2pPr marL="457200" indent="0" latinLnBrk="0">
              <a:buNone/>
              <a:defRPr lang="zh-TW" sz="2800"/>
            </a:lvl2pPr>
            <a:lvl3pPr marL="914400" indent="0" latinLnBrk="0">
              <a:buNone/>
              <a:defRPr lang="zh-TW" sz="2400"/>
            </a:lvl3pPr>
            <a:lvl4pPr marL="1371600" indent="0" latinLnBrk="0">
              <a:buNone/>
              <a:defRPr lang="zh-TW" sz="2000"/>
            </a:lvl4pPr>
            <a:lvl5pPr marL="1828800" indent="0" latinLnBrk="0">
              <a:buNone/>
              <a:defRPr lang="zh-TW" sz="2000"/>
            </a:lvl5pPr>
            <a:lvl6pPr marL="2286000" indent="0" latinLnBrk="0">
              <a:buNone/>
              <a:defRPr lang="zh-TW" sz="2000"/>
            </a:lvl6pPr>
            <a:lvl7pPr marL="2743200" indent="0" latinLnBrk="0">
              <a:buNone/>
              <a:defRPr lang="zh-TW" sz="2000"/>
            </a:lvl7pPr>
            <a:lvl8pPr marL="3200400" indent="0" latinLnBrk="0">
              <a:buNone/>
              <a:defRPr lang="zh-TW" sz="2000"/>
            </a:lvl8pPr>
            <a:lvl9pPr marL="3657600" indent="0" latinLnBrk="0">
              <a:buNone/>
              <a:defRPr lang="zh-TW" sz="2000"/>
            </a:lvl9pPr>
          </a:lstStyle>
          <a:p>
            <a:r>
              <a:rPr lang="zh-TW"/>
              <a:t>按一下圖示以新增圖片</a:t>
            </a:r>
          </a:p>
        </p:txBody>
      </p:sp>
      <p:sp>
        <p:nvSpPr>
          <p:cNvPr id="4" name="文字版面配置區 3"/>
          <p:cNvSpPr>
            <a:spLocks noGrp="1"/>
          </p:cNvSpPr>
          <p:nvPr>
            <p:ph type="body" sz="half" idx="2"/>
          </p:nvPr>
        </p:nvSpPr>
        <p:spPr>
          <a:xfrm>
            <a:off x="680323" y="2336873"/>
            <a:ext cx="3876256" cy="3599315"/>
          </a:xfrm>
        </p:spPr>
        <p:txBody>
          <a:bodyPr anchor="ctr"/>
          <a:lstStyle>
            <a:lvl1pPr marL="0" indent="0" latinLnBrk="0">
              <a:buNone/>
              <a:defRPr lang="zh-TW" sz="1600"/>
            </a:lvl1pPr>
            <a:lvl2pPr marL="457200" indent="0" latinLnBrk="0">
              <a:buNone/>
              <a:defRPr lang="zh-TW" sz="1400"/>
            </a:lvl2pPr>
            <a:lvl3pPr marL="914400" indent="0" latinLnBrk="0">
              <a:buNone/>
              <a:defRPr lang="zh-TW" sz="1200"/>
            </a:lvl3pPr>
            <a:lvl4pPr marL="1371600" indent="0" latinLnBrk="0">
              <a:buNone/>
              <a:defRPr lang="zh-TW" sz="1000"/>
            </a:lvl4pPr>
            <a:lvl5pPr marL="1828800" indent="0" latinLnBrk="0">
              <a:buNone/>
              <a:defRPr lang="zh-TW" sz="1000"/>
            </a:lvl5pPr>
            <a:lvl6pPr marL="2286000" indent="0" latinLnBrk="0">
              <a:buNone/>
              <a:defRPr lang="zh-TW" sz="1000"/>
            </a:lvl6pPr>
            <a:lvl7pPr marL="2743200" indent="0" latinLnBrk="0">
              <a:buNone/>
              <a:defRPr lang="zh-TW" sz="1000"/>
            </a:lvl7pPr>
            <a:lvl8pPr marL="3200400" indent="0" latinLnBrk="0">
              <a:buNone/>
              <a:defRPr lang="zh-TW" sz="1000"/>
            </a:lvl8pPr>
            <a:lvl9pPr marL="3657600" indent="0" latinLnBrk="0">
              <a:buNone/>
              <a:defRPr lang="zh-TW" sz="1000"/>
            </a:lvl9pPr>
          </a:lstStyle>
          <a:p>
            <a:pPr lvl="0"/>
            <a:r>
              <a:rPr lang="zh-TW"/>
              <a:t>按一下以編輯母片文字樣式</a:t>
            </a:r>
          </a:p>
        </p:txBody>
      </p:sp>
      <p:sp>
        <p:nvSpPr>
          <p:cNvPr id="5" name="日期版面配置區 4"/>
          <p:cNvSpPr>
            <a:spLocks noGrp="1"/>
          </p:cNvSpPr>
          <p:nvPr>
            <p:ph type="dt" sz="half" idx="10"/>
          </p:nvPr>
        </p:nvSpPr>
        <p:spPr/>
        <p:txBody>
          <a:bodyPr/>
          <a:lstStyle/>
          <a:p>
            <a:fld id="{363EFA5E-FA76-400D-B3DC-F0BA90E6D107}" type="datetimeFigureOut">
              <a:t>2013/9/17</a:t>
            </a:fld>
            <a:endParaRPr lang="zh-TW"/>
          </a:p>
        </p:txBody>
      </p:sp>
      <p:sp>
        <p:nvSpPr>
          <p:cNvPr id="6" name="頁尾版面配置區 5"/>
          <p:cNvSpPr>
            <a:spLocks noGrp="1"/>
          </p:cNvSpPr>
          <p:nvPr>
            <p:ph type="ftr" sz="quarter" idx="11"/>
          </p:nvPr>
        </p:nvSpPr>
        <p:spPr/>
        <p:txBody>
          <a:bodyPr/>
          <a:lstStyle/>
          <a:p>
            <a:endParaRPr lang="zh-TW"/>
          </a:p>
        </p:txBody>
      </p:sp>
      <p:sp>
        <p:nvSpPr>
          <p:cNvPr id="7" name="投影片編號版面配置區 6"/>
          <p:cNvSpPr>
            <a:spLocks noGrp="1"/>
          </p:cNvSpPr>
          <p:nvPr>
            <p:ph type="sldNum" sz="quarter" idx="12"/>
          </p:nvPr>
        </p:nvSpPr>
        <p:spPr/>
        <p:txBody>
          <a:bodyPr/>
          <a:lstStyle/>
          <a:p>
            <a:fld id="{6D22F896-40B5-4ADD-8801-0D06FADFA095}" type="slidenum">
              <a:t>‹#›</a:t>
            </a:fld>
            <a:endParaRPr lang="zh-TW"/>
          </a:p>
        </p:txBody>
      </p:sp>
    </p:spTree>
    <p:extLst>
      <p:ext uri="{BB962C8B-B14F-4D97-AF65-F5344CB8AC3E}">
        <p14:creationId xmlns:p14="http://schemas.microsoft.com/office/powerpoint/2010/main" val="2612067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全景圖片 (含標題)">
    <p:spTree>
      <p:nvGrpSpPr>
        <p:cNvPr id="1" name=""/>
        <p:cNvGrpSpPr/>
        <p:nvPr/>
      </p:nvGrpSpPr>
      <p:grpSpPr>
        <a:xfrm>
          <a:off x="0" y="0"/>
          <a:ext cx="0" cy="0"/>
          <a:chOff x="0" y="0"/>
          <a:chExt cx="0" cy="0"/>
        </a:xfrm>
      </p:grpSpPr>
      <p:pic>
        <p:nvPicPr>
          <p:cNvPr id="8" name="圖片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圖片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矩形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矩形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a:xfrm>
            <a:off x="680322" y="4711616"/>
            <a:ext cx="9613859" cy="453051"/>
          </a:xfrm>
        </p:spPr>
        <p:txBody>
          <a:bodyPr anchor="b">
            <a:normAutofit/>
          </a:bodyPr>
          <a:lstStyle>
            <a:lvl1pPr latinLnBrk="0">
              <a:defRPr lang="zh-TW" sz="2400"/>
            </a:lvl1pPr>
          </a:lstStyle>
          <a:p>
            <a:r>
              <a:rPr lang="zh-TW"/>
              <a:t>按一下以編輯母片標題樣式</a:t>
            </a:r>
          </a:p>
        </p:txBody>
      </p:sp>
      <p:sp>
        <p:nvSpPr>
          <p:cNvPr id="3" name="圖片版面配置區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latinLnBrk="0">
              <a:buNone/>
              <a:defRPr lang="zh-TW" sz="3200"/>
            </a:lvl1pPr>
            <a:lvl2pPr marL="457200" indent="0" latinLnBrk="0">
              <a:buNone/>
              <a:defRPr lang="zh-TW" sz="2800"/>
            </a:lvl2pPr>
            <a:lvl3pPr marL="914400" indent="0" latinLnBrk="0">
              <a:buNone/>
              <a:defRPr lang="zh-TW" sz="2400"/>
            </a:lvl3pPr>
            <a:lvl4pPr marL="1371600" indent="0" latinLnBrk="0">
              <a:buNone/>
              <a:defRPr lang="zh-TW" sz="2000"/>
            </a:lvl4pPr>
            <a:lvl5pPr marL="1828800" indent="0" latinLnBrk="0">
              <a:buNone/>
              <a:defRPr lang="zh-TW" sz="2000"/>
            </a:lvl5pPr>
            <a:lvl6pPr marL="2286000" indent="0" latinLnBrk="0">
              <a:buNone/>
              <a:defRPr lang="zh-TW" sz="2000"/>
            </a:lvl6pPr>
            <a:lvl7pPr marL="2743200" indent="0" latinLnBrk="0">
              <a:buNone/>
              <a:defRPr lang="zh-TW" sz="2000"/>
            </a:lvl7pPr>
            <a:lvl8pPr marL="3200400" indent="0" latinLnBrk="0">
              <a:buNone/>
              <a:defRPr lang="zh-TW" sz="2000"/>
            </a:lvl8pPr>
            <a:lvl9pPr marL="3657600" indent="0" latinLnBrk="0">
              <a:buNone/>
              <a:defRPr lang="zh-TW" sz="2000"/>
            </a:lvl9pPr>
          </a:lstStyle>
          <a:p>
            <a:r>
              <a:rPr lang="zh-TW"/>
              <a:t>按一下圖示以新增圖片</a:t>
            </a:r>
          </a:p>
        </p:txBody>
      </p:sp>
      <p:sp>
        <p:nvSpPr>
          <p:cNvPr id="4" name="文字版面配置區 3"/>
          <p:cNvSpPr>
            <a:spLocks noGrp="1"/>
          </p:cNvSpPr>
          <p:nvPr>
            <p:ph type="body" sz="half" idx="2"/>
          </p:nvPr>
        </p:nvSpPr>
        <p:spPr>
          <a:xfrm>
            <a:off x="680319" y="5169583"/>
            <a:ext cx="9613862" cy="622971"/>
          </a:xfrm>
        </p:spPr>
        <p:txBody>
          <a:bodyPr/>
          <a:lstStyle>
            <a:lvl1pPr marL="0" indent="0" latinLnBrk="0">
              <a:buNone/>
              <a:defRPr lang="zh-TW" sz="1600"/>
            </a:lvl1pPr>
            <a:lvl2pPr marL="457200" indent="0" latinLnBrk="0">
              <a:buNone/>
              <a:defRPr lang="zh-TW" sz="1400"/>
            </a:lvl2pPr>
            <a:lvl3pPr marL="914400" indent="0" latinLnBrk="0">
              <a:buNone/>
              <a:defRPr lang="zh-TW" sz="1200"/>
            </a:lvl3pPr>
            <a:lvl4pPr marL="1371600" indent="0" latinLnBrk="0">
              <a:buNone/>
              <a:defRPr lang="zh-TW" sz="1000"/>
            </a:lvl4pPr>
            <a:lvl5pPr marL="1828800" indent="0" latinLnBrk="0">
              <a:buNone/>
              <a:defRPr lang="zh-TW" sz="1000"/>
            </a:lvl5pPr>
            <a:lvl6pPr marL="2286000" indent="0" latinLnBrk="0">
              <a:buNone/>
              <a:defRPr lang="zh-TW" sz="1000"/>
            </a:lvl6pPr>
            <a:lvl7pPr marL="2743200" indent="0" latinLnBrk="0">
              <a:buNone/>
              <a:defRPr lang="zh-TW" sz="1000"/>
            </a:lvl7pPr>
            <a:lvl8pPr marL="3200400" indent="0" latinLnBrk="0">
              <a:buNone/>
              <a:defRPr lang="zh-TW" sz="1000"/>
            </a:lvl8pPr>
            <a:lvl9pPr marL="3657600" indent="0" latinLnBrk="0">
              <a:buNone/>
              <a:defRPr lang="zh-TW" sz="1000"/>
            </a:lvl9pPr>
          </a:lstStyle>
          <a:p>
            <a:pPr lvl="0"/>
            <a:r>
              <a:rPr lang="zh-TW"/>
              <a:t>按一下以編輯母片文字樣式</a:t>
            </a:r>
          </a:p>
        </p:txBody>
      </p:sp>
      <p:sp>
        <p:nvSpPr>
          <p:cNvPr id="5" name="日期版面配置區 4"/>
          <p:cNvSpPr>
            <a:spLocks noGrp="1"/>
          </p:cNvSpPr>
          <p:nvPr>
            <p:ph type="dt" sz="half" idx="10"/>
          </p:nvPr>
        </p:nvSpPr>
        <p:spPr/>
        <p:txBody>
          <a:bodyPr/>
          <a:lstStyle/>
          <a:p>
            <a:fld id="{446C117F-5CCF-4837-BE5F-2B92066CAFAF}" type="datetimeFigureOut">
              <a:t>2013/9/17</a:t>
            </a:fld>
            <a:endParaRPr lang="zh-TW"/>
          </a:p>
        </p:txBody>
      </p:sp>
      <p:sp>
        <p:nvSpPr>
          <p:cNvPr id="6" name="頁尾版面配置區 5"/>
          <p:cNvSpPr>
            <a:spLocks noGrp="1"/>
          </p:cNvSpPr>
          <p:nvPr>
            <p:ph type="ftr" sz="quarter" idx="11"/>
          </p:nvPr>
        </p:nvSpPr>
        <p:spPr/>
        <p:txBody>
          <a:bodyPr/>
          <a:lstStyle/>
          <a:p>
            <a:endParaRPr lang="zh-TW"/>
          </a:p>
        </p:txBody>
      </p:sp>
      <p:sp>
        <p:nvSpPr>
          <p:cNvPr id="7" name="投影片編號版面配置區 6"/>
          <p:cNvSpPr>
            <a:spLocks noGrp="1"/>
          </p:cNvSpPr>
          <p:nvPr>
            <p:ph type="sldNum" sz="quarter" idx="12"/>
          </p:nvPr>
        </p:nvSpPr>
        <p:spPr>
          <a:xfrm>
            <a:off x="10729455" y="4711309"/>
            <a:ext cx="1154151" cy="1090789"/>
          </a:xfrm>
        </p:spPr>
        <p:txBody>
          <a:bodyPr/>
          <a:lstStyle/>
          <a:p>
            <a:fld id="{6D22F896-40B5-4ADD-8801-0D06FADFA095}" type="slidenum">
              <a:t>‹#›</a:t>
            </a:fld>
            <a:endParaRPr lang="zh-TW"/>
          </a:p>
        </p:txBody>
      </p:sp>
    </p:spTree>
    <p:extLst>
      <p:ext uri="{BB962C8B-B14F-4D97-AF65-F5344CB8AC3E}">
        <p14:creationId xmlns:p14="http://schemas.microsoft.com/office/powerpoint/2010/main" val="3480607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pic>
        <p:nvPicPr>
          <p:cNvPr id="8" name="圖片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圖片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矩形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矩形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a:xfrm>
            <a:off x="680322" y="609597"/>
            <a:ext cx="9613858" cy="3592750"/>
          </a:xfrm>
        </p:spPr>
        <p:txBody>
          <a:bodyPr anchor="ctr"/>
          <a:lstStyle>
            <a:lvl1pPr latinLnBrk="0">
              <a:defRPr lang="zh-TW" sz="3200"/>
            </a:lvl1pPr>
          </a:lstStyle>
          <a:p>
            <a:r>
              <a:rPr lang="zh-TW"/>
              <a:t>按一下以編輯母片標題樣式</a:t>
            </a:r>
          </a:p>
        </p:txBody>
      </p:sp>
      <p:sp>
        <p:nvSpPr>
          <p:cNvPr id="4" name="文字版面配置區 3"/>
          <p:cNvSpPr>
            <a:spLocks noGrp="1"/>
          </p:cNvSpPr>
          <p:nvPr>
            <p:ph type="body" sz="half" idx="2"/>
          </p:nvPr>
        </p:nvSpPr>
        <p:spPr>
          <a:xfrm>
            <a:off x="680322" y="4711615"/>
            <a:ext cx="9613859" cy="1090789"/>
          </a:xfrm>
        </p:spPr>
        <p:txBody>
          <a:bodyPr anchor="ctr"/>
          <a:lstStyle>
            <a:lvl1pPr marL="0" indent="0" latinLnBrk="0">
              <a:buNone/>
              <a:defRPr lang="zh-TW" sz="1600"/>
            </a:lvl1pPr>
            <a:lvl2pPr marL="457200" indent="0" latinLnBrk="0">
              <a:buNone/>
              <a:defRPr lang="zh-TW" sz="1400"/>
            </a:lvl2pPr>
            <a:lvl3pPr marL="914400" indent="0" latinLnBrk="0">
              <a:buNone/>
              <a:defRPr lang="zh-TW" sz="1200"/>
            </a:lvl3pPr>
            <a:lvl4pPr marL="1371600" indent="0" latinLnBrk="0">
              <a:buNone/>
              <a:defRPr lang="zh-TW" sz="1000"/>
            </a:lvl4pPr>
            <a:lvl5pPr marL="1828800" indent="0" latinLnBrk="0">
              <a:buNone/>
              <a:defRPr lang="zh-TW" sz="1000"/>
            </a:lvl5pPr>
            <a:lvl6pPr marL="2286000" indent="0" latinLnBrk="0">
              <a:buNone/>
              <a:defRPr lang="zh-TW" sz="1000"/>
            </a:lvl6pPr>
            <a:lvl7pPr marL="2743200" indent="0" latinLnBrk="0">
              <a:buNone/>
              <a:defRPr lang="zh-TW" sz="1000"/>
            </a:lvl7pPr>
            <a:lvl8pPr marL="3200400" indent="0" latinLnBrk="0">
              <a:buNone/>
              <a:defRPr lang="zh-TW" sz="1000"/>
            </a:lvl8pPr>
            <a:lvl9pPr marL="3657600" indent="0" latinLnBrk="0">
              <a:buNone/>
              <a:defRPr lang="zh-TW" sz="1000"/>
            </a:lvl9pPr>
          </a:lstStyle>
          <a:p>
            <a:pPr lvl="0"/>
            <a:r>
              <a:rPr lang="zh-TW"/>
              <a:t>按一下以編輯母片文字樣式</a:t>
            </a:r>
          </a:p>
        </p:txBody>
      </p:sp>
      <p:sp>
        <p:nvSpPr>
          <p:cNvPr id="5" name="日期版面配置區 4"/>
          <p:cNvSpPr>
            <a:spLocks noGrp="1"/>
          </p:cNvSpPr>
          <p:nvPr>
            <p:ph type="dt" sz="half" idx="10"/>
          </p:nvPr>
        </p:nvSpPr>
        <p:spPr/>
        <p:txBody>
          <a:bodyPr/>
          <a:lstStyle/>
          <a:p>
            <a:fld id="{84EB90BD-B6CE-46B7-997F-7313B992CCDC}" type="datetimeFigureOut">
              <a:t>2013/9/17</a:t>
            </a:fld>
            <a:endParaRPr lang="zh-TW"/>
          </a:p>
        </p:txBody>
      </p:sp>
      <p:sp>
        <p:nvSpPr>
          <p:cNvPr id="6" name="頁尾版面配置區 5"/>
          <p:cNvSpPr>
            <a:spLocks noGrp="1"/>
          </p:cNvSpPr>
          <p:nvPr>
            <p:ph type="ftr" sz="quarter" idx="11"/>
          </p:nvPr>
        </p:nvSpPr>
        <p:spPr/>
        <p:txBody>
          <a:bodyPr/>
          <a:lstStyle/>
          <a:p>
            <a:endParaRPr lang="zh-TW"/>
          </a:p>
        </p:txBody>
      </p:sp>
      <p:sp>
        <p:nvSpPr>
          <p:cNvPr id="7" name="投影片編號版面配置區 6"/>
          <p:cNvSpPr>
            <a:spLocks noGrp="1"/>
          </p:cNvSpPr>
          <p:nvPr>
            <p:ph type="sldNum" sz="quarter" idx="12"/>
          </p:nvPr>
        </p:nvSpPr>
        <p:spPr>
          <a:xfrm>
            <a:off x="10729455" y="4711615"/>
            <a:ext cx="1154151" cy="1090789"/>
          </a:xfrm>
        </p:spPr>
        <p:txBody>
          <a:bodyPr/>
          <a:lstStyle/>
          <a:p>
            <a:fld id="{6D22F896-40B5-4ADD-8801-0D06FADFA095}" type="slidenum">
              <a:t>‹#›</a:t>
            </a:fld>
            <a:endParaRPr lang="zh-TW"/>
          </a:p>
        </p:txBody>
      </p:sp>
    </p:spTree>
    <p:extLst>
      <p:ext uri="{BB962C8B-B14F-4D97-AF65-F5344CB8AC3E}">
        <p14:creationId xmlns:p14="http://schemas.microsoft.com/office/powerpoint/2010/main" val="1874527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pic>
        <p:nvPicPr>
          <p:cNvPr id="11" name="圖片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圖片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矩形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矩形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a:xfrm>
            <a:off x="1127856" y="609598"/>
            <a:ext cx="8718877" cy="3036061"/>
          </a:xfrm>
        </p:spPr>
        <p:txBody>
          <a:bodyPr anchor="ctr"/>
          <a:lstStyle>
            <a:lvl1pPr latinLnBrk="0">
              <a:defRPr lang="zh-TW" sz="3200"/>
            </a:lvl1pPr>
          </a:lstStyle>
          <a:p>
            <a:r>
              <a:rPr lang="zh-TW"/>
              <a:t>按一下以編輯母片標題樣式</a:t>
            </a:r>
          </a:p>
        </p:txBody>
      </p:sp>
      <p:sp>
        <p:nvSpPr>
          <p:cNvPr id="12" name="文字版面配置區 3"/>
          <p:cNvSpPr>
            <a:spLocks noGrp="1"/>
          </p:cNvSpPr>
          <p:nvPr>
            <p:ph type="body" sz="half" idx="13"/>
          </p:nvPr>
        </p:nvSpPr>
        <p:spPr>
          <a:xfrm>
            <a:off x="1402288" y="3653379"/>
            <a:ext cx="8156579" cy="548968"/>
          </a:xfrm>
        </p:spPr>
        <p:txBody>
          <a:bodyPr anchor="t">
            <a:normAutofit/>
          </a:bodyPr>
          <a:lstStyle>
            <a:lvl1pPr marL="0" indent="0" latinLnBrk="0">
              <a:buNone/>
              <a:defRPr lang="zh-TW" sz="1400"/>
            </a:lvl1pPr>
            <a:lvl2pPr marL="457200" indent="0" latinLnBrk="0">
              <a:buNone/>
              <a:defRPr lang="zh-TW" sz="1400"/>
            </a:lvl2pPr>
            <a:lvl3pPr marL="914400" indent="0" latinLnBrk="0">
              <a:buNone/>
              <a:defRPr lang="zh-TW" sz="1200"/>
            </a:lvl3pPr>
            <a:lvl4pPr marL="1371600" indent="0" latinLnBrk="0">
              <a:buNone/>
              <a:defRPr lang="zh-TW" sz="1000"/>
            </a:lvl4pPr>
            <a:lvl5pPr marL="1828800" indent="0" latinLnBrk="0">
              <a:buNone/>
              <a:defRPr lang="zh-TW" sz="1000"/>
            </a:lvl5pPr>
            <a:lvl6pPr marL="2286000" indent="0" latinLnBrk="0">
              <a:buNone/>
              <a:defRPr lang="zh-TW" sz="1000"/>
            </a:lvl6pPr>
            <a:lvl7pPr marL="2743200" indent="0" latinLnBrk="0">
              <a:buNone/>
              <a:defRPr lang="zh-TW" sz="1000"/>
            </a:lvl7pPr>
            <a:lvl8pPr marL="3200400" indent="0" latinLnBrk="0">
              <a:buNone/>
              <a:defRPr lang="zh-TW" sz="1000"/>
            </a:lvl8pPr>
            <a:lvl9pPr marL="3657600" indent="0" latinLnBrk="0">
              <a:buNone/>
              <a:defRPr lang="zh-TW" sz="1000"/>
            </a:lvl9pPr>
          </a:lstStyle>
          <a:p>
            <a:pPr lvl="0"/>
            <a:r>
              <a:rPr lang="zh-TW"/>
              <a:t>按一下以編輯母片文字樣式</a:t>
            </a:r>
          </a:p>
        </p:txBody>
      </p:sp>
      <p:sp>
        <p:nvSpPr>
          <p:cNvPr id="4" name="文字版面配置區 3"/>
          <p:cNvSpPr>
            <a:spLocks noGrp="1"/>
          </p:cNvSpPr>
          <p:nvPr>
            <p:ph type="body" sz="half" idx="2"/>
          </p:nvPr>
        </p:nvSpPr>
        <p:spPr>
          <a:xfrm>
            <a:off x="680322" y="4711615"/>
            <a:ext cx="9613859" cy="1090789"/>
          </a:xfrm>
        </p:spPr>
        <p:txBody>
          <a:bodyPr anchor="ctr">
            <a:normAutofit/>
          </a:bodyPr>
          <a:lstStyle>
            <a:lvl1pPr marL="0" indent="0" latinLnBrk="0">
              <a:buNone/>
              <a:defRPr lang="zh-TW" sz="1600"/>
            </a:lvl1pPr>
            <a:lvl2pPr marL="457200" indent="0" latinLnBrk="0">
              <a:buNone/>
              <a:defRPr lang="zh-TW" sz="1400"/>
            </a:lvl2pPr>
            <a:lvl3pPr marL="914400" indent="0" latinLnBrk="0">
              <a:buNone/>
              <a:defRPr lang="zh-TW" sz="1200"/>
            </a:lvl3pPr>
            <a:lvl4pPr marL="1371600" indent="0" latinLnBrk="0">
              <a:buNone/>
              <a:defRPr lang="zh-TW" sz="1000"/>
            </a:lvl4pPr>
            <a:lvl5pPr marL="1828800" indent="0" latinLnBrk="0">
              <a:buNone/>
              <a:defRPr lang="zh-TW" sz="1000"/>
            </a:lvl5pPr>
            <a:lvl6pPr marL="2286000" indent="0" latinLnBrk="0">
              <a:buNone/>
              <a:defRPr lang="zh-TW" sz="1000"/>
            </a:lvl6pPr>
            <a:lvl7pPr marL="2743200" indent="0" latinLnBrk="0">
              <a:buNone/>
              <a:defRPr lang="zh-TW" sz="1000"/>
            </a:lvl7pPr>
            <a:lvl8pPr marL="3200400" indent="0" latinLnBrk="0">
              <a:buNone/>
              <a:defRPr lang="zh-TW" sz="1000"/>
            </a:lvl8pPr>
            <a:lvl9pPr marL="3657600" indent="0" latinLnBrk="0">
              <a:buNone/>
              <a:defRPr lang="zh-TW" sz="1000"/>
            </a:lvl9pPr>
          </a:lstStyle>
          <a:p>
            <a:pPr lvl="0"/>
            <a:r>
              <a:rPr lang="zh-TW"/>
              <a:t>按一下以編輯母片文字樣式</a:t>
            </a:r>
          </a:p>
        </p:txBody>
      </p:sp>
      <p:sp>
        <p:nvSpPr>
          <p:cNvPr id="5" name="日期版面配置區 4"/>
          <p:cNvSpPr>
            <a:spLocks noGrp="1"/>
          </p:cNvSpPr>
          <p:nvPr>
            <p:ph type="dt" sz="half" idx="10"/>
          </p:nvPr>
        </p:nvSpPr>
        <p:spPr/>
        <p:txBody>
          <a:bodyPr/>
          <a:lstStyle/>
          <a:p>
            <a:fld id="{CDB9D11F-B188-461D-B23F-39381795C052}" type="datetimeFigureOut">
              <a:t>2013/9/17</a:t>
            </a:fld>
            <a:endParaRPr lang="zh-TW"/>
          </a:p>
        </p:txBody>
      </p:sp>
      <p:sp>
        <p:nvSpPr>
          <p:cNvPr id="6" name="頁尾版面配置區 5"/>
          <p:cNvSpPr>
            <a:spLocks noGrp="1"/>
          </p:cNvSpPr>
          <p:nvPr>
            <p:ph type="ftr" sz="quarter" idx="11"/>
          </p:nvPr>
        </p:nvSpPr>
        <p:spPr/>
        <p:txBody>
          <a:bodyPr/>
          <a:lstStyle/>
          <a:p>
            <a:endParaRPr lang="zh-TW"/>
          </a:p>
        </p:txBody>
      </p:sp>
      <p:sp>
        <p:nvSpPr>
          <p:cNvPr id="7" name="投影片編號版面配置區 6"/>
          <p:cNvSpPr>
            <a:spLocks noGrp="1"/>
          </p:cNvSpPr>
          <p:nvPr>
            <p:ph type="sldNum" sz="quarter" idx="12"/>
          </p:nvPr>
        </p:nvSpPr>
        <p:spPr>
          <a:xfrm>
            <a:off x="10729455" y="4709925"/>
            <a:ext cx="1154151" cy="1090789"/>
          </a:xfrm>
        </p:spPr>
        <p:txBody>
          <a:bodyPr/>
          <a:lstStyle/>
          <a:p>
            <a:fld id="{6D22F896-40B5-4ADD-8801-0D06FADFA095}" type="slidenum">
              <a:t>‹#›</a:t>
            </a:fld>
            <a:endParaRPr lang="zh-TW"/>
          </a:p>
        </p:txBody>
      </p:sp>
      <p:sp>
        <p:nvSpPr>
          <p:cNvPr id="16" name="文字方塊 15"/>
          <p:cNvSpPr txBox="1"/>
          <p:nvPr/>
        </p:nvSpPr>
        <p:spPr>
          <a:xfrm>
            <a:off x="583572" y="748116"/>
            <a:ext cx="609600" cy="584776"/>
          </a:xfrm>
          <a:prstGeom prst="rect">
            <a:avLst/>
          </a:prstGeom>
        </p:spPr>
        <p:txBody>
          <a:bodyPr vert="horz" lIns="91440" tIns="45720" rIns="91440" bIns="45720" rtlCol="0" anchor="ctr">
            <a:noAutofit/>
          </a:bodyPr>
          <a:lstStyle>
            <a:lvl1pPr latinLnBrk="0">
              <a:spcBef>
                <a:spcPct val="0"/>
              </a:spcBef>
              <a:buNone/>
              <a:defRPr lang="zh-TW"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zh-TW">
                <a:solidFill>
                  <a:schemeClr val="tx2"/>
                </a:solidFill>
              </a:defRPr>
            </a:lvl2pPr>
            <a:lvl3pPr latinLnBrk="0">
              <a:defRPr lang="zh-TW">
                <a:solidFill>
                  <a:schemeClr val="tx2"/>
                </a:solidFill>
              </a:defRPr>
            </a:lvl3pPr>
            <a:lvl4pPr latinLnBrk="0">
              <a:defRPr lang="zh-TW">
                <a:solidFill>
                  <a:schemeClr val="tx2"/>
                </a:solidFill>
              </a:defRPr>
            </a:lvl4pPr>
            <a:lvl5pPr latinLnBrk="0">
              <a:defRPr lang="zh-TW">
                <a:solidFill>
                  <a:schemeClr val="tx2"/>
                </a:solidFill>
              </a:defRPr>
            </a:lvl5pPr>
            <a:lvl6pPr latinLnBrk="0">
              <a:defRPr lang="zh-TW">
                <a:solidFill>
                  <a:schemeClr val="tx2"/>
                </a:solidFill>
              </a:defRPr>
            </a:lvl6pPr>
            <a:lvl7pPr latinLnBrk="0">
              <a:defRPr lang="zh-TW">
                <a:solidFill>
                  <a:schemeClr val="tx2"/>
                </a:solidFill>
              </a:defRPr>
            </a:lvl7pPr>
            <a:lvl8pPr latinLnBrk="0">
              <a:defRPr lang="zh-TW">
                <a:solidFill>
                  <a:schemeClr val="tx2"/>
                </a:solidFill>
              </a:defRPr>
            </a:lvl8pPr>
            <a:lvl9pPr latinLnBrk="0">
              <a:defRPr lang="zh-TW">
                <a:solidFill>
                  <a:schemeClr val="tx2"/>
                </a:solidFill>
              </a:defRPr>
            </a:lvl9pPr>
          </a:lstStyle>
          <a:p>
            <a:pPr lvl="0"/>
            <a:r>
              <a:rPr lang="zh-TW" sz="7200">
                <a:solidFill>
                  <a:schemeClr val="tx1"/>
                </a:solidFill>
                <a:effectLst/>
              </a:rPr>
              <a:t>"</a:t>
            </a:r>
          </a:p>
        </p:txBody>
      </p:sp>
      <p:sp>
        <p:nvSpPr>
          <p:cNvPr id="17" name="文字方塊 16"/>
          <p:cNvSpPr txBox="1"/>
          <p:nvPr/>
        </p:nvSpPr>
        <p:spPr>
          <a:xfrm>
            <a:off x="9662809" y="3033524"/>
            <a:ext cx="609600" cy="584776"/>
          </a:xfrm>
          <a:prstGeom prst="rect">
            <a:avLst/>
          </a:prstGeom>
        </p:spPr>
        <p:txBody>
          <a:bodyPr vert="horz" lIns="91440" tIns="45720" rIns="91440" bIns="45720" rtlCol="0" anchor="ctr">
            <a:noAutofit/>
          </a:bodyPr>
          <a:lstStyle>
            <a:lvl1pPr latinLnBrk="0">
              <a:spcBef>
                <a:spcPct val="0"/>
              </a:spcBef>
              <a:buNone/>
              <a:defRPr lang="zh-TW"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zh-TW">
                <a:solidFill>
                  <a:schemeClr val="tx2"/>
                </a:solidFill>
              </a:defRPr>
            </a:lvl2pPr>
            <a:lvl3pPr latinLnBrk="0">
              <a:defRPr lang="zh-TW">
                <a:solidFill>
                  <a:schemeClr val="tx2"/>
                </a:solidFill>
              </a:defRPr>
            </a:lvl3pPr>
            <a:lvl4pPr latinLnBrk="0">
              <a:defRPr lang="zh-TW">
                <a:solidFill>
                  <a:schemeClr val="tx2"/>
                </a:solidFill>
              </a:defRPr>
            </a:lvl4pPr>
            <a:lvl5pPr latinLnBrk="0">
              <a:defRPr lang="zh-TW">
                <a:solidFill>
                  <a:schemeClr val="tx2"/>
                </a:solidFill>
              </a:defRPr>
            </a:lvl5pPr>
            <a:lvl6pPr latinLnBrk="0">
              <a:defRPr lang="zh-TW">
                <a:solidFill>
                  <a:schemeClr val="tx2"/>
                </a:solidFill>
              </a:defRPr>
            </a:lvl6pPr>
            <a:lvl7pPr latinLnBrk="0">
              <a:defRPr lang="zh-TW">
                <a:solidFill>
                  <a:schemeClr val="tx2"/>
                </a:solidFill>
              </a:defRPr>
            </a:lvl7pPr>
            <a:lvl8pPr latinLnBrk="0">
              <a:defRPr lang="zh-TW">
                <a:solidFill>
                  <a:schemeClr val="tx2"/>
                </a:solidFill>
              </a:defRPr>
            </a:lvl8pPr>
            <a:lvl9pPr latinLnBrk="0">
              <a:defRPr lang="zh-TW">
                <a:solidFill>
                  <a:schemeClr val="tx2"/>
                </a:solidFill>
              </a:defRPr>
            </a:lvl9pPr>
          </a:lstStyle>
          <a:p>
            <a:pPr lvl="0" algn="r"/>
            <a:r>
              <a:rPr lang="zh-TW" sz="7200">
                <a:solidFill>
                  <a:schemeClr val="tx1"/>
                </a:solidFill>
                <a:effectLst/>
              </a:rPr>
              <a:t>"</a:t>
            </a:r>
          </a:p>
        </p:txBody>
      </p:sp>
    </p:spTree>
    <p:extLst>
      <p:ext uri="{BB962C8B-B14F-4D97-AF65-F5344CB8AC3E}">
        <p14:creationId xmlns:p14="http://schemas.microsoft.com/office/powerpoint/2010/main" val="1897023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pic>
        <p:nvPicPr>
          <p:cNvPr id="9" name="圖片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圖片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矩形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矩形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a:xfrm>
            <a:off x="680319" y="4711615"/>
            <a:ext cx="9613862" cy="588535"/>
          </a:xfrm>
        </p:spPr>
        <p:txBody>
          <a:bodyPr anchor="b"/>
          <a:lstStyle>
            <a:lvl1pPr latinLnBrk="0">
              <a:defRPr lang="zh-TW" sz="3200"/>
            </a:lvl1pPr>
          </a:lstStyle>
          <a:p>
            <a:r>
              <a:rPr lang="zh-TW"/>
              <a:t>按一下以編輯母片標題樣式</a:t>
            </a:r>
          </a:p>
        </p:txBody>
      </p:sp>
      <p:sp>
        <p:nvSpPr>
          <p:cNvPr id="4" name="文字版面配置區 3"/>
          <p:cNvSpPr>
            <a:spLocks noGrp="1"/>
          </p:cNvSpPr>
          <p:nvPr>
            <p:ph type="body" sz="half" idx="2"/>
          </p:nvPr>
        </p:nvSpPr>
        <p:spPr>
          <a:xfrm>
            <a:off x="680320" y="5300149"/>
            <a:ext cx="9613862" cy="502255"/>
          </a:xfrm>
        </p:spPr>
        <p:txBody>
          <a:bodyPr anchor="t"/>
          <a:lstStyle>
            <a:lvl1pPr marL="0" indent="0" latinLnBrk="0">
              <a:buNone/>
              <a:defRPr lang="zh-TW" sz="1600"/>
            </a:lvl1pPr>
            <a:lvl2pPr marL="457200" indent="0" latinLnBrk="0">
              <a:buNone/>
              <a:defRPr lang="zh-TW" sz="1400"/>
            </a:lvl2pPr>
            <a:lvl3pPr marL="914400" indent="0" latinLnBrk="0">
              <a:buNone/>
              <a:defRPr lang="zh-TW" sz="1200"/>
            </a:lvl3pPr>
            <a:lvl4pPr marL="1371600" indent="0" latinLnBrk="0">
              <a:buNone/>
              <a:defRPr lang="zh-TW" sz="1000"/>
            </a:lvl4pPr>
            <a:lvl5pPr marL="1828800" indent="0" latinLnBrk="0">
              <a:buNone/>
              <a:defRPr lang="zh-TW" sz="1000"/>
            </a:lvl5pPr>
            <a:lvl6pPr marL="2286000" indent="0" latinLnBrk="0">
              <a:buNone/>
              <a:defRPr lang="zh-TW" sz="1000"/>
            </a:lvl6pPr>
            <a:lvl7pPr marL="2743200" indent="0" latinLnBrk="0">
              <a:buNone/>
              <a:defRPr lang="zh-TW" sz="1000"/>
            </a:lvl7pPr>
            <a:lvl8pPr marL="3200400" indent="0" latinLnBrk="0">
              <a:buNone/>
              <a:defRPr lang="zh-TW" sz="1000"/>
            </a:lvl8pPr>
            <a:lvl9pPr marL="3657600" indent="0" latinLnBrk="0">
              <a:buNone/>
              <a:defRPr lang="zh-TW" sz="1000"/>
            </a:lvl9pPr>
          </a:lstStyle>
          <a:p>
            <a:pPr lvl="0"/>
            <a:r>
              <a:rPr lang="zh-TW"/>
              <a:t>按一下以編輯母片文字樣式</a:t>
            </a:r>
          </a:p>
        </p:txBody>
      </p:sp>
      <p:sp>
        <p:nvSpPr>
          <p:cNvPr id="5" name="日期版面配置區 4"/>
          <p:cNvSpPr>
            <a:spLocks noGrp="1"/>
          </p:cNvSpPr>
          <p:nvPr>
            <p:ph type="dt" sz="half" idx="10"/>
          </p:nvPr>
        </p:nvSpPr>
        <p:spPr/>
        <p:txBody>
          <a:bodyPr/>
          <a:lstStyle/>
          <a:p>
            <a:fld id="{52E6D8D9-55A2-4063-B0F3-121F44549695}" type="datetimeFigureOut">
              <a:t>2013/9/17</a:t>
            </a:fld>
            <a:endParaRPr lang="zh-TW"/>
          </a:p>
        </p:txBody>
      </p:sp>
      <p:sp>
        <p:nvSpPr>
          <p:cNvPr id="6" name="頁尾版面配置區 5"/>
          <p:cNvSpPr>
            <a:spLocks noGrp="1"/>
          </p:cNvSpPr>
          <p:nvPr>
            <p:ph type="ftr" sz="quarter" idx="11"/>
          </p:nvPr>
        </p:nvSpPr>
        <p:spPr/>
        <p:txBody>
          <a:bodyPr/>
          <a:lstStyle/>
          <a:p>
            <a:endParaRPr lang="zh-TW"/>
          </a:p>
        </p:txBody>
      </p:sp>
      <p:sp>
        <p:nvSpPr>
          <p:cNvPr id="7" name="投影片編號版面配置區 6"/>
          <p:cNvSpPr>
            <a:spLocks noGrp="1"/>
          </p:cNvSpPr>
          <p:nvPr>
            <p:ph type="sldNum" sz="quarter" idx="12"/>
          </p:nvPr>
        </p:nvSpPr>
        <p:spPr>
          <a:xfrm>
            <a:off x="10729455" y="4709925"/>
            <a:ext cx="1154151" cy="1090789"/>
          </a:xfrm>
        </p:spPr>
        <p:txBody>
          <a:bodyPr/>
          <a:lstStyle/>
          <a:p>
            <a:fld id="{6D22F896-40B5-4ADD-8801-0D06FADFA095}" type="slidenum">
              <a:t>‹#›</a:t>
            </a:fld>
            <a:endParaRPr lang="zh-TW"/>
          </a:p>
        </p:txBody>
      </p:sp>
    </p:spTree>
    <p:extLst>
      <p:ext uri="{BB962C8B-B14F-4D97-AF65-F5344CB8AC3E}">
        <p14:creationId xmlns:p14="http://schemas.microsoft.com/office/powerpoint/2010/main" val="1368646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3 欄">
    <p:spTree>
      <p:nvGrpSpPr>
        <p:cNvPr id="1" name=""/>
        <p:cNvGrpSpPr/>
        <p:nvPr/>
      </p:nvGrpSpPr>
      <p:grpSpPr>
        <a:xfrm>
          <a:off x="0" y="0"/>
          <a:ext cx="0" cy="0"/>
          <a:chOff x="0" y="0"/>
          <a:chExt cx="0" cy="0"/>
        </a:xfrm>
      </p:grpSpPr>
      <p:pic>
        <p:nvPicPr>
          <p:cNvPr id="13" name="圖片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圖片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矩形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矩形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標題 1"/>
          <p:cNvSpPr>
            <a:spLocks noGrp="1"/>
          </p:cNvSpPr>
          <p:nvPr>
            <p:ph type="title"/>
          </p:nvPr>
        </p:nvSpPr>
        <p:spPr>
          <a:xfrm>
            <a:off x="669222" y="753228"/>
            <a:ext cx="9624960" cy="1080938"/>
          </a:xfrm>
        </p:spPr>
        <p:txBody>
          <a:bodyPr/>
          <a:lstStyle/>
          <a:p>
            <a:r>
              <a:rPr lang="zh-TW"/>
              <a:t>按一下以編輯母片標題樣式</a:t>
            </a:r>
          </a:p>
        </p:txBody>
      </p:sp>
      <p:sp>
        <p:nvSpPr>
          <p:cNvPr id="7" name="文字版面配置區 2"/>
          <p:cNvSpPr>
            <a:spLocks noGrp="1"/>
          </p:cNvSpPr>
          <p:nvPr>
            <p:ph type="body" idx="1"/>
          </p:nvPr>
        </p:nvSpPr>
        <p:spPr>
          <a:xfrm>
            <a:off x="660946" y="2336873"/>
            <a:ext cx="3070034" cy="576262"/>
          </a:xfrm>
        </p:spPr>
        <p:txBody>
          <a:bodyPr anchor="b">
            <a:noAutofit/>
          </a:bodyPr>
          <a:lstStyle>
            <a:lvl1pPr marL="0" indent="0" latinLnBrk="0">
              <a:buNone/>
              <a:defRPr lang="zh-TW" sz="2400" b="0">
                <a:solidFill>
                  <a:schemeClr val="tx1"/>
                </a:solidFill>
              </a:defRPr>
            </a:lvl1pPr>
            <a:lvl2pPr marL="457200" indent="0" latinLnBrk="0">
              <a:buNone/>
              <a:defRPr lang="zh-TW" sz="2000" b="1"/>
            </a:lvl2pPr>
            <a:lvl3pPr marL="914400" indent="0" latinLnBrk="0">
              <a:buNone/>
              <a:defRPr lang="zh-TW" sz="1800" b="1"/>
            </a:lvl3pPr>
            <a:lvl4pPr marL="1371600" indent="0" latinLnBrk="0">
              <a:buNone/>
              <a:defRPr lang="zh-TW" sz="1600" b="1"/>
            </a:lvl4pPr>
            <a:lvl5pPr marL="1828800" indent="0" latinLnBrk="0">
              <a:buNone/>
              <a:defRPr lang="zh-TW" sz="1600" b="1"/>
            </a:lvl5pPr>
            <a:lvl6pPr marL="2286000" indent="0" latinLnBrk="0">
              <a:buNone/>
              <a:defRPr lang="zh-TW" sz="1600" b="1"/>
            </a:lvl6pPr>
            <a:lvl7pPr marL="2743200" indent="0" latinLnBrk="0">
              <a:buNone/>
              <a:defRPr lang="zh-TW" sz="1600" b="1"/>
            </a:lvl7pPr>
            <a:lvl8pPr marL="3200400" indent="0" latinLnBrk="0">
              <a:buNone/>
              <a:defRPr lang="zh-TW" sz="1600" b="1"/>
            </a:lvl8pPr>
            <a:lvl9pPr marL="3657600" indent="0" latinLnBrk="0">
              <a:buNone/>
              <a:defRPr lang="zh-TW" sz="1600" b="1"/>
            </a:lvl9pPr>
          </a:lstStyle>
          <a:p>
            <a:pPr lvl="0"/>
            <a:r>
              <a:rPr lang="zh-TW"/>
              <a:t>按一下以編輯母片文字樣式</a:t>
            </a:r>
          </a:p>
        </p:txBody>
      </p:sp>
      <p:sp>
        <p:nvSpPr>
          <p:cNvPr id="8" name="文字版面配置區 3"/>
          <p:cNvSpPr>
            <a:spLocks noGrp="1"/>
          </p:cNvSpPr>
          <p:nvPr>
            <p:ph type="body" sz="half" idx="15"/>
          </p:nvPr>
        </p:nvSpPr>
        <p:spPr>
          <a:xfrm>
            <a:off x="680322" y="3022673"/>
            <a:ext cx="3049702" cy="2913513"/>
          </a:xfrm>
        </p:spPr>
        <p:txBody>
          <a:bodyPr anchor="t">
            <a:normAutofit/>
          </a:bodyPr>
          <a:lstStyle>
            <a:lvl1pPr marL="0" indent="0" latinLnBrk="0">
              <a:buNone/>
              <a:defRPr lang="zh-TW" sz="1400"/>
            </a:lvl1pPr>
            <a:lvl2pPr marL="457200" indent="0" latinLnBrk="0">
              <a:buNone/>
              <a:defRPr lang="zh-TW" sz="1200"/>
            </a:lvl2pPr>
            <a:lvl3pPr marL="914400" indent="0" latinLnBrk="0">
              <a:buNone/>
              <a:defRPr lang="zh-TW" sz="1000"/>
            </a:lvl3pPr>
            <a:lvl4pPr marL="1371600" indent="0" latinLnBrk="0">
              <a:buNone/>
              <a:defRPr lang="zh-TW" sz="900"/>
            </a:lvl4pPr>
            <a:lvl5pPr marL="1828800" indent="0" latinLnBrk="0">
              <a:buNone/>
              <a:defRPr lang="zh-TW" sz="900"/>
            </a:lvl5pPr>
            <a:lvl6pPr marL="2286000" indent="0" latinLnBrk="0">
              <a:buNone/>
              <a:defRPr lang="zh-TW" sz="900"/>
            </a:lvl6pPr>
            <a:lvl7pPr marL="2743200" indent="0" latinLnBrk="0">
              <a:buNone/>
              <a:defRPr lang="zh-TW" sz="900"/>
            </a:lvl7pPr>
            <a:lvl8pPr marL="3200400" indent="0" latinLnBrk="0">
              <a:buNone/>
              <a:defRPr lang="zh-TW" sz="900"/>
            </a:lvl8pPr>
            <a:lvl9pPr marL="3657600" indent="0" latinLnBrk="0">
              <a:buNone/>
              <a:defRPr lang="zh-TW" sz="900"/>
            </a:lvl9pPr>
          </a:lstStyle>
          <a:p>
            <a:pPr lvl="0"/>
            <a:r>
              <a:rPr lang="zh-TW"/>
              <a:t>按一下以編輯母片文字樣式</a:t>
            </a:r>
          </a:p>
        </p:txBody>
      </p:sp>
      <p:sp>
        <p:nvSpPr>
          <p:cNvPr id="9" name="文字版面配置區 4"/>
          <p:cNvSpPr>
            <a:spLocks noGrp="1"/>
          </p:cNvSpPr>
          <p:nvPr>
            <p:ph type="body" sz="quarter" idx="3"/>
          </p:nvPr>
        </p:nvSpPr>
        <p:spPr>
          <a:xfrm>
            <a:off x="3956025" y="2336873"/>
            <a:ext cx="3063240" cy="576262"/>
          </a:xfrm>
        </p:spPr>
        <p:txBody>
          <a:bodyPr anchor="b">
            <a:noAutofit/>
          </a:bodyPr>
          <a:lstStyle>
            <a:lvl1pPr marL="0" indent="0" latinLnBrk="0">
              <a:buNone/>
              <a:defRPr lang="zh-TW" sz="2400" b="0">
                <a:solidFill>
                  <a:schemeClr val="tx1"/>
                </a:solidFill>
              </a:defRPr>
            </a:lvl1pPr>
            <a:lvl2pPr marL="457200" indent="0" latinLnBrk="0">
              <a:buNone/>
              <a:defRPr lang="zh-TW" sz="2000" b="1"/>
            </a:lvl2pPr>
            <a:lvl3pPr marL="914400" indent="0" latinLnBrk="0">
              <a:buNone/>
              <a:defRPr lang="zh-TW" sz="1800" b="1"/>
            </a:lvl3pPr>
            <a:lvl4pPr marL="1371600" indent="0" latinLnBrk="0">
              <a:buNone/>
              <a:defRPr lang="zh-TW" sz="1600" b="1"/>
            </a:lvl4pPr>
            <a:lvl5pPr marL="1828800" indent="0" latinLnBrk="0">
              <a:buNone/>
              <a:defRPr lang="zh-TW" sz="1600" b="1"/>
            </a:lvl5pPr>
            <a:lvl6pPr marL="2286000" indent="0" latinLnBrk="0">
              <a:buNone/>
              <a:defRPr lang="zh-TW" sz="1600" b="1"/>
            </a:lvl6pPr>
            <a:lvl7pPr marL="2743200" indent="0" latinLnBrk="0">
              <a:buNone/>
              <a:defRPr lang="zh-TW" sz="1600" b="1"/>
            </a:lvl7pPr>
            <a:lvl8pPr marL="3200400" indent="0" latinLnBrk="0">
              <a:buNone/>
              <a:defRPr lang="zh-TW" sz="1600" b="1"/>
            </a:lvl8pPr>
            <a:lvl9pPr marL="3657600" indent="0" latinLnBrk="0">
              <a:buNone/>
              <a:defRPr lang="zh-TW" sz="1600" b="1"/>
            </a:lvl9pPr>
          </a:lstStyle>
          <a:p>
            <a:pPr lvl="0"/>
            <a:r>
              <a:rPr lang="zh-TW"/>
              <a:t>按一下以編輯母片文字樣式</a:t>
            </a:r>
          </a:p>
        </p:txBody>
      </p:sp>
      <p:sp>
        <p:nvSpPr>
          <p:cNvPr id="10" name="文字版面配置區 3"/>
          <p:cNvSpPr>
            <a:spLocks noGrp="1"/>
          </p:cNvSpPr>
          <p:nvPr>
            <p:ph type="body" sz="half" idx="16"/>
          </p:nvPr>
        </p:nvSpPr>
        <p:spPr>
          <a:xfrm>
            <a:off x="3945470" y="3022673"/>
            <a:ext cx="3063240" cy="2913513"/>
          </a:xfrm>
        </p:spPr>
        <p:txBody>
          <a:bodyPr anchor="t">
            <a:normAutofit/>
          </a:bodyPr>
          <a:lstStyle>
            <a:lvl1pPr marL="0" indent="0" latinLnBrk="0">
              <a:buNone/>
              <a:defRPr lang="zh-TW" sz="1400"/>
            </a:lvl1pPr>
            <a:lvl2pPr marL="457200" indent="0" latinLnBrk="0">
              <a:buNone/>
              <a:defRPr lang="zh-TW" sz="1200"/>
            </a:lvl2pPr>
            <a:lvl3pPr marL="914400" indent="0" latinLnBrk="0">
              <a:buNone/>
              <a:defRPr lang="zh-TW" sz="1000"/>
            </a:lvl3pPr>
            <a:lvl4pPr marL="1371600" indent="0" latinLnBrk="0">
              <a:buNone/>
              <a:defRPr lang="zh-TW" sz="900"/>
            </a:lvl4pPr>
            <a:lvl5pPr marL="1828800" indent="0" latinLnBrk="0">
              <a:buNone/>
              <a:defRPr lang="zh-TW" sz="900"/>
            </a:lvl5pPr>
            <a:lvl6pPr marL="2286000" indent="0" latinLnBrk="0">
              <a:buNone/>
              <a:defRPr lang="zh-TW" sz="900"/>
            </a:lvl6pPr>
            <a:lvl7pPr marL="2743200" indent="0" latinLnBrk="0">
              <a:buNone/>
              <a:defRPr lang="zh-TW" sz="900"/>
            </a:lvl7pPr>
            <a:lvl8pPr marL="3200400" indent="0" latinLnBrk="0">
              <a:buNone/>
              <a:defRPr lang="zh-TW" sz="900"/>
            </a:lvl8pPr>
            <a:lvl9pPr marL="3657600" indent="0" latinLnBrk="0">
              <a:buNone/>
              <a:defRPr lang="zh-TW" sz="900"/>
            </a:lvl9pPr>
          </a:lstStyle>
          <a:p>
            <a:pPr lvl="0"/>
            <a:r>
              <a:rPr lang="zh-TW"/>
              <a:t>按一下以編輯母片文字樣式</a:t>
            </a:r>
          </a:p>
        </p:txBody>
      </p:sp>
      <p:sp>
        <p:nvSpPr>
          <p:cNvPr id="11" name="文字版面配置區 4"/>
          <p:cNvSpPr>
            <a:spLocks noGrp="1"/>
          </p:cNvSpPr>
          <p:nvPr>
            <p:ph type="body" sz="quarter" idx="13"/>
          </p:nvPr>
        </p:nvSpPr>
        <p:spPr>
          <a:xfrm>
            <a:off x="7224156" y="2336873"/>
            <a:ext cx="3070025" cy="576262"/>
          </a:xfrm>
        </p:spPr>
        <p:txBody>
          <a:bodyPr anchor="b">
            <a:noAutofit/>
          </a:bodyPr>
          <a:lstStyle>
            <a:lvl1pPr marL="0" indent="0" latinLnBrk="0">
              <a:buNone/>
              <a:defRPr lang="zh-TW" sz="2400" b="0">
                <a:solidFill>
                  <a:schemeClr val="tx1"/>
                </a:solidFill>
              </a:defRPr>
            </a:lvl1pPr>
            <a:lvl2pPr marL="457200" indent="0" latinLnBrk="0">
              <a:buNone/>
              <a:defRPr lang="zh-TW" sz="2000" b="1"/>
            </a:lvl2pPr>
            <a:lvl3pPr marL="914400" indent="0" latinLnBrk="0">
              <a:buNone/>
              <a:defRPr lang="zh-TW" sz="1800" b="1"/>
            </a:lvl3pPr>
            <a:lvl4pPr marL="1371600" indent="0" latinLnBrk="0">
              <a:buNone/>
              <a:defRPr lang="zh-TW" sz="1600" b="1"/>
            </a:lvl4pPr>
            <a:lvl5pPr marL="1828800" indent="0" latinLnBrk="0">
              <a:buNone/>
              <a:defRPr lang="zh-TW" sz="1600" b="1"/>
            </a:lvl5pPr>
            <a:lvl6pPr marL="2286000" indent="0" latinLnBrk="0">
              <a:buNone/>
              <a:defRPr lang="zh-TW" sz="1600" b="1"/>
            </a:lvl6pPr>
            <a:lvl7pPr marL="2743200" indent="0" latinLnBrk="0">
              <a:buNone/>
              <a:defRPr lang="zh-TW" sz="1600" b="1"/>
            </a:lvl7pPr>
            <a:lvl8pPr marL="3200400" indent="0" latinLnBrk="0">
              <a:buNone/>
              <a:defRPr lang="zh-TW" sz="1600" b="1"/>
            </a:lvl8pPr>
            <a:lvl9pPr marL="3657600" indent="0" latinLnBrk="0">
              <a:buNone/>
              <a:defRPr lang="zh-TW" sz="1600" b="1"/>
            </a:lvl9pPr>
          </a:lstStyle>
          <a:p>
            <a:pPr lvl="0"/>
            <a:r>
              <a:rPr lang="zh-TW"/>
              <a:t>按一下以編輯母片文字樣式</a:t>
            </a:r>
          </a:p>
        </p:txBody>
      </p:sp>
      <p:sp>
        <p:nvSpPr>
          <p:cNvPr id="12" name="文字版面配置區 3"/>
          <p:cNvSpPr>
            <a:spLocks noGrp="1"/>
          </p:cNvSpPr>
          <p:nvPr>
            <p:ph type="body" sz="half" idx="17"/>
          </p:nvPr>
        </p:nvSpPr>
        <p:spPr>
          <a:xfrm>
            <a:off x="7224156" y="3022673"/>
            <a:ext cx="3070025" cy="2913513"/>
          </a:xfrm>
        </p:spPr>
        <p:txBody>
          <a:bodyPr anchor="t">
            <a:normAutofit/>
          </a:bodyPr>
          <a:lstStyle>
            <a:lvl1pPr marL="0" indent="0" latinLnBrk="0">
              <a:buNone/>
              <a:defRPr lang="zh-TW" sz="1400"/>
            </a:lvl1pPr>
            <a:lvl2pPr marL="457200" indent="0" latinLnBrk="0">
              <a:buNone/>
              <a:defRPr lang="zh-TW" sz="1200"/>
            </a:lvl2pPr>
            <a:lvl3pPr marL="914400" indent="0" latinLnBrk="0">
              <a:buNone/>
              <a:defRPr lang="zh-TW" sz="1000"/>
            </a:lvl3pPr>
            <a:lvl4pPr marL="1371600" indent="0" latinLnBrk="0">
              <a:buNone/>
              <a:defRPr lang="zh-TW" sz="900"/>
            </a:lvl4pPr>
            <a:lvl5pPr marL="1828800" indent="0" latinLnBrk="0">
              <a:buNone/>
              <a:defRPr lang="zh-TW" sz="900"/>
            </a:lvl5pPr>
            <a:lvl6pPr marL="2286000" indent="0" latinLnBrk="0">
              <a:buNone/>
              <a:defRPr lang="zh-TW" sz="900"/>
            </a:lvl6pPr>
            <a:lvl7pPr marL="2743200" indent="0" latinLnBrk="0">
              <a:buNone/>
              <a:defRPr lang="zh-TW" sz="900"/>
            </a:lvl7pPr>
            <a:lvl8pPr marL="3200400" indent="0" latinLnBrk="0">
              <a:buNone/>
              <a:defRPr lang="zh-TW" sz="900"/>
            </a:lvl8pPr>
            <a:lvl9pPr marL="3657600" indent="0" latinLnBrk="0">
              <a:buNone/>
              <a:defRPr lang="zh-TW" sz="900"/>
            </a:lvl9pPr>
          </a:lstStyle>
          <a:p>
            <a:pPr lvl="0"/>
            <a:r>
              <a:rPr lang="zh-TW"/>
              <a:t>按一下以編輯母片文字樣式</a:t>
            </a:r>
          </a:p>
        </p:txBody>
      </p:sp>
      <p:sp>
        <p:nvSpPr>
          <p:cNvPr id="3" name="日期版面配置區 2"/>
          <p:cNvSpPr>
            <a:spLocks noGrp="1"/>
          </p:cNvSpPr>
          <p:nvPr>
            <p:ph type="dt" sz="half" idx="10"/>
          </p:nvPr>
        </p:nvSpPr>
        <p:spPr/>
        <p:txBody>
          <a:bodyPr/>
          <a:lstStyle/>
          <a:p>
            <a:fld id="{D4B24536-994D-4021-A283-9F449C0DB509}" type="datetimeFigureOut">
              <a:t>2013/9/17</a:t>
            </a:fld>
            <a:endParaRPr lang="zh-TW"/>
          </a:p>
        </p:txBody>
      </p:sp>
      <p:sp>
        <p:nvSpPr>
          <p:cNvPr id="4" name="頁尾版面配置區 3"/>
          <p:cNvSpPr>
            <a:spLocks noGrp="1"/>
          </p:cNvSpPr>
          <p:nvPr>
            <p:ph type="ftr" sz="quarter" idx="11"/>
          </p:nvPr>
        </p:nvSpPr>
        <p:spPr/>
        <p:txBody>
          <a:bodyPr/>
          <a:lstStyle/>
          <a:p>
            <a:endParaRPr lang="zh-TW"/>
          </a:p>
        </p:txBody>
      </p:sp>
      <p:sp>
        <p:nvSpPr>
          <p:cNvPr id="5" name="投影片編號版面配置區 4"/>
          <p:cNvSpPr>
            <a:spLocks noGrp="1"/>
          </p:cNvSpPr>
          <p:nvPr>
            <p:ph type="sldNum" sz="quarter" idx="12"/>
          </p:nvPr>
        </p:nvSpPr>
        <p:spPr/>
        <p:txBody>
          <a:bodyPr/>
          <a:lstStyle/>
          <a:p>
            <a:fld id="{6D22F896-40B5-4ADD-8801-0D06FADFA095}" type="slidenum">
              <a:t>‹#›</a:t>
            </a:fld>
            <a:endParaRPr lang="zh-TW"/>
          </a:p>
        </p:txBody>
      </p:sp>
    </p:spTree>
    <p:extLst>
      <p:ext uri="{BB962C8B-B14F-4D97-AF65-F5344CB8AC3E}">
        <p14:creationId xmlns:p14="http://schemas.microsoft.com/office/powerpoint/2010/main" val="143517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3 圖片欄">
    <p:spTree>
      <p:nvGrpSpPr>
        <p:cNvPr id="1" name=""/>
        <p:cNvGrpSpPr/>
        <p:nvPr/>
      </p:nvGrpSpPr>
      <p:grpSpPr>
        <a:xfrm>
          <a:off x="0" y="0"/>
          <a:ext cx="0" cy="0"/>
          <a:chOff x="0" y="0"/>
          <a:chExt cx="0" cy="0"/>
        </a:xfrm>
      </p:grpSpPr>
      <p:pic>
        <p:nvPicPr>
          <p:cNvPr id="15" name="圖片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圖片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矩形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矩形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標題 1"/>
          <p:cNvSpPr>
            <a:spLocks noGrp="1"/>
          </p:cNvSpPr>
          <p:nvPr>
            <p:ph type="title"/>
          </p:nvPr>
        </p:nvSpPr>
        <p:spPr>
          <a:xfrm>
            <a:off x="680322" y="753228"/>
            <a:ext cx="9613860" cy="1080938"/>
          </a:xfrm>
        </p:spPr>
        <p:txBody>
          <a:bodyPr/>
          <a:lstStyle/>
          <a:p>
            <a:r>
              <a:rPr lang="zh-TW"/>
              <a:t>按一下以編輯母片標題樣式</a:t>
            </a:r>
          </a:p>
        </p:txBody>
      </p:sp>
      <p:sp>
        <p:nvSpPr>
          <p:cNvPr id="19" name="文字版面配置區 2"/>
          <p:cNvSpPr>
            <a:spLocks noGrp="1"/>
          </p:cNvSpPr>
          <p:nvPr>
            <p:ph type="body" idx="1"/>
          </p:nvPr>
        </p:nvSpPr>
        <p:spPr>
          <a:xfrm>
            <a:off x="680318" y="4297503"/>
            <a:ext cx="3049705" cy="576262"/>
          </a:xfrm>
        </p:spPr>
        <p:txBody>
          <a:bodyPr anchor="b">
            <a:noAutofit/>
          </a:bodyPr>
          <a:lstStyle>
            <a:lvl1pPr marL="0" indent="0" latinLnBrk="0">
              <a:buNone/>
              <a:defRPr lang="zh-TW" sz="2400" b="0">
                <a:solidFill>
                  <a:schemeClr val="tx1"/>
                </a:solidFill>
              </a:defRPr>
            </a:lvl1pPr>
            <a:lvl2pPr marL="457200" indent="0" latinLnBrk="0">
              <a:buNone/>
              <a:defRPr lang="zh-TW" sz="2000" b="1"/>
            </a:lvl2pPr>
            <a:lvl3pPr marL="914400" indent="0" latinLnBrk="0">
              <a:buNone/>
              <a:defRPr lang="zh-TW" sz="1800" b="1"/>
            </a:lvl3pPr>
            <a:lvl4pPr marL="1371600" indent="0" latinLnBrk="0">
              <a:buNone/>
              <a:defRPr lang="zh-TW" sz="1600" b="1"/>
            </a:lvl4pPr>
            <a:lvl5pPr marL="1828800" indent="0" latinLnBrk="0">
              <a:buNone/>
              <a:defRPr lang="zh-TW" sz="1600" b="1"/>
            </a:lvl5pPr>
            <a:lvl6pPr marL="2286000" indent="0" latinLnBrk="0">
              <a:buNone/>
              <a:defRPr lang="zh-TW" sz="1600" b="1"/>
            </a:lvl6pPr>
            <a:lvl7pPr marL="2743200" indent="0" latinLnBrk="0">
              <a:buNone/>
              <a:defRPr lang="zh-TW" sz="1600" b="1"/>
            </a:lvl7pPr>
            <a:lvl8pPr marL="3200400" indent="0" latinLnBrk="0">
              <a:buNone/>
              <a:defRPr lang="zh-TW" sz="1600" b="1"/>
            </a:lvl8pPr>
            <a:lvl9pPr marL="3657600" indent="0" latinLnBrk="0">
              <a:buNone/>
              <a:defRPr lang="zh-TW" sz="1600" b="1"/>
            </a:lvl9pPr>
          </a:lstStyle>
          <a:p>
            <a:pPr lvl="0"/>
            <a:r>
              <a:rPr lang="zh-TW"/>
              <a:t>按一下以編輯母片文字樣式</a:t>
            </a:r>
          </a:p>
        </p:txBody>
      </p:sp>
      <p:sp>
        <p:nvSpPr>
          <p:cNvPr id="20" name="圖片版面配置區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zh-TW" sz="1600"/>
            </a:lvl1pPr>
            <a:lvl2pPr marL="457200" indent="0" latinLnBrk="0">
              <a:buNone/>
              <a:defRPr lang="zh-TW" sz="1600"/>
            </a:lvl2pPr>
            <a:lvl3pPr marL="914400" indent="0" latinLnBrk="0">
              <a:buNone/>
              <a:defRPr lang="zh-TW" sz="1600"/>
            </a:lvl3pPr>
            <a:lvl4pPr marL="1371600" indent="0" latinLnBrk="0">
              <a:buNone/>
              <a:defRPr lang="zh-TW" sz="1600"/>
            </a:lvl4pPr>
            <a:lvl5pPr marL="1828800" indent="0" latinLnBrk="0">
              <a:buNone/>
              <a:defRPr lang="zh-TW" sz="1600"/>
            </a:lvl5pPr>
            <a:lvl6pPr marL="2286000" indent="0" latinLnBrk="0">
              <a:buNone/>
              <a:defRPr lang="zh-TW" sz="1600"/>
            </a:lvl6pPr>
            <a:lvl7pPr marL="2743200" indent="0" latinLnBrk="0">
              <a:buNone/>
              <a:defRPr lang="zh-TW" sz="1600"/>
            </a:lvl7pPr>
            <a:lvl8pPr marL="3200400" indent="0" latinLnBrk="0">
              <a:buNone/>
              <a:defRPr lang="zh-TW" sz="1600"/>
            </a:lvl8pPr>
            <a:lvl9pPr marL="3657600" indent="0" latinLnBrk="0">
              <a:buNone/>
              <a:defRPr lang="zh-TW" sz="1600"/>
            </a:lvl9pPr>
          </a:lstStyle>
          <a:p>
            <a:r>
              <a:rPr lang="zh-TW"/>
              <a:t>按一下圖示以新增圖片</a:t>
            </a:r>
          </a:p>
        </p:txBody>
      </p:sp>
      <p:sp>
        <p:nvSpPr>
          <p:cNvPr id="21" name="文字版面配置區 3"/>
          <p:cNvSpPr>
            <a:spLocks noGrp="1"/>
          </p:cNvSpPr>
          <p:nvPr>
            <p:ph type="body" sz="half" idx="18"/>
          </p:nvPr>
        </p:nvSpPr>
        <p:spPr>
          <a:xfrm>
            <a:off x="680318" y="4873765"/>
            <a:ext cx="3049705" cy="1062422"/>
          </a:xfrm>
        </p:spPr>
        <p:txBody>
          <a:bodyPr anchor="t">
            <a:normAutofit/>
          </a:bodyPr>
          <a:lstStyle>
            <a:lvl1pPr marL="0" indent="0" latinLnBrk="0">
              <a:buNone/>
              <a:defRPr lang="zh-TW" sz="1400"/>
            </a:lvl1pPr>
            <a:lvl2pPr marL="457200" indent="0" latinLnBrk="0">
              <a:buNone/>
              <a:defRPr lang="zh-TW" sz="1200"/>
            </a:lvl2pPr>
            <a:lvl3pPr marL="914400" indent="0" latinLnBrk="0">
              <a:buNone/>
              <a:defRPr lang="zh-TW" sz="1000"/>
            </a:lvl3pPr>
            <a:lvl4pPr marL="1371600" indent="0" latinLnBrk="0">
              <a:buNone/>
              <a:defRPr lang="zh-TW" sz="900"/>
            </a:lvl4pPr>
            <a:lvl5pPr marL="1828800" indent="0" latinLnBrk="0">
              <a:buNone/>
              <a:defRPr lang="zh-TW" sz="900"/>
            </a:lvl5pPr>
            <a:lvl6pPr marL="2286000" indent="0" latinLnBrk="0">
              <a:buNone/>
              <a:defRPr lang="zh-TW" sz="900"/>
            </a:lvl6pPr>
            <a:lvl7pPr marL="2743200" indent="0" latinLnBrk="0">
              <a:buNone/>
              <a:defRPr lang="zh-TW" sz="900"/>
            </a:lvl7pPr>
            <a:lvl8pPr marL="3200400" indent="0" latinLnBrk="0">
              <a:buNone/>
              <a:defRPr lang="zh-TW" sz="900"/>
            </a:lvl8pPr>
            <a:lvl9pPr marL="3657600" indent="0" latinLnBrk="0">
              <a:buNone/>
              <a:defRPr lang="zh-TW" sz="900"/>
            </a:lvl9pPr>
          </a:lstStyle>
          <a:p>
            <a:pPr lvl="0"/>
            <a:r>
              <a:rPr lang="zh-TW"/>
              <a:t>按一下以編輯母片文字樣式</a:t>
            </a:r>
          </a:p>
        </p:txBody>
      </p:sp>
      <p:sp>
        <p:nvSpPr>
          <p:cNvPr id="22" name="文字版面配置區 4"/>
          <p:cNvSpPr>
            <a:spLocks noGrp="1"/>
          </p:cNvSpPr>
          <p:nvPr>
            <p:ph type="body" sz="quarter" idx="3"/>
          </p:nvPr>
        </p:nvSpPr>
        <p:spPr>
          <a:xfrm>
            <a:off x="3945471" y="4297503"/>
            <a:ext cx="3063240" cy="576262"/>
          </a:xfrm>
        </p:spPr>
        <p:txBody>
          <a:bodyPr anchor="b">
            <a:noAutofit/>
          </a:bodyPr>
          <a:lstStyle>
            <a:lvl1pPr marL="0" indent="0" latinLnBrk="0">
              <a:buNone/>
              <a:defRPr lang="zh-TW" sz="2400" b="0">
                <a:solidFill>
                  <a:schemeClr val="tx1"/>
                </a:solidFill>
              </a:defRPr>
            </a:lvl1pPr>
            <a:lvl2pPr marL="457200" indent="0" latinLnBrk="0">
              <a:buNone/>
              <a:defRPr lang="zh-TW" sz="2000" b="1"/>
            </a:lvl2pPr>
            <a:lvl3pPr marL="914400" indent="0" latinLnBrk="0">
              <a:buNone/>
              <a:defRPr lang="zh-TW" sz="1800" b="1"/>
            </a:lvl3pPr>
            <a:lvl4pPr marL="1371600" indent="0" latinLnBrk="0">
              <a:buNone/>
              <a:defRPr lang="zh-TW" sz="1600" b="1"/>
            </a:lvl4pPr>
            <a:lvl5pPr marL="1828800" indent="0" latinLnBrk="0">
              <a:buNone/>
              <a:defRPr lang="zh-TW" sz="1600" b="1"/>
            </a:lvl5pPr>
            <a:lvl6pPr marL="2286000" indent="0" latinLnBrk="0">
              <a:buNone/>
              <a:defRPr lang="zh-TW" sz="1600" b="1"/>
            </a:lvl6pPr>
            <a:lvl7pPr marL="2743200" indent="0" latinLnBrk="0">
              <a:buNone/>
              <a:defRPr lang="zh-TW" sz="1600" b="1"/>
            </a:lvl7pPr>
            <a:lvl8pPr marL="3200400" indent="0" latinLnBrk="0">
              <a:buNone/>
              <a:defRPr lang="zh-TW" sz="1600" b="1"/>
            </a:lvl8pPr>
            <a:lvl9pPr marL="3657600" indent="0" latinLnBrk="0">
              <a:buNone/>
              <a:defRPr lang="zh-TW" sz="1600" b="1"/>
            </a:lvl9pPr>
          </a:lstStyle>
          <a:p>
            <a:pPr lvl="0"/>
            <a:r>
              <a:rPr lang="zh-TW"/>
              <a:t>按一下以編輯母片文字樣式</a:t>
            </a:r>
          </a:p>
        </p:txBody>
      </p:sp>
      <p:sp>
        <p:nvSpPr>
          <p:cNvPr id="23" name="圖片版面配置區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zh-TW" sz="1600"/>
            </a:lvl1pPr>
            <a:lvl2pPr marL="457200" indent="0" latinLnBrk="0">
              <a:buNone/>
              <a:defRPr lang="zh-TW" sz="1600"/>
            </a:lvl2pPr>
            <a:lvl3pPr marL="914400" indent="0" latinLnBrk="0">
              <a:buNone/>
              <a:defRPr lang="zh-TW" sz="1600"/>
            </a:lvl3pPr>
            <a:lvl4pPr marL="1371600" indent="0" latinLnBrk="0">
              <a:buNone/>
              <a:defRPr lang="zh-TW" sz="1600"/>
            </a:lvl4pPr>
            <a:lvl5pPr marL="1828800" indent="0" latinLnBrk="0">
              <a:buNone/>
              <a:defRPr lang="zh-TW" sz="1600"/>
            </a:lvl5pPr>
            <a:lvl6pPr marL="2286000" indent="0" latinLnBrk="0">
              <a:buNone/>
              <a:defRPr lang="zh-TW" sz="1600"/>
            </a:lvl6pPr>
            <a:lvl7pPr marL="2743200" indent="0" latinLnBrk="0">
              <a:buNone/>
              <a:defRPr lang="zh-TW" sz="1600"/>
            </a:lvl7pPr>
            <a:lvl8pPr marL="3200400" indent="0" latinLnBrk="0">
              <a:buNone/>
              <a:defRPr lang="zh-TW" sz="1600"/>
            </a:lvl8pPr>
            <a:lvl9pPr marL="3657600" indent="0" latinLnBrk="0">
              <a:buNone/>
              <a:defRPr lang="zh-TW" sz="1600"/>
            </a:lvl9pPr>
          </a:lstStyle>
          <a:p>
            <a:r>
              <a:rPr lang="zh-TW"/>
              <a:t>按一下圖示以新增圖片</a:t>
            </a:r>
          </a:p>
        </p:txBody>
      </p:sp>
      <p:sp>
        <p:nvSpPr>
          <p:cNvPr id="24" name="文字版面配置區 3"/>
          <p:cNvSpPr>
            <a:spLocks noGrp="1"/>
          </p:cNvSpPr>
          <p:nvPr>
            <p:ph type="body" sz="half" idx="19"/>
          </p:nvPr>
        </p:nvSpPr>
        <p:spPr>
          <a:xfrm>
            <a:off x="3944117" y="4873764"/>
            <a:ext cx="3067297" cy="1062422"/>
          </a:xfrm>
        </p:spPr>
        <p:txBody>
          <a:bodyPr anchor="t">
            <a:normAutofit/>
          </a:bodyPr>
          <a:lstStyle>
            <a:lvl1pPr marL="0" indent="0" latinLnBrk="0">
              <a:buNone/>
              <a:defRPr lang="zh-TW" sz="1400"/>
            </a:lvl1pPr>
            <a:lvl2pPr marL="457200" indent="0" latinLnBrk="0">
              <a:buNone/>
              <a:defRPr lang="zh-TW" sz="1200"/>
            </a:lvl2pPr>
            <a:lvl3pPr marL="914400" indent="0" latinLnBrk="0">
              <a:buNone/>
              <a:defRPr lang="zh-TW" sz="1000"/>
            </a:lvl3pPr>
            <a:lvl4pPr marL="1371600" indent="0" latinLnBrk="0">
              <a:buNone/>
              <a:defRPr lang="zh-TW" sz="900"/>
            </a:lvl4pPr>
            <a:lvl5pPr marL="1828800" indent="0" latinLnBrk="0">
              <a:buNone/>
              <a:defRPr lang="zh-TW" sz="900"/>
            </a:lvl5pPr>
            <a:lvl6pPr marL="2286000" indent="0" latinLnBrk="0">
              <a:buNone/>
              <a:defRPr lang="zh-TW" sz="900"/>
            </a:lvl6pPr>
            <a:lvl7pPr marL="2743200" indent="0" latinLnBrk="0">
              <a:buNone/>
              <a:defRPr lang="zh-TW" sz="900"/>
            </a:lvl7pPr>
            <a:lvl8pPr marL="3200400" indent="0" latinLnBrk="0">
              <a:buNone/>
              <a:defRPr lang="zh-TW" sz="900"/>
            </a:lvl8pPr>
            <a:lvl9pPr marL="3657600" indent="0" latinLnBrk="0">
              <a:buNone/>
              <a:defRPr lang="zh-TW" sz="900"/>
            </a:lvl9pPr>
          </a:lstStyle>
          <a:p>
            <a:pPr lvl="0"/>
            <a:r>
              <a:rPr lang="zh-TW"/>
              <a:t>按一下以編輯母片文字樣式</a:t>
            </a:r>
          </a:p>
        </p:txBody>
      </p:sp>
      <p:sp>
        <p:nvSpPr>
          <p:cNvPr id="25" name="文字版面配置區 4"/>
          <p:cNvSpPr>
            <a:spLocks noGrp="1"/>
          </p:cNvSpPr>
          <p:nvPr>
            <p:ph type="body" sz="quarter" idx="13"/>
          </p:nvPr>
        </p:nvSpPr>
        <p:spPr>
          <a:xfrm>
            <a:off x="7230678" y="4297503"/>
            <a:ext cx="3063505" cy="576262"/>
          </a:xfrm>
        </p:spPr>
        <p:txBody>
          <a:bodyPr anchor="b">
            <a:noAutofit/>
          </a:bodyPr>
          <a:lstStyle>
            <a:lvl1pPr marL="0" indent="0" latinLnBrk="0">
              <a:buNone/>
              <a:defRPr lang="zh-TW" sz="2400" b="0">
                <a:solidFill>
                  <a:schemeClr val="tx1"/>
                </a:solidFill>
              </a:defRPr>
            </a:lvl1pPr>
            <a:lvl2pPr marL="457200" indent="0" latinLnBrk="0">
              <a:buNone/>
              <a:defRPr lang="zh-TW" sz="2000" b="1"/>
            </a:lvl2pPr>
            <a:lvl3pPr marL="914400" indent="0" latinLnBrk="0">
              <a:buNone/>
              <a:defRPr lang="zh-TW" sz="1800" b="1"/>
            </a:lvl3pPr>
            <a:lvl4pPr marL="1371600" indent="0" latinLnBrk="0">
              <a:buNone/>
              <a:defRPr lang="zh-TW" sz="1600" b="1"/>
            </a:lvl4pPr>
            <a:lvl5pPr marL="1828800" indent="0" latinLnBrk="0">
              <a:buNone/>
              <a:defRPr lang="zh-TW" sz="1600" b="1"/>
            </a:lvl5pPr>
            <a:lvl6pPr marL="2286000" indent="0" latinLnBrk="0">
              <a:buNone/>
              <a:defRPr lang="zh-TW" sz="1600" b="1"/>
            </a:lvl6pPr>
            <a:lvl7pPr marL="2743200" indent="0" latinLnBrk="0">
              <a:buNone/>
              <a:defRPr lang="zh-TW" sz="1600" b="1"/>
            </a:lvl7pPr>
            <a:lvl8pPr marL="3200400" indent="0" latinLnBrk="0">
              <a:buNone/>
              <a:defRPr lang="zh-TW" sz="1600" b="1"/>
            </a:lvl8pPr>
            <a:lvl9pPr marL="3657600" indent="0" latinLnBrk="0">
              <a:buNone/>
              <a:defRPr lang="zh-TW" sz="1600" b="1"/>
            </a:lvl9pPr>
          </a:lstStyle>
          <a:p>
            <a:pPr lvl="0"/>
            <a:r>
              <a:rPr lang="zh-TW"/>
              <a:t>按一下以編輯母片文字樣式</a:t>
            </a:r>
          </a:p>
        </p:txBody>
      </p:sp>
      <p:sp>
        <p:nvSpPr>
          <p:cNvPr id="26" name="圖片版面配置區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zh-TW" sz="1600"/>
            </a:lvl1pPr>
            <a:lvl2pPr marL="457200" indent="0" latinLnBrk="0">
              <a:buNone/>
              <a:defRPr lang="zh-TW" sz="1600"/>
            </a:lvl2pPr>
            <a:lvl3pPr marL="914400" indent="0" latinLnBrk="0">
              <a:buNone/>
              <a:defRPr lang="zh-TW" sz="1600"/>
            </a:lvl3pPr>
            <a:lvl4pPr marL="1371600" indent="0" latinLnBrk="0">
              <a:buNone/>
              <a:defRPr lang="zh-TW" sz="1600"/>
            </a:lvl4pPr>
            <a:lvl5pPr marL="1828800" indent="0" latinLnBrk="0">
              <a:buNone/>
              <a:defRPr lang="zh-TW" sz="1600"/>
            </a:lvl5pPr>
            <a:lvl6pPr marL="2286000" indent="0" latinLnBrk="0">
              <a:buNone/>
              <a:defRPr lang="zh-TW" sz="1600"/>
            </a:lvl6pPr>
            <a:lvl7pPr marL="2743200" indent="0" latinLnBrk="0">
              <a:buNone/>
              <a:defRPr lang="zh-TW" sz="1600"/>
            </a:lvl7pPr>
            <a:lvl8pPr marL="3200400" indent="0" latinLnBrk="0">
              <a:buNone/>
              <a:defRPr lang="zh-TW" sz="1600"/>
            </a:lvl8pPr>
            <a:lvl9pPr marL="3657600" indent="0" latinLnBrk="0">
              <a:buNone/>
              <a:defRPr lang="zh-TW" sz="1600"/>
            </a:lvl9pPr>
          </a:lstStyle>
          <a:p>
            <a:r>
              <a:rPr lang="zh-TW"/>
              <a:t>按一下圖示以新增圖片</a:t>
            </a:r>
          </a:p>
        </p:txBody>
      </p:sp>
      <p:sp>
        <p:nvSpPr>
          <p:cNvPr id="27" name="文字版面配置區 3"/>
          <p:cNvSpPr>
            <a:spLocks noGrp="1"/>
          </p:cNvSpPr>
          <p:nvPr>
            <p:ph type="body" sz="half" idx="20"/>
          </p:nvPr>
        </p:nvSpPr>
        <p:spPr>
          <a:xfrm>
            <a:off x="7230553" y="4873762"/>
            <a:ext cx="3067563" cy="1062422"/>
          </a:xfrm>
        </p:spPr>
        <p:txBody>
          <a:bodyPr anchor="t">
            <a:normAutofit/>
          </a:bodyPr>
          <a:lstStyle>
            <a:lvl1pPr marL="0" indent="0" latinLnBrk="0">
              <a:buNone/>
              <a:defRPr lang="zh-TW" sz="1400"/>
            </a:lvl1pPr>
            <a:lvl2pPr marL="457200" indent="0" latinLnBrk="0">
              <a:buNone/>
              <a:defRPr lang="zh-TW" sz="1200"/>
            </a:lvl2pPr>
            <a:lvl3pPr marL="914400" indent="0" latinLnBrk="0">
              <a:buNone/>
              <a:defRPr lang="zh-TW" sz="1000"/>
            </a:lvl3pPr>
            <a:lvl4pPr marL="1371600" indent="0" latinLnBrk="0">
              <a:buNone/>
              <a:defRPr lang="zh-TW" sz="900"/>
            </a:lvl4pPr>
            <a:lvl5pPr marL="1828800" indent="0" latinLnBrk="0">
              <a:buNone/>
              <a:defRPr lang="zh-TW" sz="900"/>
            </a:lvl5pPr>
            <a:lvl6pPr marL="2286000" indent="0" latinLnBrk="0">
              <a:buNone/>
              <a:defRPr lang="zh-TW" sz="900"/>
            </a:lvl6pPr>
            <a:lvl7pPr marL="2743200" indent="0" latinLnBrk="0">
              <a:buNone/>
              <a:defRPr lang="zh-TW" sz="900"/>
            </a:lvl7pPr>
            <a:lvl8pPr marL="3200400" indent="0" latinLnBrk="0">
              <a:buNone/>
              <a:defRPr lang="zh-TW" sz="900"/>
            </a:lvl8pPr>
            <a:lvl9pPr marL="3657600" indent="0" latinLnBrk="0">
              <a:buNone/>
              <a:defRPr lang="zh-TW" sz="900"/>
            </a:lvl9pPr>
          </a:lstStyle>
          <a:p>
            <a:pPr lvl="0"/>
            <a:r>
              <a:rPr lang="zh-TW"/>
              <a:t>按一下以編輯母片文字樣式</a:t>
            </a:r>
          </a:p>
        </p:txBody>
      </p:sp>
      <p:sp>
        <p:nvSpPr>
          <p:cNvPr id="3" name="日期版面配置區 2"/>
          <p:cNvSpPr>
            <a:spLocks noGrp="1"/>
          </p:cNvSpPr>
          <p:nvPr>
            <p:ph type="dt" sz="half" idx="10"/>
          </p:nvPr>
        </p:nvSpPr>
        <p:spPr/>
        <p:txBody>
          <a:bodyPr/>
          <a:lstStyle/>
          <a:p>
            <a:fld id="{3CBBBB78-C96F-47B7-AB17-D852CA960AC9}" type="datetimeFigureOut">
              <a:t>2013/9/17</a:t>
            </a:fld>
            <a:endParaRPr lang="zh-TW"/>
          </a:p>
        </p:txBody>
      </p:sp>
      <p:sp>
        <p:nvSpPr>
          <p:cNvPr id="4" name="頁尾版面配置區 3"/>
          <p:cNvSpPr>
            <a:spLocks noGrp="1"/>
          </p:cNvSpPr>
          <p:nvPr>
            <p:ph type="ftr" sz="quarter" idx="11"/>
          </p:nvPr>
        </p:nvSpPr>
        <p:spPr/>
        <p:txBody>
          <a:bodyPr/>
          <a:lstStyle/>
          <a:p>
            <a:endParaRPr lang="zh-TW"/>
          </a:p>
        </p:txBody>
      </p:sp>
      <p:sp>
        <p:nvSpPr>
          <p:cNvPr id="5" name="投影片編號版面配置區 4"/>
          <p:cNvSpPr>
            <a:spLocks noGrp="1"/>
          </p:cNvSpPr>
          <p:nvPr>
            <p:ph type="sldNum" sz="quarter" idx="12"/>
          </p:nvPr>
        </p:nvSpPr>
        <p:spPr/>
        <p:txBody>
          <a:bodyPr/>
          <a:lstStyle/>
          <a:p>
            <a:fld id="{6D22F896-40B5-4ADD-8801-0D06FADFA095}" type="slidenum">
              <a:t>‹#›</a:t>
            </a:fld>
            <a:endParaRPr lang="zh-TW"/>
          </a:p>
        </p:txBody>
      </p:sp>
    </p:spTree>
    <p:extLst>
      <p:ext uri="{BB962C8B-B14F-4D97-AF65-F5344CB8AC3E}">
        <p14:creationId xmlns:p14="http://schemas.microsoft.com/office/powerpoint/2010/main" val="3591729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pic>
        <p:nvPicPr>
          <p:cNvPr id="7" name="圖片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圖片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矩形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矩形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p:txBody>
          <a:bodyPr/>
          <a:lstStyle>
            <a:lvl1pPr algn="r" latinLnBrk="0">
              <a:defRPr lang="zh-TW"/>
            </a:lvl1pPr>
          </a:lstStyle>
          <a:p>
            <a:r>
              <a:rPr lang="zh-TW"/>
              <a:t>按一下以編輯母片標題樣式</a:t>
            </a:r>
          </a:p>
        </p:txBody>
      </p:sp>
      <p:sp>
        <p:nvSpPr>
          <p:cNvPr id="3" name="直排文字版面配置區 2"/>
          <p:cNvSpPr>
            <a:spLocks noGrp="1"/>
          </p:cNvSpPr>
          <p:nvPr>
            <p:ph type="body" orient="vert" idx="1"/>
          </p:nvPr>
        </p:nvSpPr>
        <p:spPr/>
        <p:txBody>
          <a:bodyPr vert="eaVert"/>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4" name="日期版面配置區 3"/>
          <p:cNvSpPr>
            <a:spLocks noGrp="1"/>
          </p:cNvSpPr>
          <p:nvPr>
            <p:ph type="dt" sz="half" idx="10"/>
          </p:nvPr>
        </p:nvSpPr>
        <p:spPr/>
        <p:txBody>
          <a:bodyPr/>
          <a:lstStyle/>
          <a:p>
            <a:fld id="{1FA3F48C-C7C6-4055-9F49-3777875E72AE}" type="datetimeFigureOut">
              <a:t>2013/9/17</a:t>
            </a:fld>
            <a:endParaRPr lang="zh-TW"/>
          </a:p>
        </p:txBody>
      </p:sp>
      <p:sp>
        <p:nvSpPr>
          <p:cNvPr id="5" name="頁尾版面配置區 4"/>
          <p:cNvSpPr>
            <a:spLocks noGrp="1"/>
          </p:cNvSpPr>
          <p:nvPr>
            <p:ph type="ftr" sz="quarter" idx="11"/>
          </p:nvPr>
        </p:nvSpPr>
        <p:spPr/>
        <p:txBody>
          <a:bodyPr/>
          <a:lstStyle/>
          <a:p>
            <a:endParaRPr lang="zh-TW"/>
          </a:p>
        </p:txBody>
      </p:sp>
      <p:sp>
        <p:nvSpPr>
          <p:cNvPr id="6" name="投影片編號版面配置區 5"/>
          <p:cNvSpPr>
            <a:spLocks noGrp="1"/>
          </p:cNvSpPr>
          <p:nvPr>
            <p:ph type="sldNum" sz="quarter" idx="12"/>
          </p:nvPr>
        </p:nvSpPr>
        <p:spPr/>
        <p:txBody>
          <a:bodyPr/>
          <a:lstStyle/>
          <a:p>
            <a:fld id="{6D22F896-40B5-4ADD-8801-0D06FADFA095}" type="slidenum">
              <a:t>‹#›</a:t>
            </a:fld>
            <a:endParaRPr lang="zh-TW"/>
          </a:p>
        </p:txBody>
      </p:sp>
    </p:spTree>
    <p:extLst>
      <p:ext uri="{BB962C8B-B14F-4D97-AF65-F5344CB8AC3E}">
        <p14:creationId xmlns:p14="http://schemas.microsoft.com/office/powerpoint/2010/main" val="2649903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7" name="矩形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矩形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直排標題 1"/>
          <p:cNvSpPr>
            <a:spLocks noGrp="1"/>
          </p:cNvSpPr>
          <p:nvPr>
            <p:ph type="title" orient="vert"/>
          </p:nvPr>
        </p:nvSpPr>
        <p:spPr>
          <a:xfrm>
            <a:off x="10129231" y="609597"/>
            <a:ext cx="1073802" cy="4353760"/>
          </a:xfrm>
        </p:spPr>
        <p:txBody>
          <a:bodyPr vert="eaVert"/>
          <a:lstStyle/>
          <a:p>
            <a:r>
              <a:rPr lang="zh-TW"/>
              <a:t>按一下以編輯母片標題樣式</a:t>
            </a:r>
          </a:p>
        </p:txBody>
      </p:sp>
      <p:sp>
        <p:nvSpPr>
          <p:cNvPr id="3" name="直排文字版面配置區 2"/>
          <p:cNvSpPr>
            <a:spLocks noGrp="1"/>
          </p:cNvSpPr>
          <p:nvPr>
            <p:ph type="body" orient="vert" idx="1"/>
          </p:nvPr>
        </p:nvSpPr>
        <p:spPr>
          <a:xfrm>
            <a:off x="680322" y="609597"/>
            <a:ext cx="8870004" cy="5326589"/>
          </a:xfrm>
        </p:spPr>
        <p:txBody>
          <a:bodyPr vert="eaVert"/>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4" name="日期版面配置區 3"/>
          <p:cNvSpPr>
            <a:spLocks noGrp="1"/>
          </p:cNvSpPr>
          <p:nvPr>
            <p:ph type="dt" sz="half" idx="10"/>
          </p:nvPr>
        </p:nvSpPr>
        <p:spPr>
          <a:xfrm>
            <a:off x="6807126" y="5936187"/>
            <a:ext cx="2743200" cy="365125"/>
          </a:xfrm>
        </p:spPr>
        <p:txBody>
          <a:bodyPr/>
          <a:lstStyle/>
          <a:p>
            <a:fld id="{6178E61D-D431-422C-9764-11DAFE33AB63}" type="datetimeFigureOut">
              <a:t>2013/9/17</a:t>
            </a:fld>
            <a:endParaRPr lang="zh-TW"/>
          </a:p>
        </p:txBody>
      </p:sp>
      <p:sp>
        <p:nvSpPr>
          <p:cNvPr id="5" name="頁尾版面配置區 4"/>
          <p:cNvSpPr>
            <a:spLocks noGrp="1"/>
          </p:cNvSpPr>
          <p:nvPr>
            <p:ph type="ftr" sz="quarter" idx="11"/>
          </p:nvPr>
        </p:nvSpPr>
        <p:spPr>
          <a:xfrm>
            <a:off x="680321" y="5936188"/>
            <a:ext cx="6126805" cy="365125"/>
          </a:xfrm>
        </p:spPr>
        <p:txBody>
          <a:bodyPr/>
          <a:lstStyle/>
          <a:p>
            <a:endParaRPr lang="zh-TW"/>
          </a:p>
        </p:txBody>
      </p:sp>
      <p:sp>
        <p:nvSpPr>
          <p:cNvPr id="6" name="投影片編號版面配置區 5"/>
          <p:cNvSpPr>
            <a:spLocks noGrp="1"/>
          </p:cNvSpPr>
          <p:nvPr>
            <p:ph type="sldNum" sz="quarter" idx="12"/>
          </p:nvPr>
        </p:nvSpPr>
        <p:spPr>
          <a:xfrm>
            <a:off x="10097550" y="5398633"/>
            <a:ext cx="1154151" cy="1090789"/>
          </a:xfrm>
        </p:spPr>
        <p:txBody>
          <a:bodyPr anchor="t"/>
          <a:lstStyle>
            <a:lvl1pPr algn="ctr" latinLnBrk="0">
              <a:defRPr lang="zh-TW"/>
            </a:lvl1pPr>
          </a:lstStyle>
          <a:p>
            <a:fld id="{6D22F896-40B5-4ADD-8801-0D06FADFA095}" type="slidenum">
              <a:pPr/>
              <a:t>‹#›</a:t>
            </a:fld>
            <a:endParaRPr lang="zh-TW"/>
          </a:p>
        </p:txBody>
      </p:sp>
    </p:spTree>
    <p:extLst>
      <p:ext uri="{BB962C8B-B14F-4D97-AF65-F5344CB8AC3E}">
        <p14:creationId xmlns:p14="http://schemas.microsoft.com/office/powerpoint/2010/main" val="2344545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5" name="圖片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矩形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日期版面配置區 1"/>
          <p:cNvSpPr>
            <a:spLocks noGrp="1"/>
          </p:cNvSpPr>
          <p:nvPr>
            <p:ph type="dt" sz="half" idx="10"/>
          </p:nvPr>
        </p:nvSpPr>
        <p:spPr/>
        <p:txBody>
          <a:bodyPr/>
          <a:lstStyle/>
          <a:p>
            <a:fld id="{3D24A7AC-904D-4781-85BA-7D10C17ED021}" type="datetimeFigureOut">
              <a:t>2013/9/17</a:t>
            </a:fld>
            <a:endParaRPr lang="zh-TW"/>
          </a:p>
        </p:txBody>
      </p:sp>
      <p:sp>
        <p:nvSpPr>
          <p:cNvPr id="3" name="頁尾版面配置區 2"/>
          <p:cNvSpPr>
            <a:spLocks noGrp="1"/>
          </p:cNvSpPr>
          <p:nvPr>
            <p:ph type="ftr" sz="quarter" idx="11"/>
          </p:nvPr>
        </p:nvSpPr>
        <p:spPr/>
        <p:txBody>
          <a:bodyPr/>
          <a:lstStyle/>
          <a:p>
            <a:endParaRPr lang="zh-TW"/>
          </a:p>
        </p:txBody>
      </p:sp>
      <p:sp>
        <p:nvSpPr>
          <p:cNvPr id="4" name="投影片編號版面配置區 3"/>
          <p:cNvSpPr>
            <a:spLocks noGrp="1"/>
          </p:cNvSpPr>
          <p:nvPr>
            <p:ph type="sldNum" sz="quarter" idx="12"/>
          </p:nvPr>
        </p:nvSpPr>
        <p:spPr/>
        <p:txBody>
          <a:bodyPr/>
          <a:lstStyle/>
          <a:p>
            <a:fld id="{6D22F896-40B5-4ADD-8801-0D06FADFA095}" type="slidenum">
              <a:t>‹#›</a:t>
            </a:fld>
            <a:endParaRPr lang="zh-TW"/>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pic>
        <p:nvPicPr>
          <p:cNvPr id="8" name="圖片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圖片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矩形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矩形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a:xfrm>
            <a:off x="680321" y="753227"/>
            <a:ext cx="9613859" cy="1080940"/>
          </a:xfrm>
        </p:spPr>
        <p:txBody>
          <a:bodyPr anchor="ctr">
            <a:normAutofit/>
          </a:bodyPr>
          <a:lstStyle>
            <a:lvl1pPr latinLnBrk="0">
              <a:defRPr lang="zh-TW" sz="3600"/>
            </a:lvl1pPr>
          </a:lstStyle>
          <a:p>
            <a:r>
              <a:rPr lang="zh-TW"/>
              <a:t>按一下以編輯母片標題樣式</a:t>
            </a:r>
          </a:p>
        </p:txBody>
      </p:sp>
      <p:sp>
        <p:nvSpPr>
          <p:cNvPr id="3" name="內容版面配置區 2"/>
          <p:cNvSpPr>
            <a:spLocks noGrp="1"/>
          </p:cNvSpPr>
          <p:nvPr>
            <p:ph idx="1"/>
          </p:nvPr>
        </p:nvSpPr>
        <p:spPr>
          <a:xfrm>
            <a:off x="4685846" y="2336873"/>
            <a:ext cx="5608336" cy="3599313"/>
          </a:xfrm>
        </p:spPr>
        <p:txBody>
          <a:body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4" name="文字版面配置區 3"/>
          <p:cNvSpPr>
            <a:spLocks noGrp="1"/>
          </p:cNvSpPr>
          <p:nvPr>
            <p:ph type="body" sz="half" idx="2"/>
          </p:nvPr>
        </p:nvSpPr>
        <p:spPr>
          <a:xfrm>
            <a:off x="680322" y="2336872"/>
            <a:ext cx="3790078" cy="3599317"/>
          </a:xfrm>
        </p:spPr>
        <p:txBody>
          <a:bodyPr anchor="ctr"/>
          <a:lstStyle>
            <a:lvl1pPr marL="0" indent="0" latinLnBrk="0">
              <a:buNone/>
              <a:defRPr lang="zh-TW" sz="1600"/>
            </a:lvl1pPr>
            <a:lvl2pPr marL="457200" indent="0" latinLnBrk="0">
              <a:buNone/>
              <a:defRPr lang="zh-TW" sz="1400"/>
            </a:lvl2pPr>
            <a:lvl3pPr marL="914400" indent="0" latinLnBrk="0">
              <a:buNone/>
              <a:defRPr lang="zh-TW" sz="1200"/>
            </a:lvl3pPr>
            <a:lvl4pPr marL="1371600" indent="0" latinLnBrk="0">
              <a:buNone/>
              <a:defRPr lang="zh-TW" sz="1000"/>
            </a:lvl4pPr>
            <a:lvl5pPr marL="1828800" indent="0" latinLnBrk="0">
              <a:buNone/>
              <a:defRPr lang="zh-TW" sz="1000"/>
            </a:lvl5pPr>
            <a:lvl6pPr marL="2286000" indent="0" latinLnBrk="0">
              <a:buNone/>
              <a:defRPr lang="zh-TW" sz="1000"/>
            </a:lvl6pPr>
            <a:lvl7pPr marL="2743200" indent="0" latinLnBrk="0">
              <a:buNone/>
              <a:defRPr lang="zh-TW" sz="1000"/>
            </a:lvl7pPr>
            <a:lvl8pPr marL="3200400" indent="0" latinLnBrk="0">
              <a:buNone/>
              <a:defRPr lang="zh-TW" sz="1000"/>
            </a:lvl8pPr>
            <a:lvl9pPr marL="3657600" indent="0" latinLnBrk="0">
              <a:buNone/>
              <a:defRPr lang="zh-TW" sz="1000"/>
            </a:lvl9pPr>
          </a:lstStyle>
          <a:p>
            <a:pPr lvl="0"/>
            <a:r>
              <a:rPr lang="zh-TW"/>
              <a:t>按一下以編輯母片文字樣式</a:t>
            </a:r>
          </a:p>
        </p:txBody>
      </p:sp>
      <p:sp>
        <p:nvSpPr>
          <p:cNvPr id="5" name="日期版面配置區 4"/>
          <p:cNvSpPr>
            <a:spLocks noGrp="1"/>
          </p:cNvSpPr>
          <p:nvPr>
            <p:ph type="dt" sz="half" idx="10"/>
          </p:nvPr>
        </p:nvSpPr>
        <p:spPr/>
        <p:txBody>
          <a:bodyPr/>
          <a:lstStyle/>
          <a:p>
            <a:fld id="{E331444B-B92B-4E27-8C94-BB93EAF5CB18}" type="datetimeFigureOut">
              <a:t>2013/9/17</a:t>
            </a:fld>
            <a:endParaRPr lang="zh-TW"/>
          </a:p>
        </p:txBody>
      </p:sp>
      <p:sp>
        <p:nvSpPr>
          <p:cNvPr id="6" name="頁尾版面配置區 5"/>
          <p:cNvSpPr>
            <a:spLocks noGrp="1"/>
          </p:cNvSpPr>
          <p:nvPr>
            <p:ph type="ftr" sz="quarter" idx="11"/>
          </p:nvPr>
        </p:nvSpPr>
        <p:spPr/>
        <p:txBody>
          <a:bodyPr/>
          <a:lstStyle/>
          <a:p>
            <a:endParaRPr lang="zh-TW"/>
          </a:p>
        </p:txBody>
      </p:sp>
      <p:sp>
        <p:nvSpPr>
          <p:cNvPr id="7" name="投影片編號版面配置區 6"/>
          <p:cNvSpPr>
            <a:spLocks noGrp="1"/>
          </p:cNvSpPr>
          <p:nvPr>
            <p:ph type="sldNum" sz="quarter" idx="12"/>
          </p:nvPr>
        </p:nvSpPr>
        <p:spPr/>
        <p:txBody>
          <a:bodyPr/>
          <a:lstStyle/>
          <a:p>
            <a:fld id="{6D22F896-40B5-4ADD-8801-0D06FADFA095}" type="slidenum">
              <a:t>‹#›</a:t>
            </a:fld>
            <a:endParaRPr lang="zh-TW"/>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pic>
        <p:nvPicPr>
          <p:cNvPr id="8" name="圖片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圖片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矩形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矩形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標題 1"/>
          <p:cNvSpPr>
            <a:spLocks noGrp="1"/>
          </p:cNvSpPr>
          <p:nvPr>
            <p:ph type="title"/>
          </p:nvPr>
        </p:nvSpPr>
        <p:spPr>
          <a:xfrm>
            <a:off x="680323" y="753228"/>
            <a:ext cx="9613857" cy="1080938"/>
          </a:xfrm>
        </p:spPr>
        <p:txBody>
          <a:bodyPr anchor="ctr">
            <a:normAutofit/>
          </a:bodyPr>
          <a:lstStyle>
            <a:lvl1pPr latinLnBrk="0">
              <a:defRPr lang="zh-TW" sz="3600"/>
            </a:lvl1pPr>
          </a:lstStyle>
          <a:p>
            <a:r>
              <a:rPr lang="zh-TW"/>
              <a:t>按一下以編輯母片標題樣式</a:t>
            </a:r>
          </a:p>
        </p:txBody>
      </p:sp>
      <p:sp>
        <p:nvSpPr>
          <p:cNvPr id="3" name="圖片版面配置區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latinLnBrk="0">
              <a:buNone/>
              <a:defRPr lang="zh-TW" sz="3200"/>
            </a:lvl1pPr>
            <a:lvl2pPr marL="457200" indent="0" latinLnBrk="0">
              <a:buNone/>
              <a:defRPr lang="zh-TW" sz="2800"/>
            </a:lvl2pPr>
            <a:lvl3pPr marL="914400" indent="0" latinLnBrk="0">
              <a:buNone/>
              <a:defRPr lang="zh-TW" sz="2400"/>
            </a:lvl3pPr>
            <a:lvl4pPr marL="1371600" indent="0" latinLnBrk="0">
              <a:buNone/>
              <a:defRPr lang="zh-TW" sz="2000"/>
            </a:lvl4pPr>
            <a:lvl5pPr marL="1828800" indent="0" latinLnBrk="0">
              <a:buNone/>
              <a:defRPr lang="zh-TW" sz="2000"/>
            </a:lvl5pPr>
            <a:lvl6pPr marL="2286000" indent="0" latinLnBrk="0">
              <a:buNone/>
              <a:defRPr lang="zh-TW" sz="2000"/>
            </a:lvl6pPr>
            <a:lvl7pPr marL="2743200" indent="0" latinLnBrk="0">
              <a:buNone/>
              <a:defRPr lang="zh-TW" sz="2000"/>
            </a:lvl7pPr>
            <a:lvl8pPr marL="3200400" indent="0" latinLnBrk="0">
              <a:buNone/>
              <a:defRPr lang="zh-TW" sz="2000"/>
            </a:lvl8pPr>
            <a:lvl9pPr marL="3657600" indent="0" latinLnBrk="0">
              <a:buNone/>
              <a:defRPr lang="zh-TW" sz="2000"/>
            </a:lvl9pPr>
          </a:lstStyle>
          <a:p>
            <a:r>
              <a:rPr lang="zh-TW"/>
              <a:t>按一下圖示以新增圖片</a:t>
            </a:r>
          </a:p>
        </p:txBody>
      </p:sp>
      <p:sp>
        <p:nvSpPr>
          <p:cNvPr id="4" name="文字版面配置區 3"/>
          <p:cNvSpPr>
            <a:spLocks noGrp="1"/>
          </p:cNvSpPr>
          <p:nvPr>
            <p:ph type="body" sz="half" idx="2"/>
          </p:nvPr>
        </p:nvSpPr>
        <p:spPr>
          <a:xfrm>
            <a:off x="680323" y="2336873"/>
            <a:ext cx="3876256" cy="3599315"/>
          </a:xfrm>
        </p:spPr>
        <p:txBody>
          <a:bodyPr anchor="ctr"/>
          <a:lstStyle>
            <a:lvl1pPr marL="0" indent="0" latinLnBrk="0">
              <a:buNone/>
              <a:defRPr lang="zh-TW" sz="1600"/>
            </a:lvl1pPr>
            <a:lvl2pPr marL="457200" indent="0" latinLnBrk="0">
              <a:buNone/>
              <a:defRPr lang="zh-TW" sz="1400"/>
            </a:lvl2pPr>
            <a:lvl3pPr marL="914400" indent="0" latinLnBrk="0">
              <a:buNone/>
              <a:defRPr lang="zh-TW" sz="1200"/>
            </a:lvl3pPr>
            <a:lvl4pPr marL="1371600" indent="0" latinLnBrk="0">
              <a:buNone/>
              <a:defRPr lang="zh-TW" sz="1000"/>
            </a:lvl4pPr>
            <a:lvl5pPr marL="1828800" indent="0" latinLnBrk="0">
              <a:buNone/>
              <a:defRPr lang="zh-TW" sz="1000"/>
            </a:lvl5pPr>
            <a:lvl6pPr marL="2286000" indent="0" latinLnBrk="0">
              <a:buNone/>
              <a:defRPr lang="zh-TW" sz="1000"/>
            </a:lvl6pPr>
            <a:lvl7pPr marL="2743200" indent="0" latinLnBrk="0">
              <a:buNone/>
              <a:defRPr lang="zh-TW" sz="1000"/>
            </a:lvl7pPr>
            <a:lvl8pPr marL="3200400" indent="0" latinLnBrk="0">
              <a:buNone/>
              <a:defRPr lang="zh-TW" sz="1000"/>
            </a:lvl8pPr>
            <a:lvl9pPr marL="3657600" indent="0" latinLnBrk="0">
              <a:buNone/>
              <a:defRPr lang="zh-TW" sz="1000"/>
            </a:lvl9pPr>
          </a:lstStyle>
          <a:p>
            <a:pPr lvl="0"/>
            <a:r>
              <a:rPr lang="zh-TW"/>
              <a:t>按一下以編輯母片文字樣式</a:t>
            </a:r>
          </a:p>
        </p:txBody>
      </p:sp>
      <p:sp>
        <p:nvSpPr>
          <p:cNvPr id="5" name="日期版面配置區 4"/>
          <p:cNvSpPr>
            <a:spLocks noGrp="1"/>
          </p:cNvSpPr>
          <p:nvPr>
            <p:ph type="dt" sz="half" idx="10"/>
          </p:nvPr>
        </p:nvSpPr>
        <p:spPr/>
        <p:txBody>
          <a:bodyPr/>
          <a:lstStyle/>
          <a:p>
            <a:fld id="{363EFA5E-FA76-400D-B3DC-F0BA90E6D107}" type="datetimeFigureOut">
              <a:t>2013/9/17</a:t>
            </a:fld>
            <a:endParaRPr lang="zh-TW"/>
          </a:p>
        </p:txBody>
      </p:sp>
      <p:sp>
        <p:nvSpPr>
          <p:cNvPr id="6" name="頁尾版面配置區 5"/>
          <p:cNvSpPr>
            <a:spLocks noGrp="1"/>
          </p:cNvSpPr>
          <p:nvPr>
            <p:ph type="ftr" sz="quarter" idx="11"/>
          </p:nvPr>
        </p:nvSpPr>
        <p:spPr/>
        <p:txBody>
          <a:bodyPr/>
          <a:lstStyle/>
          <a:p>
            <a:endParaRPr lang="zh-TW"/>
          </a:p>
        </p:txBody>
      </p:sp>
      <p:sp>
        <p:nvSpPr>
          <p:cNvPr id="7" name="投影片編號版面配置區 6"/>
          <p:cNvSpPr>
            <a:spLocks noGrp="1"/>
          </p:cNvSpPr>
          <p:nvPr>
            <p:ph type="sldNum" sz="quarter" idx="12"/>
          </p:nvPr>
        </p:nvSpPr>
        <p:spPr/>
        <p:txBody>
          <a:bodyPr/>
          <a:lstStyle/>
          <a:p>
            <a:fld id="{6D22F896-40B5-4ADD-8801-0D06FADFA095}" type="slidenum">
              <a:t>‹#›</a:t>
            </a:fld>
            <a:endParaRPr lang="zh-TW"/>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image" Target="../media/image1.png"/><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18" Type="http://schemas.openxmlformats.org/officeDocument/2006/relationships/theme" Target="../theme/theme3.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slideLayout" Target="../slideLayouts/slideLayout51.xml"/><Relationship Id="rId2" Type="http://schemas.openxmlformats.org/officeDocument/2006/relationships/slideLayout" Target="../slideLayouts/slideLayout36.xml"/><Relationship Id="rId16" Type="http://schemas.openxmlformats.org/officeDocument/2006/relationships/slideLayout" Target="../slideLayouts/slideLayout50.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slideLayout" Target="../slideLayouts/slideLayout49.xml"/><Relationship Id="rId10" Type="http://schemas.openxmlformats.org/officeDocument/2006/relationships/slideLayout" Target="../slideLayouts/slideLayout44.xml"/><Relationship Id="rId19" Type="http://schemas.openxmlformats.org/officeDocument/2006/relationships/image" Target="../media/image1.png"/><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slideLayout" Target="../slideLayouts/slideLayout4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slideLayout" Target="../slideLayouts/slideLayout64.xml"/><Relationship Id="rId18" Type="http://schemas.openxmlformats.org/officeDocument/2006/relationships/theme" Target="../theme/theme4.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slideLayout" Target="../slideLayouts/slideLayout63.xml"/><Relationship Id="rId17" Type="http://schemas.openxmlformats.org/officeDocument/2006/relationships/slideLayout" Target="../slideLayouts/slideLayout68.xml"/><Relationship Id="rId2" Type="http://schemas.openxmlformats.org/officeDocument/2006/relationships/slideLayout" Target="../slideLayouts/slideLayout53.xml"/><Relationship Id="rId16" Type="http://schemas.openxmlformats.org/officeDocument/2006/relationships/slideLayout" Target="../slideLayouts/slideLayout67.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5" Type="http://schemas.openxmlformats.org/officeDocument/2006/relationships/slideLayout" Target="../slideLayouts/slideLayout66.xml"/><Relationship Id="rId10" Type="http://schemas.openxmlformats.org/officeDocument/2006/relationships/slideLayout" Target="../slideLayouts/slideLayout61.xml"/><Relationship Id="rId19" Type="http://schemas.openxmlformats.org/officeDocument/2006/relationships/image" Target="../media/image1.png"/><Relationship Id="rId4" Type="http://schemas.openxmlformats.org/officeDocument/2006/relationships/slideLayout" Target="../slideLayouts/slideLayout55.xml"/><Relationship Id="rId9" Type="http://schemas.openxmlformats.org/officeDocument/2006/relationships/slideLayout" Target="../slideLayouts/slideLayout60.xml"/><Relationship Id="rId14"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圖片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標題版面配置區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zh-TW"/>
              <a:t>按一下以編輯母片標題樣式</a:t>
            </a:r>
          </a:p>
        </p:txBody>
      </p:sp>
      <p:sp>
        <p:nvSpPr>
          <p:cNvPr id="3" name="文字版面配置區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4" name="日期版面配置區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latinLnBrk="0">
              <a:defRPr lang="zh-TW" sz="1050">
                <a:solidFill>
                  <a:schemeClr val="tx1">
                    <a:tint val="75000"/>
                  </a:schemeClr>
                </a:solidFill>
                <a:latin typeface="Microsoft JhengHei UI" panose="020B0604030504040204" pitchFamily="34" charset="-120"/>
                <a:ea typeface="Microsoft JhengHei UI" panose="020B0604030504040204" pitchFamily="34" charset="-120"/>
              </a:defRPr>
            </a:lvl1pPr>
          </a:lstStyle>
          <a:p>
            <a:fld id="{9D6E9DEC-419B-4CC5-A080-3B06BD5A8291}" type="datetimeFigureOut">
              <a:rPr lang="en-US" altLang="zh-TW" smtClean="0"/>
              <a:pPr/>
              <a:t>9/17/2013</a:t>
            </a:fld>
            <a:endParaRPr lang="zh-TW" altLang="en-US"/>
          </a:p>
        </p:txBody>
      </p:sp>
      <p:sp>
        <p:nvSpPr>
          <p:cNvPr id="5" name="頁尾版面配置區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latinLnBrk="0">
              <a:defRPr lang="zh-TW" sz="1050">
                <a:solidFill>
                  <a:schemeClr val="tx1">
                    <a:tint val="75000"/>
                  </a:schemeClr>
                </a:solidFill>
                <a:latin typeface="Microsoft JhengHei UI" panose="020B0604030504040204" pitchFamily="34" charset="-120"/>
                <a:ea typeface="Microsoft JhengHei UI" panose="020B0604030504040204" pitchFamily="34" charset="-120"/>
              </a:defRPr>
            </a:lvl1pPr>
          </a:lstStyle>
          <a:p>
            <a:endParaRPr lang="zh-TW" altLang="en-US"/>
          </a:p>
        </p:txBody>
      </p:sp>
      <p:sp>
        <p:nvSpPr>
          <p:cNvPr id="6" name="投影片編號版面配置區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latinLnBrk="0">
              <a:defRPr lang="zh-TW" sz="3600">
                <a:solidFill>
                  <a:schemeClr val="tx1">
                    <a:tint val="75000"/>
                  </a:schemeClr>
                </a:solidFill>
                <a:latin typeface="Microsoft JhengHei UI" panose="020B0604030504040204" pitchFamily="34" charset="-120"/>
                <a:ea typeface="Microsoft JhengHei UI" panose="020B0604030504040204" pitchFamily="34" charset="-120"/>
              </a:defRPr>
            </a:lvl1pPr>
          </a:lstStyle>
          <a:p>
            <a:fld id="{6D22F896-40B5-4ADD-8801-0D06FADFA095}" type="slidenum">
              <a:rPr lang="en-US" altLang="zh-TW" smtClean="0"/>
              <a:pPr/>
              <a:t>‹#›</a:t>
            </a:fld>
            <a:endParaRPr lang="en-US" altLang="zh-TW"/>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lang="zh-TW" sz="3600" kern="1200">
          <a:solidFill>
            <a:schemeClr val="tx1"/>
          </a:solidFill>
          <a:latin typeface="Microsoft JhengHei UI" panose="020B0604030504040204" pitchFamily="34" charset="-120"/>
          <a:ea typeface="Microsoft JhengHei UI" panose="020B0604030504040204" pitchFamily="34" charset="-12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zh-TW" sz="2400" kern="1200">
          <a:solidFill>
            <a:schemeClr val="tx1"/>
          </a:solidFill>
          <a:latin typeface="Microsoft JhengHei UI" panose="020B0604030504040204" pitchFamily="34" charset="-120"/>
          <a:ea typeface="Microsoft JhengHei UI" panose="020B0604030504040204" pitchFamily="34" charset="-12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zh-TW" sz="2000" kern="1200">
          <a:solidFill>
            <a:schemeClr val="tx1"/>
          </a:solidFill>
          <a:latin typeface="Microsoft JhengHei UI" panose="020B0604030504040204" pitchFamily="34" charset="-120"/>
          <a:ea typeface="Microsoft JhengHei UI" panose="020B0604030504040204" pitchFamily="34" charset="-12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zh-TW" sz="1800" kern="1200">
          <a:solidFill>
            <a:schemeClr val="tx1"/>
          </a:solidFill>
          <a:latin typeface="Microsoft JhengHei UI" panose="020B0604030504040204" pitchFamily="34" charset="-120"/>
          <a:ea typeface="Microsoft JhengHei UI"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zh-TW" sz="1600" kern="1200">
          <a:solidFill>
            <a:schemeClr val="tx1"/>
          </a:solidFill>
          <a:latin typeface="Microsoft JhengHei UI" panose="020B0604030504040204" pitchFamily="34" charset="-120"/>
          <a:ea typeface="Microsoft JhengHei UI" panose="020B0604030504040204" pitchFamily="34" charset="-12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zh-TW" sz="1600" kern="1200">
          <a:solidFill>
            <a:schemeClr val="tx1"/>
          </a:solidFill>
          <a:latin typeface="Microsoft JhengHei UI" panose="020B0604030504040204" pitchFamily="34" charset="-120"/>
          <a:ea typeface="Microsoft JhengHei UI" panose="020B0604030504040204" pitchFamily="34"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zh-TW"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zh-TW"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zh-TW"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zh-TW" sz="1400" kern="1200">
          <a:solidFill>
            <a:schemeClr val="tx1"/>
          </a:solidFill>
          <a:latin typeface="+mn-lt"/>
          <a:ea typeface="+mn-ea"/>
          <a:cs typeface="+mn-cs"/>
        </a:defRPr>
      </a:lvl9pPr>
    </p:bodyStyle>
    <p:otherStyle>
      <a:defPPr>
        <a:defRPr lang="zh-TW"/>
      </a:defPPr>
      <a:lvl1pPr marL="0" algn="l" defTabSz="914400" rtl="0" eaLnBrk="1" latinLnBrk="0" hangingPunct="1">
        <a:defRPr lang="zh-TW" sz="1800" kern="1200">
          <a:solidFill>
            <a:schemeClr val="tx1"/>
          </a:solidFill>
          <a:latin typeface="+mn-lt"/>
          <a:ea typeface="+mn-ea"/>
          <a:cs typeface="+mn-cs"/>
        </a:defRPr>
      </a:lvl1pPr>
      <a:lvl2pPr marL="457200" algn="l" defTabSz="914400" rtl="0" eaLnBrk="1" latinLnBrk="0" hangingPunct="1">
        <a:defRPr lang="zh-TW" sz="1800" kern="1200">
          <a:solidFill>
            <a:schemeClr val="tx1"/>
          </a:solidFill>
          <a:latin typeface="+mn-lt"/>
          <a:ea typeface="+mn-ea"/>
          <a:cs typeface="+mn-cs"/>
        </a:defRPr>
      </a:lvl2pPr>
      <a:lvl3pPr marL="914400" algn="l" defTabSz="914400" rtl="0" eaLnBrk="1" latinLnBrk="0" hangingPunct="1">
        <a:defRPr lang="zh-TW" sz="1800" kern="1200">
          <a:solidFill>
            <a:schemeClr val="tx1"/>
          </a:solidFill>
          <a:latin typeface="+mn-lt"/>
          <a:ea typeface="+mn-ea"/>
          <a:cs typeface="+mn-cs"/>
        </a:defRPr>
      </a:lvl3pPr>
      <a:lvl4pPr marL="1371600" algn="l" defTabSz="914400" rtl="0" eaLnBrk="1" latinLnBrk="0" hangingPunct="1">
        <a:defRPr lang="zh-TW" sz="1800" kern="1200">
          <a:solidFill>
            <a:schemeClr val="tx1"/>
          </a:solidFill>
          <a:latin typeface="+mn-lt"/>
          <a:ea typeface="+mn-ea"/>
          <a:cs typeface="+mn-cs"/>
        </a:defRPr>
      </a:lvl4pPr>
      <a:lvl5pPr marL="1828800" algn="l" defTabSz="914400" rtl="0" eaLnBrk="1" latinLnBrk="0" hangingPunct="1">
        <a:defRPr lang="zh-TW" sz="1800" kern="1200">
          <a:solidFill>
            <a:schemeClr val="tx1"/>
          </a:solidFill>
          <a:latin typeface="+mn-lt"/>
          <a:ea typeface="+mn-ea"/>
          <a:cs typeface="+mn-cs"/>
        </a:defRPr>
      </a:lvl5pPr>
      <a:lvl6pPr marL="2286000" algn="l" defTabSz="914400" rtl="0" eaLnBrk="1" latinLnBrk="0" hangingPunct="1">
        <a:defRPr lang="zh-TW" sz="1800" kern="1200">
          <a:solidFill>
            <a:schemeClr val="tx1"/>
          </a:solidFill>
          <a:latin typeface="+mn-lt"/>
          <a:ea typeface="+mn-ea"/>
          <a:cs typeface="+mn-cs"/>
        </a:defRPr>
      </a:lvl6pPr>
      <a:lvl7pPr marL="2743200" algn="l" defTabSz="914400" rtl="0" eaLnBrk="1" latinLnBrk="0" hangingPunct="1">
        <a:defRPr lang="zh-TW" sz="1800" kern="1200">
          <a:solidFill>
            <a:schemeClr val="tx1"/>
          </a:solidFill>
          <a:latin typeface="+mn-lt"/>
          <a:ea typeface="+mn-ea"/>
          <a:cs typeface="+mn-cs"/>
        </a:defRPr>
      </a:lvl7pPr>
      <a:lvl8pPr marL="3200400" algn="l" defTabSz="914400" rtl="0" eaLnBrk="1" latinLnBrk="0" hangingPunct="1">
        <a:defRPr lang="zh-TW" sz="1800" kern="1200">
          <a:solidFill>
            <a:schemeClr val="tx1"/>
          </a:solidFill>
          <a:latin typeface="+mn-lt"/>
          <a:ea typeface="+mn-ea"/>
          <a:cs typeface="+mn-cs"/>
        </a:defRPr>
      </a:lvl8pPr>
      <a:lvl9pPr marL="3657600" algn="l" defTabSz="914400" rtl="0" eaLnBrk="1" latinLnBrk="0" hangingPunct="1">
        <a:defRPr lang="zh-TW"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圖片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標題版面配置區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zh-TW"/>
              <a:t>按一下以編輯母片標題樣式</a:t>
            </a:r>
          </a:p>
        </p:txBody>
      </p:sp>
      <p:sp>
        <p:nvSpPr>
          <p:cNvPr id="3" name="文字版面配置區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4" name="日期版面配置區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latinLnBrk="0">
              <a:defRPr lang="zh-TW" sz="1050">
                <a:solidFill>
                  <a:schemeClr val="tx1">
                    <a:tint val="75000"/>
                  </a:schemeClr>
                </a:solidFill>
                <a:latin typeface="Microsoft JhengHei UI" panose="020B0604030504040204" pitchFamily="34" charset="-120"/>
                <a:ea typeface="Microsoft JhengHei UI" panose="020B0604030504040204" pitchFamily="34" charset="-120"/>
              </a:defRPr>
            </a:lvl1pPr>
          </a:lstStyle>
          <a:p>
            <a:fld id="{9D6E9DEC-419B-4CC5-A080-3B06BD5A8291}" type="datetimeFigureOut">
              <a:rPr lang="en-US" altLang="zh-TW" smtClean="0"/>
              <a:pPr/>
              <a:t>9/17/2013</a:t>
            </a:fld>
            <a:endParaRPr lang="zh-TW" altLang="en-US"/>
          </a:p>
        </p:txBody>
      </p:sp>
      <p:sp>
        <p:nvSpPr>
          <p:cNvPr id="5" name="頁尾版面配置區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latinLnBrk="0">
              <a:defRPr lang="zh-TW" sz="1050">
                <a:solidFill>
                  <a:schemeClr val="tx1">
                    <a:tint val="75000"/>
                  </a:schemeClr>
                </a:solidFill>
                <a:latin typeface="Microsoft JhengHei UI" panose="020B0604030504040204" pitchFamily="34" charset="-120"/>
                <a:ea typeface="Microsoft JhengHei UI" panose="020B0604030504040204" pitchFamily="34" charset="-120"/>
              </a:defRPr>
            </a:lvl1pPr>
          </a:lstStyle>
          <a:p>
            <a:endParaRPr lang="zh-TW" altLang="en-US"/>
          </a:p>
        </p:txBody>
      </p:sp>
      <p:sp>
        <p:nvSpPr>
          <p:cNvPr id="6" name="投影片編號版面配置區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latinLnBrk="0">
              <a:defRPr lang="zh-TW" sz="3600">
                <a:solidFill>
                  <a:schemeClr val="tx1">
                    <a:tint val="75000"/>
                  </a:schemeClr>
                </a:solidFill>
                <a:latin typeface="Microsoft JhengHei UI" panose="020B0604030504040204" pitchFamily="34" charset="-120"/>
                <a:ea typeface="Microsoft JhengHei UI" panose="020B0604030504040204" pitchFamily="34" charset="-120"/>
              </a:defRPr>
            </a:lvl1pPr>
          </a:lstStyle>
          <a:p>
            <a:fld id="{6D22F896-40B5-4ADD-8801-0D06FADFA095}" type="slidenum">
              <a:rPr lang="en-US" altLang="zh-TW" smtClean="0"/>
              <a:pPr/>
              <a:t>‹#›</a:t>
            </a:fld>
            <a:endParaRPr lang="en-US" altLang="zh-TW"/>
          </a:p>
        </p:txBody>
      </p:sp>
    </p:spTree>
    <p:extLst>
      <p:ext uri="{BB962C8B-B14F-4D97-AF65-F5344CB8AC3E}">
        <p14:creationId xmlns:p14="http://schemas.microsoft.com/office/powerpoint/2010/main" val="137628676"/>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lang="zh-TW" sz="3600" kern="1200">
          <a:solidFill>
            <a:schemeClr val="tx1"/>
          </a:solidFill>
          <a:latin typeface="Microsoft JhengHei UI" panose="020B0604030504040204" pitchFamily="34" charset="-120"/>
          <a:ea typeface="Microsoft JhengHei UI" panose="020B0604030504040204" pitchFamily="34" charset="-12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zh-TW" sz="2000" kern="1200">
          <a:solidFill>
            <a:schemeClr val="tx1"/>
          </a:solidFill>
          <a:effectLst>
            <a:outerShdw blurRad="228600" algn="ctr" rotWithShape="0">
              <a:prstClr val="black">
                <a:alpha val="53000"/>
              </a:prstClr>
            </a:outerShdw>
          </a:effectLst>
          <a:latin typeface="Microsoft JhengHei UI" panose="020B0604030504040204" pitchFamily="34" charset="-120"/>
          <a:ea typeface="Microsoft JhengHei UI" panose="020B0604030504040204" pitchFamily="34" charset="-12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zh-TW" sz="1800" kern="1200">
          <a:solidFill>
            <a:schemeClr val="tx1"/>
          </a:solidFill>
          <a:effectLst>
            <a:outerShdw blurRad="228600" algn="ctr" rotWithShape="0">
              <a:prstClr val="black">
                <a:alpha val="53000"/>
              </a:prstClr>
            </a:outerShdw>
          </a:effectLst>
          <a:latin typeface="Microsoft JhengHei UI" panose="020B0604030504040204" pitchFamily="34" charset="-120"/>
          <a:ea typeface="Microsoft JhengHei UI" panose="020B0604030504040204" pitchFamily="34" charset="-12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zh-TW" sz="1600" kern="1200">
          <a:solidFill>
            <a:schemeClr val="tx1"/>
          </a:solidFill>
          <a:effectLst>
            <a:outerShdw blurRad="228600" algn="ctr" rotWithShape="0">
              <a:prstClr val="black">
                <a:alpha val="53000"/>
              </a:prstClr>
            </a:outerShdw>
          </a:effectLst>
          <a:latin typeface="Microsoft JhengHei UI" panose="020B0604030504040204" pitchFamily="34" charset="-120"/>
          <a:ea typeface="Microsoft JhengHei UI"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zh-TW" sz="1400" kern="1200">
          <a:solidFill>
            <a:schemeClr val="tx1"/>
          </a:solidFill>
          <a:effectLst>
            <a:outerShdw blurRad="228600" algn="ctr" rotWithShape="0">
              <a:prstClr val="black">
                <a:alpha val="53000"/>
              </a:prstClr>
            </a:outerShdw>
          </a:effectLst>
          <a:latin typeface="Microsoft JhengHei UI" panose="020B0604030504040204" pitchFamily="34" charset="-120"/>
          <a:ea typeface="Microsoft JhengHei UI" panose="020B0604030504040204" pitchFamily="34" charset="-12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zh-TW" sz="1400" kern="1200">
          <a:solidFill>
            <a:schemeClr val="tx1"/>
          </a:solidFill>
          <a:effectLst>
            <a:outerShdw blurRad="228600" algn="ctr" rotWithShape="0">
              <a:prstClr val="black">
                <a:alpha val="53000"/>
              </a:prstClr>
            </a:outerShdw>
          </a:effectLst>
          <a:latin typeface="Microsoft JhengHei UI" panose="020B0604030504040204" pitchFamily="34" charset="-120"/>
          <a:ea typeface="Microsoft JhengHei UI" panose="020B0604030504040204" pitchFamily="34"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zh-TW"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zh-TW"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zh-TW"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zh-TW" sz="1400" kern="1200">
          <a:solidFill>
            <a:schemeClr val="tx1"/>
          </a:solidFill>
          <a:latin typeface="+mn-lt"/>
          <a:ea typeface="+mn-ea"/>
          <a:cs typeface="+mn-cs"/>
        </a:defRPr>
      </a:lvl9pPr>
    </p:bodyStyle>
    <p:otherStyle>
      <a:defPPr>
        <a:defRPr lang="zh-TW"/>
      </a:defPPr>
      <a:lvl1pPr marL="0" algn="l" defTabSz="914400" rtl="0" eaLnBrk="1" latinLnBrk="0" hangingPunct="1">
        <a:defRPr lang="zh-TW" sz="1800" kern="1200">
          <a:solidFill>
            <a:schemeClr val="tx1"/>
          </a:solidFill>
          <a:latin typeface="+mn-lt"/>
          <a:ea typeface="+mn-ea"/>
          <a:cs typeface="+mn-cs"/>
        </a:defRPr>
      </a:lvl1pPr>
      <a:lvl2pPr marL="457200" algn="l" defTabSz="914400" rtl="0" eaLnBrk="1" latinLnBrk="0" hangingPunct="1">
        <a:defRPr lang="zh-TW" sz="1800" kern="1200">
          <a:solidFill>
            <a:schemeClr val="tx1"/>
          </a:solidFill>
          <a:latin typeface="+mn-lt"/>
          <a:ea typeface="+mn-ea"/>
          <a:cs typeface="+mn-cs"/>
        </a:defRPr>
      </a:lvl2pPr>
      <a:lvl3pPr marL="914400" algn="l" defTabSz="914400" rtl="0" eaLnBrk="1" latinLnBrk="0" hangingPunct="1">
        <a:defRPr lang="zh-TW" sz="1800" kern="1200">
          <a:solidFill>
            <a:schemeClr val="tx1"/>
          </a:solidFill>
          <a:latin typeface="+mn-lt"/>
          <a:ea typeface="+mn-ea"/>
          <a:cs typeface="+mn-cs"/>
        </a:defRPr>
      </a:lvl3pPr>
      <a:lvl4pPr marL="1371600" algn="l" defTabSz="914400" rtl="0" eaLnBrk="1" latinLnBrk="0" hangingPunct="1">
        <a:defRPr lang="zh-TW" sz="1800" kern="1200">
          <a:solidFill>
            <a:schemeClr val="tx1"/>
          </a:solidFill>
          <a:latin typeface="+mn-lt"/>
          <a:ea typeface="+mn-ea"/>
          <a:cs typeface="+mn-cs"/>
        </a:defRPr>
      </a:lvl4pPr>
      <a:lvl5pPr marL="1828800" algn="l" defTabSz="914400" rtl="0" eaLnBrk="1" latinLnBrk="0" hangingPunct="1">
        <a:defRPr lang="zh-TW" sz="1800" kern="1200">
          <a:solidFill>
            <a:schemeClr val="tx1"/>
          </a:solidFill>
          <a:latin typeface="+mn-lt"/>
          <a:ea typeface="+mn-ea"/>
          <a:cs typeface="+mn-cs"/>
        </a:defRPr>
      </a:lvl5pPr>
      <a:lvl6pPr marL="2286000" algn="l" defTabSz="914400" rtl="0" eaLnBrk="1" latinLnBrk="0" hangingPunct="1">
        <a:defRPr lang="zh-TW" sz="1800" kern="1200">
          <a:solidFill>
            <a:schemeClr val="tx1"/>
          </a:solidFill>
          <a:latin typeface="+mn-lt"/>
          <a:ea typeface="+mn-ea"/>
          <a:cs typeface="+mn-cs"/>
        </a:defRPr>
      </a:lvl6pPr>
      <a:lvl7pPr marL="2743200" algn="l" defTabSz="914400" rtl="0" eaLnBrk="1" latinLnBrk="0" hangingPunct="1">
        <a:defRPr lang="zh-TW" sz="1800" kern="1200">
          <a:solidFill>
            <a:schemeClr val="tx1"/>
          </a:solidFill>
          <a:latin typeface="+mn-lt"/>
          <a:ea typeface="+mn-ea"/>
          <a:cs typeface="+mn-cs"/>
        </a:defRPr>
      </a:lvl7pPr>
      <a:lvl8pPr marL="3200400" algn="l" defTabSz="914400" rtl="0" eaLnBrk="1" latinLnBrk="0" hangingPunct="1">
        <a:defRPr lang="zh-TW" sz="1800" kern="1200">
          <a:solidFill>
            <a:schemeClr val="tx1"/>
          </a:solidFill>
          <a:latin typeface="+mn-lt"/>
          <a:ea typeface="+mn-ea"/>
          <a:cs typeface="+mn-cs"/>
        </a:defRPr>
      </a:lvl8pPr>
      <a:lvl9pPr marL="3657600" algn="l" defTabSz="914400" rtl="0" eaLnBrk="1" latinLnBrk="0" hangingPunct="1">
        <a:defRPr lang="zh-TW"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圖片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標題版面配置區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zh-TW"/>
              <a:t>按一下以編輯母片標題樣式</a:t>
            </a:r>
          </a:p>
        </p:txBody>
      </p:sp>
      <p:sp>
        <p:nvSpPr>
          <p:cNvPr id="3" name="文字版面配置區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4" name="日期版面配置區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latinLnBrk="0">
              <a:defRPr lang="zh-TW" sz="1050">
                <a:solidFill>
                  <a:schemeClr val="tx1">
                    <a:tint val="75000"/>
                  </a:schemeClr>
                </a:solidFill>
                <a:latin typeface="Microsoft JhengHei UI" panose="020B0604030504040204" pitchFamily="34" charset="-120"/>
                <a:ea typeface="Microsoft JhengHei UI" panose="020B0604030504040204" pitchFamily="34" charset="-120"/>
              </a:defRPr>
            </a:lvl1pPr>
          </a:lstStyle>
          <a:p>
            <a:fld id="{9D6E9DEC-419B-4CC5-A080-3B06BD5A8291}" type="datetimeFigureOut">
              <a:rPr lang="en-US" altLang="zh-TW" smtClean="0"/>
              <a:pPr/>
              <a:t>9/17/2013</a:t>
            </a:fld>
            <a:endParaRPr lang="zh-TW" altLang="en-US"/>
          </a:p>
        </p:txBody>
      </p:sp>
      <p:sp>
        <p:nvSpPr>
          <p:cNvPr id="5" name="頁尾版面配置區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latinLnBrk="0">
              <a:defRPr lang="zh-TW" sz="1050">
                <a:solidFill>
                  <a:schemeClr val="tx1">
                    <a:tint val="75000"/>
                  </a:schemeClr>
                </a:solidFill>
                <a:latin typeface="Microsoft JhengHei UI" panose="020B0604030504040204" pitchFamily="34" charset="-120"/>
                <a:ea typeface="Microsoft JhengHei UI" panose="020B0604030504040204" pitchFamily="34" charset="-120"/>
              </a:defRPr>
            </a:lvl1pPr>
          </a:lstStyle>
          <a:p>
            <a:endParaRPr lang="zh-TW" altLang="en-US"/>
          </a:p>
        </p:txBody>
      </p:sp>
      <p:sp>
        <p:nvSpPr>
          <p:cNvPr id="6" name="投影片編號版面配置區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latinLnBrk="0">
              <a:defRPr lang="zh-TW" sz="3600">
                <a:solidFill>
                  <a:schemeClr val="tx1">
                    <a:tint val="75000"/>
                  </a:schemeClr>
                </a:solidFill>
                <a:latin typeface="Microsoft JhengHei UI" panose="020B0604030504040204" pitchFamily="34" charset="-120"/>
                <a:ea typeface="Microsoft JhengHei UI" panose="020B0604030504040204" pitchFamily="34" charset="-120"/>
              </a:defRPr>
            </a:lvl1pPr>
          </a:lstStyle>
          <a:p>
            <a:fld id="{6D22F896-40B5-4ADD-8801-0D06FADFA095}" type="slidenum">
              <a:rPr lang="en-US" altLang="zh-TW" smtClean="0"/>
              <a:pPr/>
              <a:t>‹#›</a:t>
            </a:fld>
            <a:endParaRPr lang="en-US" altLang="zh-TW"/>
          </a:p>
        </p:txBody>
      </p:sp>
    </p:spTree>
    <p:extLst>
      <p:ext uri="{BB962C8B-B14F-4D97-AF65-F5344CB8AC3E}">
        <p14:creationId xmlns:p14="http://schemas.microsoft.com/office/powerpoint/2010/main" val="3475826612"/>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lang="zh-TW" sz="3600" kern="1200">
          <a:solidFill>
            <a:schemeClr val="tx1"/>
          </a:solidFill>
          <a:latin typeface="Microsoft JhengHei UI" panose="020B0604030504040204" pitchFamily="34" charset="-120"/>
          <a:ea typeface="Microsoft JhengHei UI" panose="020B0604030504040204" pitchFamily="34" charset="-12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zh-TW" sz="2400" kern="1200">
          <a:solidFill>
            <a:schemeClr val="tx1"/>
          </a:solidFill>
          <a:latin typeface="Microsoft JhengHei UI" panose="020B0604030504040204" pitchFamily="34" charset="-120"/>
          <a:ea typeface="Microsoft JhengHei UI" panose="020B0604030504040204" pitchFamily="34" charset="-12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zh-TW" sz="2000" kern="1200">
          <a:solidFill>
            <a:schemeClr val="tx1"/>
          </a:solidFill>
          <a:latin typeface="Microsoft JhengHei UI" panose="020B0604030504040204" pitchFamily="34" charset="-120"/>
          <a:ea typeface="Microsoft JhengHei UI" panose="020B0604030504040204" pitchFamily="34" charset="-12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zh-TW" sz="1800" kern="1200">
          <a:solidFill>
            <a:schemeClr val="tx1"/>
          </a:solidFill>
          <a:latin typeface="Microsoft JhengHei UI" panose="020B0604030504040204" pitchFamily="34" charset="-120"/>
          <a:ea typeface="Microsoft JhengHei UI"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zh-TW" sz="1600" kern="1200">
          <a:solidFill>
            <a:schemeClr val="tx1"/>
          </a:solidFill>
          <a:latin typeface="Microsoft JhengHei UI" panose="020B0604030504040204" pitchFamily="34" charset="-120"/>
          <a:ea typeface="Microsoft JhengHei UI" panose="020B0604030504040204" pitchFamily="34" charset="-12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zh-TW" sz="1600" kern="1200">
          <a:solidFill>
            <a:schemeClr val="tx1"/>
          </a:solidFill>
          <a:latin typeface="Microsoft JhengHei UI" panose="020B0604030504040204" pitchFamily="34" charset="-120"/>
          <a:ea typeface="Microsoft JhengHei UI" panose="020B0604030504040204" pitchFamily="34"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zh-TW"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zh-TW"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zh-TW"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zh-TW" sz="1400" kern="1200">
          <a:solidFill>
            <a:schemeClr val="tx1"/>
          </a:solidFill>
          <a:latin typeface="+mn-lt"/>
          <a:ea typeface="+mn-ea"/>
          <a:cs typeface="+mn-cs"/>
        </a:defRPr>
      </a:lvl9pPr>
    </p:bodyStyle>
    <p:otherStyle>
      <a:defPPr>
        <a:defRPr lang="zh-TW"/>
      </a:defPPr>
      <a:lvl1pPr marL="0" algn="l" defTabSz="914400" rtl="0" eaLnBrk="1" latinLnBrk="0" hangingPunct="1">
        <a:defRPr lang="zh-TW" sz="1800" kern="1200">
          <a:solidFill>
            <a:schemeClr val="tx1"/>
          </a:solidFill>
          <a:latin typeface="+mn-lt"/>
          <a:ea typeface="+mn-ea"/>
          <a:cs typeface="+mn-cs"/>
        </a:defRPr>
      </a:lvl1pPr>
      <a:lvl2pPr marL="457200" algn="l" defTabSz="914400" rtl="0" eaLnBrk="1" latinLnBrk="0" hangingPunct="1">
        <a:defRPr lang="zh-TW" sz="1800" kern="1200">
          <a:solidFill>
            <a:schemeClr val="tx1"/>
          </a:solidFill>
          <a:latin typeface="+mn-lt"/>
          <a:ea typeface="+mn-ea"/>
          <a:cs typeface="+mn-cs"/>
        </a:defRPr>
      </a:lvl2pPr>
      <a:lvl3pPr marL="914400" algn="l" defTabSz="914400" rtl="0" eaLnBrk="1" latinLnBrk="0" hangingPunct="1">
        <a:defRPr lang="zh-TW" sz="1800" kern="1200">
          <a:solidFill>
            <a:schemeClr val="tx1"/>
          </a:solidFill>
          <a:latin typeface="+mn-lt"/>
          <a:ea typeface="+mn-ea"/>
          <a:cs typeface="+mn-cs"/>
        </a:defRPr>
      </a:lvl3pPr>
      <a:lvl4pPr marL="1371600" algn="l" defTabSz="914400" rtl="0" eaLnBrk="1" latinLnBrk="0" hangingPunct="1">
        <a:defRPr lang="zh-TW" sz="1800" kern="1200">
          <a:solidFill>
            <a:schemeClr val="tx1"/>
          </a:solidFill>
          <a:latin typeface="+mn-lt"/>
          <a:ea typeface="+mn-ea"/>
          <a:cs typeface="+mn-cs"/>
        </a:defRPr>
      </a:lvl4pPr>
      <a:lvl5pPr marL="1828800" algn="l" defTabSz="914400" rtl="0" eaLnBrk="1" latinLnBrk="0" hangingPunct="1">
        <a:defRPr lang="zh-TW" sz="1800" kern="1200">
          <a:solidFill>
            <a:schemeClr val="tx1"/>
          </a:solidFill>
          <a:latin typeface="+mn-lt"/>
          <a:ea typeface="+mn-ea"/>
          <a:cs typeface="+mn-cs"/>
        </a:defRPr>
      </a:lvl5pPr>
      <a:lvl6pPr marL="2286000" algn="l" defTabSz="914400" rtl="0" eaLnBrk="1" latinLnBrk="0" hangingPunct="1">
        <a:defRPr lang="zh-TW" sz="1800" kern="1200">
          <a:solidFill>
            <a:schemeClr val="tx1"/>
          </a:solidFill>
          <a:latin typeface="+mn-lt"/>
          <a:ea typeface="+mn-ea"/>
          <a:cs typeface="+mn-cs"/>
        </a:defRPr>
      </a:lvl6pPr>
      <a:lvl7pPr marL="2743200" algn="l" defTabSz="914400" rtl="0" eaLnBrk="1" latinLnBrk="0" hangingPunct="1">
        <a:defRPr lang="zh-TW" sz="1800" kern="1200">
          <a:solidFill>
            <a:schemeClr val="tx1"/>
          </a:solidFill>
          <a:latin typeface="+mn-lt"/>
          <a:ea typeface="+mn-ea"/>
          <a:cs typeface="+mn-cs"/>
        </a:defRPr>
      </a:lvl7pPr>
      <a:lvl8pPr marL="3200400" algn="l" defTabSz="914400" rtl="0" eaLnBrk="1" latinLnBrk="0" hangingPunct="1">
        <a:defRPr lang="zh-TW" sz="1800" kern="1200">
          <a:solidFill>
            <a:schemeClr val="tx1"/>
          </a:solidFill>
          <a:latin typeface="+mn-lt"/>
          <a:ea typeface="+mn-ea"/>
          <a:cs typeface="+mn-cs"/>
        </a:defRPr>
      </a:lvl8pPr>
      <a:lvl9pPr marL="3657600" algn="l" defTabSz="914400" rtl="0" eaLnBrk="1" latinLnBrk="0" hangingPunct="1">
        <a:defRPr lang="zh-TW"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圖片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標題版面配置區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zh-TW"/>
              <a:t>按一下以編輯母片標題樣式</a:t>
            </a:r>
          </a:p>
        </p:txBody>
      </p:sp>
      <p:sp>
        <p:nvSpPr>
          <p:cNvPr id="3" name="文字版面配置區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4" name="日期版面配置區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latinLnBrk="0">
              <a:defRPr lang="zh-TW" sz="1050">
                <a:solidFill>
                  <a:schemeClr val="tx1">
                    <a:tint val="75000"/>
                  </a:schemeClr>
                </a:solidFill>
                <a:latin typeface="Microsoft JhengHei UI" panose="020B0604030504040204" pitchFamily="34" charset="-120"/>
                <a:ea typeface="Microsoft JhengHei UI" panose="020B0604030504040204" pitchFamily="34" charset="-120"/>
              </a:defRPr>
            </a:lvl1pPr>
          </a:lstStyle>
          <a:p>
            <a:fld id="{9D6E9DEC-419B-4CC5-A080-3B06BD5A8291}" type="datetimeFigureOut">
              <a:rPr lang="en-US" altLang="zh-TW" smtClean="0"/>
              <a:pPr/>
              <a:t>9/17/2013</a:t>
            </a:fld>
            <a:endParaRPr lang="zh-TW" altLang="en-US"/>
          </a:p>
        </p:txBody>
      </p:sp>
      <p:sp>
        <p:nvSpPr>
          <p:cNvPr id="5" name="頁尾版面配置區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latinLnBrk="0">
              <a:defRPr lang="zh-TW" sz="1050">
                <a:solidFill>
                  <a:schemeClr val="tx1">
                    <a:tint val="75000"/>
                  </a:schemeClr>
                </a:solidFill>
                <a:latin typeface="Microsoft JhengHei UI" panose="020B0604030504040204" pitchFamily="34" charset="-120"/>
                <a:ea typeface="Microsoft JhengHei UI" panose="020B0604030504040204" pitchFamily="34" charset="-120"/>
              </a:defRPr>
            </a:lvl1pPr>
          </a:lstStyle>
          <a:p>
            <a:endParaRPr lang="zh-TW" altLang="en-US"/>
          </a:p>
        </p:txBody>
      </p:sp>
      <p:sp>
        <p:nvSpPr>
          <p:cNvPr id="6" name="投影片編號版面配置區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latinLnBrk="0">
              <a:defRPr lang="zh-TW" sz="3600">
                <a:solidFill>
                  <a:schemeClr val="tx1">
                    <a:tint val="75000"/>
                  </a:schemeClr>
                </a:solidFill>
                <a:latin typeface="Microsoft JhengHei UI" panose="020B0604030504040204" pitchFamily="34" charset="-120"/>
                <a:ea typeface="Microsoft JhengHei UI" panose="020B0604030504040204" pitchFamily="34" charset="-120"/>
              </a:defRPr>
            </a:lvl1pPr>
          </a:lstStyle>
          <a:p>
            <a:fld id="{6D22F896-40B5-4ADD-8801-0D06FADFA095}" type="slidenum">
              <a:rPr lang="en-US" altLang="zh-TW" smtClean="0"/>
              <a:pPr/>
              <a:t>‹#›</a:t>
            </a:fld>
            <a:endParaRPr lang="en-US" altLang="zh-TW"/>
          </a:p>
        </p:txBody>
      </p:sp>
    </p:spTree>
    <p:extLst>
      <p:ext uri="{BB962C8B-B14F-4D97-AF65-F5344CB8AC3E}">
        <p14:creationId xmlns:p14="http://schemas.microsoft.com/office/powerpoint/2010/main" val="526897659"/>
      </p:ext>
    </p:extLst>
  </p:cSld>
  <p:clrMap bg1="dk1" tx1="lt1" bg2="dk2" tx2="lt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lang="zh-TW" sz="3600" kern="1200">
          <a:solidFill>
            <a:schemeClr val="tx1"/>
          </a:solidFill>
          <a:latin typeface="Microsoft JhengHei UI" panose="020B0604030504040204" pitchFamily="34" charset="-120"/>
          <a:ea typeface="Microsoft JhengHei UI" panose="020B0604030504040204" pitchFamily="34" charset="-12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zh-TW" sz="2400" kern="1200">
          <a:solidFill>
            <a:schemeClr val="tx1"/>
          </a:solidFill>
          <a:latin typeface="Microsoft JhengHei UI" panose="020B0604030504040204" pitchFamily="34" charset="-120"/>
          <a:ea typeface="Microsoft JhengHei UI" panose="020B0604030504040204" pitchFamily="34" charset="-12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zh-TW" sz="2000" kern="1200">
          <a:solidFill>
            <a:schemeClr val="tx1"/>
          </a:solidFill>
          <a:latin typeface="Microsoft JhengHei UI" panose="020B0604030504040204" pitchFamily="34" charset="-120"/>
          <a:ea typeface="Microsoft JhengHei UI" panose="020B0604030504040204" pitchFamily="34" charset="-12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zh-TW" sz="1800" kern="1200">
          <a:solidFill>
            <a:schemeClr val="tx1"/>
          </a:solidFill>
          <a:latin typeface="Microsoft JhengHei UI" panose="020B0604030504040204" pitchFamily="34" charset="-120"/>
          <a:ea typeface="Microsoft JhengHei UI"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zh-TW" sz="1600" kern="1200">
          <a:solidFill>
            <a:schemeClr val="tx1"/>
          </a:solidFill>
          <a:latin typeface="Microsoft JhengHei UI" panose="020B0604030504040204" pitchFamily="34" charset="-120"/>
          <a:ea typeface="Microsoft JhengHei UI" panose="020B0604030504040204" pitchFamily="34" charset="-12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zh-TW" sz="1600" kern="1200">
          <a:solidFill>
            <a:schemeClr val="tx1"/>
          </a:solidFill>
          <a:latin typeface="Microsoft JhengHei UI" panose="020B0604030504040204" pitchFamily="34" charset="-120"/>
          <a:ea typeface="Microsoft JhengHei UI" panose="020B0604030504040204" pitchFamily="34"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zh-TW"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zh-TW"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zh-TW"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zh-TW" sz="1400" kern="1200">
          <a:solidFill>
            <a:schemeClr val="tx1"/>
          </a:solidFill>
          <a:latin typeface="+mn-lt"/>
          <a:ea typeface="+mn-ea"/>
          <a:cs typeface="+mn-cs"/>
        </a:defRPr>
      </a:lvl9pPr>
    </p:bodyStyle>
    <p:otherStyle>
      <a:defPPr>
        <a:defRPr lang="zh-TW"/>
      </a:defPPr>
      <a:lvl1pPr marL="0" algn="l" defTabSz="914400" rtl="0" eaLnBrk="1" latinLnBrk="0" hangingPunct="1">
        <a:defRPr lang="zh-TW" sz="1800" kern="1200">
          <a:solidFill>
            <a:schemeClr val="tx1"/>
          </a:solidFill>
          <a:latin typeface="+mn-lt"/>
          <a:ea typeface="+mn-ea"/>
          <a:cs typeface="+mn-cs"/>
        </a:defRPr>
      </a:lvl1pPr>
      <a:lvl2pPr marL="457200" algn="l" defTabSz="914400" rtl="0" eaLnBrk="1" latinLnBrk="0" hangingPunct="1">
        <a:defRPr lang="zh-TW" sz="1800" kern="1200">
          <a:solidFill>
            <a:schemeClr val="tx1"/>
          </a:solidFill>
          <a:latin typeface="+mn-lt"/>
          <a:ea typeface="+mn-ea"/>
          <a:cs typeface="+mn-cs"/>
        </a:defRPr>
      </a:lvl2pPr>
      <a:lvl3pPr marL="914400" algn="l" defTabSz="914400" rtl="0" eaLnBrk="1" latinLnBrk="0" hangingPunct="1">
        <a:defRPr lang="zh-TW" sz="1800" kern="1200">
          <a:solidFill>
            <a:schemeClr val="tx1"/>
          </a:solidFill>
          <a:latin typeface="+mn-lt"/>
          <a:ea typeface="+mn-ea"/>
          <a:cs typeface="+mn-cs"/>
        </a:defRPr>
      </a:lvl3pPr>
      <a:lvl4pPr marL="1371600" algn="l" defTabSz="914400" rtl="0" eaLnBrk="1" latinLnBrk="0" hangingPunct="1">
        <a:defRPr lang="zh-TW" sz="1800" kern="1200">
          <a:solidFill>
            <a:schemeClr val="tx1"/>
          </a:solidFill>
          <a:latin typeface="+mn-lt"/>
          <a:ea typeface="+mn-ea"/>
          <a:cs typeface="+mn-cs"/>
        </a:defRPr>
      </a:lvl4pPr>
      <a:lvl5pPr marL="1828800" algn="l" defTabSz="914400" rtl="0" eaLnBrk="1" latinLnBrk="0" hangingPunct="1">
        <a:defRPr lang="zh-TW" sz="1800" kern="1200">
          <a:solidFill>
            <a:schemeClr val="tx1"/>
          </a:solidFill>
          <a:latin typeface="+mn-lt"/>
          <a:ea typeface="+mn-ea"/>
          <a:cs typeface="+mn-cs"/>
        </a:defRPr>
      </a:lvl5pPr>
      <a:lvl6pPr marL="2286000" algn="l" defTabSz="914400" rtl="0" eaLnBrk="1" latinLnBrk="0" hangingPunct="1">
        <a:defRPr lang="zh-TW" sz="1800" kern="1200">
          <a:solidFill>
            <a:schemeClr val="tx1"/>
          </a:solidFill>
          <a:latin typeface="+mn-lt"/>
          <a:ea typeface="+mn-ea"/>
          <a:cs typeface="+mn-cs"/>
        </a:defRPr>
      </a:lvl6pPr>
      <a:lvl7pPr marL="2743200" algn="l" defTabSz="914400" rtl="0" eaLnBrk="1" latinLnBrk="0" hangingPunct="1">
        <a:defRPr lang="zh-TW" sz="1800" kern="1200">
          <a:solidFill>
            <a:schemeClr val="tx1"/>
          </a:solidFill>
          <a:latin typeface="+mn-lt"/>
          <a:ea typeface="+mn-ea"/>
          <a:cs typeface="+mn-cs"/>
        </a:defRPr>
      </a:lvl7pPr>
      <a:lvl8pPr marL="3200400" algn="l" defTabSz="914400" rtl="0" eaLnBrk="1" latinLnBrk="0" hangingPunct="1">
        <a:defRPr lang="zh-TW" sz="1800" kern="1200">
          <a:solidFill>
            <a:schemeClr val="tx1"/>
          </a:solidFill>
          <a:latin typeface="+mn-lt"/>
          <a:ea typeface="+mn-ea"/>
          <a:cs typeface="+mn-cs"/>
        </a:defRPr>
      </a:lvl8pPr>
      <a:lvl9pPr marL="3657600" algn="l" defTabSz="914400" rtl="0" eaLnBrk="1" latinLnBrk="0" hangingPunct="1">
        <a:defRPr lang="zh-TW"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9.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4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6.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3.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5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t>專案名稱</a:t>
            </a:r>
          </a:p>
        </p:txBody>
      </p:sp>
      <p:sp>
        <p:nvSpPr>
          <p:cNvPr id="3" name="副標題 2"/>
          <p:cNvSpPr>
            <a:spLocks noGrp="1"/>
          </p:cNvSpPr>
          <p:nvPr>
            <p:ph type="subTitle" idx="1"/>
          </p:nvPr>
        </p:nvSpPr>
        <p:spPr/>
        <p:txBody>
          <a:bodyPr>
            <a:normAutofit lnSpcReduction="10000"/>
          </a:bodyPr>
          <a:lstStyle/>
          <a:p>
            <a:r>
              <a:rPr lang="zh-TW"/>
              <a:t>課程名稱、號碼</a:t>
            </a:r>
          </a:p>
          <a:p>
            <a:r>
              <a:rPr lang="zh-TW"/>
              <a:t>講師</a:t>
            </a:r>
          </a:p>
          <a:p>
            <a:r>
              <a:rPr lang="zh-TW"/>
              <a:t>群組成員名稱</a:t>
            </a:r>
          </a:p>
        </p:txBody>
      </p:sp>
    </p:spTree>
    <p:extLst>
      <p:ext uri="{BB962C8B-B14F-4D97-AF65-F5344CB8AC3E}">
        <p14:creationId xmlns:p14="http://schemas.microsoft.com/office/powerpoint/2010/main" val="3289291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t>第二研究區域</a:t>
            </a:r>
          </a:p>
        </p:txBody>
      </p:sp>
      <p:sp>
        <p:nvSpPr>
          <p:cNvPr id="3" name="文字版面配置區 2"/>
          <p:cNvSpPr>
            <a:spLocks noGrp="1"/>
          </p:cNvSpPr>
          <p:nvPr>
            <p:ph type="subTitle" idx="1"/>
          </p:nvPr>
        </p:nvSpPr>
        <p:spPr/>
        <p:txBody>
          <a:bodyPr/>
          <a:lstStyle/>
          <a:p>
            <a:r>
              <a:rPr lang="zh-TW"/>
              <a:t>群組成員名稱</a:t>
            </a:r>
          </a:p>
        </p:txBody>
      </p:sp>
    </p:spTree>
    <p:extLst>
      <p:ext uri="{BB962C8B-B14F-4D97-AF65-F5344CB8AC3E}">
        <p14:creationId xmlns:p14="http://schemas.microsoft.com/office/powerpoint/2010/main" val="371083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dirty="0"/>
              <a:t>支援內容</a:t>
            </a:r>
          </a:p>
        </p:txBody>
      </p:sp>
      <p:sp>
        <p:nvSpPr>
          <p:cNvPr id="6" name="文字版面配置區 5"/>
          <p:cNvSpPr>
            <a:spLocks noGrp="1"/>
          </p:cNvSpPr>
          <p:nvPr>
            <p:ph type="body" idx="1"/>
          </p:nvPr>
        </p:nvSpPr>
        <p:spPr/>
        <p:txBody>
          <a:bodyPr/>
          <a:lstStyle/>
          <a:p>
            <a:r>
              <a:rPr lang="zh-TW" dirty="0"/>
              <a:t>標題	</a:t>
            </a:r>
          </a:p>
        </p:txBody>
      </p:sp>
      <p:sp>
        <p:nvSpPr>
          <p:cNvPr id="7" name="內容版面配置區 6"/>
          <p:cNvSpPr>
            <a:spLocks noGrp="1"/>
          </p:cNvSpPr>
          <p:nvPr>
            <p:ph sz="half" idx="2"/>
          </p:nvPr>
        </p:nvSpPr>
        <p:spPr/>
        <p:txBody>
          <a:bodyPr/>
          <a:lstStyle/>
          <a:p>
            <a:r>
              <a:rPr lang="zh-TW" dirty="0"/>
              <a:t>清單項目</a:t>
            </a:r>
          </a:p>
          <a:p>
            <a:r>
              <a:rPr lang="zh-TW" dirty="0"/>
              <a:t>清單項目</a:t>
            </a:r>
          </a:p>
          <a:p>
            <a:r>
              <a:rPr lang="zh-TW" dirty="0"/>
              <a:t>清單項目</a:t>
            </a:r>
          </a:p>
          <a:p>
            <a:endParaRPr lang="zh-TW" dirty="0"/>
          </a:p>
        </p:txBody>
      </p:sp>
      <p:sp>
        <p:nvSpPr>
          <p:cNvPr id="8" name="文字版面配置區 7"/>
          <p:cNvSpPr>
            <a:spLocks noGrp="1"/>
          </p:cNvSpPr>
          <p:nvPr>
            <p:ph type="body" sz="quarter" idx="3"/>
          </p:nvPr>
        </p:nvSpPr>
        <p:spPr/>
        <p:txBody>
          <a:bodyPr/>
          <a:lstStyle/>
          <a:p>
            <a:r>
              <a:rPr lang="zh-TW"/>
              <a:t>標題</a:t>
            </a:r>
          </a:p>
        </p:txBody>
      </p:sp>
      <p:sp>
        <p:nvSpPr>
          <p:cNvPr id="9" name="內容版面配置區 8"/>
          <p:cNvSpPr>
            <a:spLocks noGrp="1"/>
          </p:cNvSpPr>
          <p:nvPr>
            <p:ph sz="quarter" idx="4"/>
          </p:nvPr>
        </p:nvSpPr>
        <p:spPr/>
        <p:txBody>
          <a:bodyPr/>
          <a:lstStyle/>
          <a:p>
            <a:r>
              <a:rPr lang="zh-TW"/>
              <a:t>清單項目</a:t>
            </a:r>
          </a:p>
          <a:p>
            <a:r>
              <a:rPr lang="zh-TW"/>
              <a:t>清單項目</a:t>
            </a:r>
          </a:p>
          <a:p>
            <a:r>
              <a:rPr lang="zh-TW"/>
              <a:t>清單項目</a:t>
            </a:r>
          </a:p>
          <a:p>
            <a:endParaRPr lang="zh-TW"/>
          </a:p>
        </p:txBody>
      </p:sp>
    </p:spTree>
    <p:extLst>
      <p:ext uri="{BB962C8B-B14F-4D97-AF65-F5344CB8AC3E}">
        <p14:creationId xmlns:p14="http://schemas.microsoft.com/office/powerpoint/2010/main" val="2298825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t>支援內容</a:t>
            </a:r>
          </a:p>
        </p:txBody>
      </p:sp>
      <p:graphicFrame>
        <p:nvGraphicFramePr>
          <p:cNvPr id="14" name="內容版面配置區 13"/>
          <p:cNvGraphicFramePr>
            <a:graphicFrameLocks noGrp="1"/>
          </p:cNvGraphicFramePr>
          <p:nvPr>
            <p:ph idx="1"/>
            <p:extLst>
              <p:ext uri="{D42A27DB-BD31-4B8C-83A1-F6EECF244321}">
                <p14:modId xmlns:p14="http://schemas.microsoft.com/office/powerpoint/2010/main" val="929133568"/>
              </p:ext>
            </p:extLst>
          </p:nvPr>
        </p:nvGraphicFramePr>
        <p:xfrm>
          <a:off x="4686300" y="2336800"/>
          <a:ext cx="5608638" cy="3598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文字版面配置區 7"/>
          <p:cNvSpPr>
            <a:spLocks noGrp="1"/>
          </p:cNvSpPr>
          <p:nvPr>
            <p:ph type="body" sz="half" idx="2"/>
          </p:nvPr>
        </p:nvSpPr>
        <p:spPr/>
        <p:txBody>
          <a:bodyPr/>
          <a:lstStyle/>
          <a:p>
            <a:r>
              <a:rPr lang="zh-TW" dirty="0"/>
              <a:t>選擇性陳述</a:t>
            </a:r>
          </a:p>
        </p:txBody>
      </p:sp>
    </p:spTree>
    <p:extLst>
      <p:ext uri="{BB962C8B-B14F-4D97-AF65-F5344CB8AC3E}">
        <p14:creationId xmlns:p14="http://schemas.microsoft.com/office/powerpoint/2010/main" val="2229419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t>支援內容</a:t>
            </a: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1597381119"/>
              </p:ext>
            </p:extLst>
          </p:nvPr>
        </p:nvGraphicFramePr>
        <p:xfrm>
          <a:off x="681038" y="2336800"/>
          <a:ext cx="9613900" cy="3421450"/>
        </p:xfrm>
        <a:graphic>
          <a:graphicData uri="http://schemas.openxmlformats.org/drawingml/2006/table">
            <a:tbl>
              <a:tblPr firstRow="1" bandRow="1">
                <a:tableStyleId>{5202B0CA-FC54-4496-8BCA-5EF66A818D29}</a:tableStyleId>
              </a:tblPr>
              <a:tblGrid>
                <a:gridCol w="2403475"/>
                <a:gridCol w="2403475"/>
                <a:gridCol w="2403475"/>
                <a:gridCol w="2403475"/>
              </a:tblGrid>
              <a:tr h="684290">
                <a:tc>
                  <a:txBody>
                    <a:bodyPr/>
                    <a:lstStyle/>
                    <a:p>
                      <a:pPr algn="ctr"/>
                      <a:r>
                        <a:rPr lang="zh-TW" dirty="0">
                          <a:latin typeface="Microsoft JhengHei UI" panose="020B0604030504040204" pitchFamily="34" charset="-120"/>
                          <a:ea typeface="Microsoft JhengHei UI" panose="020B0604030504040204" pitchFamily="34" charset="-120"/>
                        </a:rPr>
                        <a:t>標題</a:t>
                      </a:r>
                    </a:p>
                  </a:txBody>
                  <a:tcPr marL="81748" marR="81748" anchor="ctr"/>
                </a:tc>
                <a:tc>
                  <a:txBody>
                    <a:bodyPr/>
                    <a:lstStyle/>
                    <a:p>
                      <a:pPr algn="ctr"/>
                      <a:r>
                        <a:rPr lang="zh-TW">
                          <a:latin typeface="Microsoft JhengHei UI" panose="020B0604030504040204" pitchFamily="34" charset="-120"/>
                          <a:ea typeface="Microsoft JhengHei UI" panose="020B0604030504040204" pitchFamily="34" charset="-120"/>
                        </a:rPr>
                        <a:t>標題</a:t>
                      </a:r>
                    </a:p>
                  </a:txBody>
                  <a:tcPr marL="81748" marR="81748" anchor="ctr"/>
                </a:tc>
                <a:tc>
                  <a:txBody>
                    <a:bodyPr/>
                    <a:lstStyle/>
                    <a:p>
                      <a:pPr algn="ctr"/>
                      <a:r>
                        <a:rPr lang="zh-TW">
                          <a:latin typeface="Microsoft JhengHei UI" panose="020B0604030504040204" pitchFamily="34" charset="-120"/>
                          <a:ea typeface="Microsoft JhengHei UI" panose="020B0604030504040204" pitchFamily="34" charset="-120"/>
                        </a:rPr>
                        <a:t>標題</a:t>
                      </a:r>
                    </a:p>
                  </a:txBody>
                  <a:tcPr marL="81748" marR="81748" anchor="ctr"/>
                </a:tc>
                <a:tc>
                  <a:txBody>
                    <a:bodyPr/>
                    <a:lstStyle/>
                    <a:p>
                      <a:pPr algn="ctr"/>
                      <a:r>
                        <a:rPr lang="zh-TW">
                          <a:latin typeface="Microsoft JhengHei UI" panose="020B0604030504040204" pitchFamily="34" charset="-120"/>
                          <a:ea typeface="Microsoft JhengHei UI" panose="020B0604030504040204" pitchFamily="34" charset="-120"/>
                        </a:rPr>
                        <a:t>標題</a:t>
                      </a:r>
                    </a:p>
                  </a:txBody>
                  <a:tcPr marL="81748" marR="81748" anchor="ctr"/>
                </a:tc>
              </a:tr>
              <a:tr h="684290">
                <a:tc>
                  <a:txBody>
                    <a:bodyPr/>
                    <a:lstStyle/>
                    <a:p>
                      <a:pPr algn="ctr"/>
                      <a:r>
                        <a:rPr lang="zh-TW" dirty="0">
                          <a:latin typeface="Microsoft JhengHei UI" panose="020B0604030504040204" pitchFamily="34" charset="-120"/>
                          <a:ea typeface="Microsoft JhengHei UI" panose="020B0604030504040204" pitchFamily="34" charset="-120"/>
                        </a:rPr>
                        <a:t>文字</a:t>
                      </a:r>
                    </a:p>
                  </a:txBody>
                  <a:tcPr marL="81748" marR="81748" anchor="ctr"/>
                </a:tc>
                <a:tc>
                  <a:txBody>
                    <a:bodyPr/>
                    <a:lstStyle/>
                    <a:p>
                      <a:pPr algn="ctr"/>
                      <a:r>
                        <a:rPr lang="zh-TW" dirty="0">
                          <a:latin typeface="Microsoft JhengHei UI" panose="020B0604030504040204" pitchFamily="34" charset="-120"/>
                          <a:ea typeface="Microsoft JhengHei UI" panose="020B0604030504040204" pitchFamily="34" charset="-120"/>
                        </a:rPr>
                        <a:t>文字</a:t>
                      </a:r>
                    </a:p>
                  </a:txBody>
                  <a:tcPr marL="81748" marR="81748" anchor="ctr"/>
                </a:tc>
                <a:tc>
                  <a:txBody>
                    <a:bodyPr/>
                    <a:lstStyle/>
                    <a:p>
                      <a:pPr algn="ctr"/>
                      <a:r>
                        <a:rPr lang="zh-TW">
                          <a:latin typeface="Microsoft JhengHei UI" panose="020B0604030504040204" pitchFamily="34" charset="-120"/>
                          <a:ea typeface="Microsoft JhengHei UI" panose="020B0604030504040204" pitchFamily="34" charset="-120"/>
                        </a:rPr>
                        <a:t>文字</a:t>
                      </a:r>
                    </a:p>
                  </a:txBody>
                  <a:tcPr marL="81748" marR="81748" anchor="ctr"/>
                </a:tc>
                <a:tc>
                  <a:txBody>
                    <a:bodyPr/>
                    <a:lstStyle/>
                    <a:p>
                      <a:pPr algn="ctr"/>
                      <a:r>
                        <a:rPr lang="zh-TW">
                          <a:latin typeface="Microsoft JhengHei UI" panose="020B0604030504040204" pitchFamily="34" charset="-120"/>
                          <a:ea typeface="Microsoft JhengHei UI" panose="020B0604030504040204" pitchFamily="34" charset="-120"/>
                        </a:rPr>
                        <a:t>文字</a:t>
                      </a:r>
                    </a:p>
                  </a:txBody>
                  <a:tcPr marL="81748" marR="81748" anchor="ctr"/>
                </a:tc>
              </a:tr>
              <a:tr h="684290">
                <a:tc>
                  <a:txBody>
                    <a:bodyPr/>
                    <a:lstStyle/>
                    <a:p>
                      <a:pPr algn="ctr"/>
                      <a:r>
                        <a:rPr lang="zh-TW" dirty="0">
                          <a:latin typeface="Microsoft JhengHei UI" panose="020B0604030504040204" pitchFamily="34" charset="-120"/>
                          <a:ea typeface="Microsoft JhengHei UI" panose="020B0604030504040204" pitchFamily="34" charset="-120"/>
                        </a:rPr>
                        <a:t>文字</a:t>
                      </a:r>
                    </a:p>
                  </a:txBody>
                  <a:tcPr marL="81748" marR="81748" anchor="ctr"/>
                </a:tc>
                <a:tc>
                  <a:txBody>
                    <a:bodyPr/>
                    <a:lstStyle/>
                    <a:p>
                      <a:pPr algn="ctr"/>
                      <a:r>
                        <a:rPr lang="zh-TW">
                          <a:latin typeface="Microsoft JhengHei UI" panose="020B0604030504040204" pitchFamily="34" charset="-120"/>
                          <a:ea typeface="Microsoft JhengHei UI" panose="020B0604030504040204" pitchFamily="34" charset="-120"/>
                        </a:rPr>
                        <a:t>文字</a:t>
                      </a:r>
                    </a:p>
                  </a:txBody>
                  <a:tcPr marL="81748" marR="81748" anchor="ctr"/>
                </a:tc>
                <a:tc>
                  <a:txBody>
                    <a:bodyPr/>
                    <a:lstStyle/>
                    <a:p>
                      <a:pPr algn="ctr"/>
                      <a:r>
                        <a:rPr lang="zh-TW">
                          <a:latin typeface="Microsoft JhengHei UI" panose="020B0604030504040204" pitchFamily="34" charset="-120"/>
                          <a:ea typeface="Microsoft JhengHei UI" panose="020B0604030504040204" pitchFamily="34" charset="-120"/>
                        </a:rPr>
                        <a:t>文字</a:t>
                      </a:r>
                    </a:p>
                  </a:txBody>
                  <a:tcPr marL="81748" marR="81748" anchor="ctr"/>
                </a:tc>
                <a:tc>
                  <a:txBody>
                    <a:bodyPr/>
                    <a:lstStyle/>
                    <a:p>
                      <a:pPr algn="ctr"/>
                      <a:r>
                        <a:rPr lang="zh-TW">
                          <a:latin typeface="Microsoft JhengHei UI" panose="020B0604030504040204" pitchFamily="34" charset="-120"/>
                          <a:ea typeface="Microsoft JhengHei UI" panose="020B0604030504040204" pitchFamily="34" charset="-120"/>
                        </a:rPr>
                        <a:t>文字</a:t>
                      </a:r>
                    </a:p>
                  </a:txBody>
                  <a:tcPr marL="81748" marR="81748" anchor="ctr"/>
                </a:tc>
              </a:tr>
              <a:tr h="684290">
                <a:tc>
                  <a:txBody>
                    <a:bodyPr/>
                    <a:lstStyle/>
                    <a:p>
                      <a:pPr algn="ctr"/>
                      <a:r>
                        <a:rPr lang="zh-TW">
                          <a:latin typeface="Microsoft JhengHei UI" panose="020B0604030504040204" pitchFamily="34" charset="-120"/>
                          <a:ea typeface="Microsoft JhengHei UI" panose="020B0604030504040204" pitchFamily="34" charset="-120"/>
                        </a:rPr>
                        <a:t>文字</a:t>
                      </a:r>
                    </a:p>
                  </a:txBody>
                  <a:tcPr marL="81748" marR="81748" anchor="ctr"/>
                </a:tc>
                <a:tc>
                  <a:txBody>
                    <a:bodyPr/>
                    <a:lstStyle/>
                    <a:p>
                      <a:pPr algn="ctr"/>
                      <a:r>
                        <a:rPr lang="zh-TW">
                          <a:latin typeface="Microsoft JhengHei UI" panose="020B0604030504040204" pitchFamily="34" charset="-120"/>
                          <a:ea typeface="Microsoft JhengHei UI" panose="020B0604030504040204" pitchFamily="34" charset="-120"/>
                        </a:rPr>
                        <a:t>文字</a:t>
                      </a:r>
                    </a:p>
                  </a:txBody>
                  <a:tcPr marL="81748" marR="81748" anchor="ctr"/>
                </a:tc>
                <a:tc>
                  <a:txBody>
                    <a:bodyPr/>
                    <a:lstStyle/>
                    <a:p>
                      <a:pPr algn="ctr"/>
                      <a:r>
                        <a:rPr lang="zh-TW">
                          <a:latin typeface="Microsoft JhengHei UI" panose="020B0604030504040204" pitchFamily="34" charset="-120"/>
                          <a:ea typeface="Microsoft JhengHei UI" panose="020B0604030504040204" pitchFamily="34" charset="-120"/>
                        </a:rPr>
                        <a:t>文字</a:t>
                      </a:r>
                    </a:p>
                  </a:txBody>
                  <a:tcPr marL="81748" marR="81748" anchor="ctr"/>
                </a:tc>
                <a:tc>
                  <a:txBody>
                    <a:bodyPr/>
                    <a:lstStyle/>
                    <a:p>
                      <a:pPr algn="ctr"/>
                      <a:r>
                        <a:rPr lang="zh-TW">
                          <a:latin typeface="Microsoft JhengHei UI" panose="020B0604030504040204" pitchFamily="34" charset="-120"/>
                          <a:ea typeface="Microsoft JhengHei UI" panose="020B0604030504040204" pitchFamily="34" charset="-120"/>
                        </a:rPr>
                        <a:t>文字</a:t>
                      </a:r>
                    </a:p>
                  </a:txBody>
                  <a:tcPr marL="81748" marR="81748" anchor="ctr"/>
                </a:tc>
              </a:tr>
              <a:tr h="684290">
                <a:tc>
                  <a:txBody>
                    <a:bodyPr/>
                    <a:lstStyle/>
                    <a:p>
                      <a:pPr algn="ctr"/>
                      <a:r>
                        <a:rPr lang="zh-TW">
                          <a:latin typeface="Microsoft JhengHei UI" panose="020B0604030504040204" pitchFamily="34" charset="-120"/>
                          <a:ea typeface="Microsoft JhengHei UI" panose="020B0604030504040204" pitchFamily="34" charset="-120"/>
                        </a:rPr>
                        <a:t>文字</a:t>
                      </a:r>
                    </a:p>
                  </a:txBody>
                  <a:tcPr marL="81748" marR="81748" anchor="ctr"/>
                </a:tc>
                <a:tc>
                  <a:txBody>
                    <a:bodyPr/>
                    <a:lstStyle/>
                    <a:p>
                      <a:pPr algn="ctr"/>
                      <a:r>
                        <a:rPr lang="zh-TW" dirty="0">
                          <a:latin typeface="Microsoft JhengHei UI" panose="020B0604030504040204" pitchFamily="34" charset="-120"/>
                          <a:ea typeface="Microsoft JhengHei UI" panose="020B0604030504040204" pitchFamily="34" charset="-120"/>
                        </a:rPr>
                        <a:t>文字</a:t>
                      </a:r>
                    </a:p>
                  </a:txBody>
                  <a:tcPr marL="81748" marR="81748" anchor="ctr"/>
                </a:tc>
                <a:tc>
                  <a:txBody>
                    <a:bodyPr/>
                    <a:lstStyle/>
                    <a:p>
                      <a:pPr algn="ctr"/>
                      <a:r>
                        <a:rPr lang="zh-TW">
                          <a:latin typeface="Microsoft JhengHei UI" panose="020B0604030504040204" pitchFamily="34" charset="-120"/>
                          <a:ea typeface="Microsoft JhengHei UI" panose="020B0604030504040204" pitchFamily="34" charset="-120"/>
                        </a:rPr>
                        <a:t>文字</a:t>
                      </a:r>
                    </a:p>
                  </a:txBody>
                  <a:tcPr marL="81748" marR="81748" anchor="ctr"/>
                </a:tc>
                <a:tc>
                  <a:txBody>
                    <a:bodyPr/>
                    <a:lstStyle/>
                    <a:p>
                      <a:pPr algn="ctr"/>
                      <a:r>
                        <a:rPr lang="zh-TW" dirty="0">
                          <a:latin typeface="Microsoft JhengHei UI" panose="020B0604030504040204" pitchFamily="34" charset="-120"/>
                          <a:ea typeface="Microsoft JhengHei UI" panose="020B0604030504040204" pitchFamily="34" charset="-120"/>
                        </a:rPr>
                        <a:t>文字</a:t>
                      </a:r>
                    </a:p>
                  </a:txBody>
                  <a:tcPr marL="81748" marR="81748" anchor="ctr"/>
                </a:tc>
              </a:tr>
            </a:tbl>
          </a:graphicData>
        </a:graphic>
      </p:graphicFrame>
    </p:spTree>
    <p:extLst>
      <p:ext uri="{BB962C8B-B14F-4D97-AF65-F5344CB8AC3E}">
        <p14:creationId xmlns:p14="http://schemas.microsoft.com/office/powerpoint/2010/main" val="4080344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dirty="0"/>
              <a:t>第三研究區域</a:t>
            </a:r>
          </a:p>
        </p:txBody>
      </p:sp>
      <p:sp>
        <p:nvSpPr>
          <p:cNvPr id="3" name="副標題 2"/>
          <p:cNvSpPr>
            <a:spLocks noGrp="1"/>
          </p:cNvSpPr>
          <p:nvPr>
            <p:ph type="subTitle" idx="1"/>
          </p:nvPr>
        </p:nvSpPr>
        <p:spPr/>
        <p:txBody>
          <a:bodyPr/>
          <a:lstStyle/>
          <a:p>
            <a:r>
              <a:rPr lang="zh-TW" dirty="0"/>
              <a:t>群組成員名稱</a:t>
            </a:r>
          </a:p>
        </p:txBody>
      </p:sp>
    </p:spTree>
    <p:extLst>
      <p:ext uri="{BB962C8B-B14F-4D97-AF65-F5344CB8AC3E}">
        <p14:creationId xmlns:p14="http://schemas.microsoft.com/office/powerpoint/2010/main" val="2062253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dirty="0"/>
              <a:t>支援內容</a:t>
            </a:r>
          </a:p>
        </p:txBody>
      </p:sp>
      <p:sp>
        <p:nvSpPr>
          <p:cNvPr id="4" name="文字版面配置區 3"/>
          <p:cNvSpPr>
            <a:spLocks noGrp="1"/>
          </p:cNvSpPr>
          <p:nvPr>
            <p:ph type="body" idx="1"/>
          </p:nvPr>
        </p:nvSpPr>
        <p:spPr/>
        <p:txBody>
          <a:bodyPr/>
          <a:lstStyle/>
          <a:p>
            <a:r>
              <a:rPr lang="zh-TW"/>
              <a:t>標題</a:t>
            </a:r>
          </a:p>
        </p:txBody>
      </p:sp>
      <p:sp>
        <p:nvSpPr>
          <p:cNvPr id="3" name="內容版面配置區 2"/>
          <p:cNvSpPr>
            <a:spLocks noGrp="1"/>
          </p:cNvSpPr>
          <p:nvPr>
            <p:ph sz="half" idx="2"/>
          </p:nvPr>
        </p:nvSpPr>
        <p:spPr/>
        <p:txBody>
          <a:bodyPr/>
          <a:lstStyle/>
          <a:p>
            <a:r>
              <a:rPr lang="zh-TW" dirty="0"/>
              <a:t>清單項目</a:t>
            </a:r>
          </a:p>
          <a:p>
            <a:r>
              <a:rPr lang="zh-TW" dirty="0"/>
              <a:t>清單項目</a:t>
            </a:r>
          </a:p>
          <a:p>
            <a:r>
              <a:rPr lang="zh-TW" dirty="0"/>
              <a:t>清單項目</a:t>
            </a:r>
          </a:p>
        </p:txBody>
      </p:sp>
      <p:sp>
        <p:nvSpPr>
          <p:cNvPr id="5" name="文字版面配置區 4"/>
          <p:cNvSpPr>
            <a:spLocks noGrp="1"/>
          </p:cNvSpPr>
          <p:nvPr>
            <p:ph type="body" sz="quarter" idx="3"/>
          </p:nvPr>
        </p:nvSpPr>
        <p:spPr/>
        <p:txBody>
          <a:bodyPr/>
          <a:lstStyle/>
          <a:p>
            <a:r>
              <a:rPr lang="zh-TW"/>
              <a:t>標題</a:t>
            </a:r>
          </a:p>
        </p:txBody>
      </p:sp>
      <p:sp>
        <p:nvSpPr>
          <p:cNvPr id="6" name="內容版面配置區 5"/>
          <p:cNvSpPr>
            <a:spLocks noGrp="1"/>
          </p:cNvSpPr>
          <p:nvPr>
            <p:ph sz="quarter" idx="4"/>
          </p:nvPr>
        </p:nvSpPr>
        <p:spPr/>
        <p:txBody>
          <a:bodyPr/>
          <a:lstStyle/>
          <a:p>
            <a:r>
              <a:rPr lang="zh-TW"/>
              <a:t>清單項目</a:t>
            </a:r>
          </a:p>
          <a:p>
            <a:r>
              <a:rPr lang="zh-TW"/>
              <a:t>清單項目</a:t>
            </a:r>
          </a:p>
          <a:p>
            <a:r>
              <a:rPr lang="zh-TW"/>
              <a:t>清單項目</a:t>
            </a:r>
          </a:p>
          <a:p>
            <a:endParaRPr lang="zh-TW"/>
          </a:p>
        </p:txBody>
      </p:sp>
    </p:spTree>
    <p:extLst>
      <p:ext uri="{BB962C8B-B14F-4D97-AF65-F5344CB8AC3E}">
        <p14:creationId xmlns:p14="http://schemas.microsoft.com/office/powerpoint/2010/main" val="1672275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dirty="0"/>
              <a:t>資料觀察</a:t>
            </a:r>
          </a:p>
        </p:txBody>
      </p:sp>
      <p:graphicFrame>
        <p:nvGraphicFramePr>
          <p:cNvPr id="8" name="內容版面配置區 7"/>
          <p:cNvGraphicFramePr>
            <a:graphicFrameLocks noGrp="1"/>
          </p:cNvGraphicFramePr>
          <p:nvPr>
            <p:ph idx="1"/>
            <p:extLst>
              <p:ext uri="{D42A27DB-BD31-4B8C-83A1-F6EECF244321}">
                <p14:modId xmlns:p14="http://schemas.microsoft.com/office/powerpoint/2010/main" val="2878130150"/>
              </p:ext>
            </p:extLst>
          </p:nvPr>
        </p:nvGraphicFramePr>
        <p:xfrm>
          <a:off x="681038" y="2336800"/>
          <a:ext cx="9613900" cy="35988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19691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t>資料</a:t>
            </a:r>
            <a:r>
              <a:t/>
            </a:r>
            <a:br/>
            <a:r>
              <a:rPr lang="zh-TW"/>
              <a:t>觀察</a:t>
            </a:r>
          </a:p>
        </p:txBody>
      </p:sp>
      <p:graphicFrame>
        <p:nvGraphicFramePr>
          <p:cNvPr id="7" name="內容版面配置區 6"/>
          <p:cNvGraphicFramePr>
            <a:graphicFrameLocks noGrp="1"/>
          </p:cNvGraphicFramePr>
          <p:nvPr>
            <p:ph idx="1"/>
            <p:extLst>
              <p:ext uri="{D42A27DB-BD31-4B8C-83A1-F6EECF244321}">
                <p14:modId xmlns:p14="http://schemas.microsoft.com/office/powerpoint/2010/main" val="2762236421"/>
              </p:ext>
            </p:extLst>
          </p:nvPr>
        </p:nvGraphicFramePr>
        <p:xfrm>
          <a:off x="4686300" y="2336800"/>
          <a:ext cx="5608638" cy="3598863"/>
        </p:xfrm>
        <a:graphic>
          <a:graphicData uri="http://schemas.openxmlformats.org/drawingml/2006/chart">
            <c:chart xmlns:c="http://schemas.openxmlformats.org/drawingml/2006/chart" xmlns:r="http://schemas.openxmlformats.org/officeDocument/2006/relationships" r:id="rId3"/>
          </a:graphicData>
        </a:graphic>
      </p:graphicFrame>
      <p:sp>
        <p:nvSpPr>
          <p:cNvPr id="8" name="文字版面配置區 7"/>
          <p:cNvSpPr>
            <a:spLocks noGrp="1"/>
          </p:cNvSpPr>
          <p:nvPr>
            <p:ph type="body" sz="half" idx="2"/>
          </p:nvPr>
        </p:nvSpPr>
        <p:spPr/>
        <p:txBody>
          <a:bodyPr/>
          <a:lstStyle/>
          <a:p>
            <a:r>
              <a:rPr lang="zh-TW"/>
              <a:t>選擇性陳述</a:t>
            </a:r>
          </a:p>
        </p:txBody>
      </p:sp>
    </p:spTree>
    <p:extLst>
      <p:ext uri="{BB962C8B-B14F-4D97-AF65-F5344CB8AC3E}">
        <p14:creationId xmlns:p14="http://schemas.microsoft.com/office/powerpoint/2010/main" val="3804310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dirty="0"/>
              <a:t>專案摘要</a:t>
            </a:r>
          </a:p>
        </p:txBody>
      </p:sp>
      <p:sp>
        <p:nvSpPr>
          <p:cNvPr id="3" name="副標題 2"/>
          <p:cNvSpPr>
            <a:spLocks noGrp="1"/>
          </p:cNvSpPr>
          <p:nvPr>
            <p:ph type="subTitle" idx="1"/>
          </p:nvPr>
        </p:nvSpPr>
        <p:spPr/>
        <p:txBody>
          <a:bodyPr/>
          <a:lstStyle/>
          <a:p>
            <a:r>
              <a:rPr lang="zh-TW"/>
              <a:t>選擇性陳述</a:t>
            </a:r>
          </a:p>
        </p:txBody>
      </p:sp>
    </p:spTree>
    <p:extLst>
      <p:ext uri="{BB962C8B-B14F-4D97-AF65-F5344CB8AC3E}">
        <p14:creationId xmlns:p14="http://schemas.microsoft.com/office/powerpoint/2010/main" val="3589653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t>結論</a:t>
            </a:r>
          </a:p>
        </p:txBody>
      </p:sp>
      <p:sp>
        <p:nvSpPr>
          <p:cNvPr id="3" name="內容版面配置區 2"/>
          <p:cNvSpPr>
            <a:spLocks noGrp="1"/>
          </p:cNvSpPr>
          <p:nvPr>
            <p:ph idx="1"/>
          </p:nvPr>
        </p:nvSpPr>
        <p:spPr/>
        <p:txBody>
          <a:bodyPr/>
          <a:lstStyle/>
          <a:p>
            <a:r>
              <a:rPr lang="zh-TW"/>
              <a:t>您研究發現的簡短摘要</a:t>
            </a:r>
          </a:p>
        </p:txBody>
      </p:sp>
    </p:spTree>
    <p:extLst>
      <p:ext uri="{BB962C8B-B14F-4D97-AF65-F5344CB8AC3E}">
        <p14:creationId xmlns:p14="http://schemas.microsoft.com/office/powerpoint/2010/main" val="165521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t>議程 / 主題</a:t>
            </a:r>
          </a:p>
        </p:txBody>
      </p:sp>
      <p:sp>
        <p:nvSpPr>
          <p:cNvPr id="3" name="內容版面配置區 2"/>
          <p:cNvSpPr>
            <a:spLocks noGrp="1"/>
          </p:cNvSpPr>
          <p:nvPr>
            <p:ph idx="1"/>
          </p:nvPr>
        </p:nvSpPr>
        <p:spPr/>
        <p:txBody>
          <a:bodyPr/>
          <a:lstStyle/>
          <a:p>
            <a:r>
              <a:rPr lang="zh-TW" dirty="0"/>
              <a:t>專案說明</a:t>
            </a:r>
          </a:p>
          <a:p>
            <a:r>
              <a:rPr lang="zh-TW" dirty="0"/>
              <a:t>專案方法</a:t>
            </a:r>
          </a:p>
          <a:p>
            <a:r>
              <a:rPr lang="zh-TW" dirty="0"/>
              <a:t>主要研究發現 / 結果</a:t>
            </a:r>
          </a:p>
          <a:p>
            <a:r>
              <a:rPr lang="zh-TW" dirty="0"/>
              <a:t>鑽研</a:t>
            </a:r>
          </a:p>
          <a:p>
            <a:r>
              <a:rPr lang="zh-TW" dirty="0"/>
              <a:t>結論</a:t>
            </a:r>
          </a:p>
        </p:txBody>
      </p:sp>
    </p:spTree>
    <p:extLst>
      <p:ext uri="{BB962C8B-B14F-4D97-AF65-F5344CB8AC3E}">
        <p14:creationId xmlns:p14="http://schemas.microsoft.com/office/powerpoint/2010/main" val="2772565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t>附錄</a:t>
            </a:r>
          </a:p>
        </p:txBody>
      </p:sp>
      <p:sp>
        <p:nvSpPr>
          <p:cNvPr id="3" name="內容版面配置區 2"/>
          <p:cNvSpPr>
            <a:spLocks noGrp="1"/>
          </p:cNvSpPr>
          <p:nvPr>
            <p:ph idx="1"/>
          </p:nvPr>
        </p:nvSpPr>
        <p:spPr/>
        <p:txBody>
          <a:bodyPr/>
          <a:lstStyle/>
          <a:p>
            <a:r>
              <a:rPr lang="zh-TW"/>
              <a:t>引用的文獻</a:t>
            </a:r>
          </a:p>
          <a:p>
            <a:r>
              <a:rPr lang="zh-TW"/>
              <a:t>額外支援資料</a:t>
            </a:r>
          </a:p>
          <a:p>
            <a:endParaRPr lang="zh-TW"/>
          </a:p>
        </p:txBody>
      </p:sp>
    </p:spTree>
    <p:extLst>
      <p:ext uri="{BB962C8B-B14F-4D97-AF65-F5344CB8AC3E}">
        <p14:creationId xmlns:p14="http://schemas.microsoft.com/office/powerpoint/2010/main" val="303205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t>專案說明</a:t>
            </a:r>
          </a:p>
        </p:txBody>
      </p:sp>
      <p:sp>
        <p:nvSpPr>
          <p:cNvPr id="8" name="文字版面配置區 7"/>
          <p:cNvSpPr>
            <a:spLocks noGrp="1"/>
          </p:cNvSpPr>
          <p:nvPr>
            <p:ph type="body" idx="1"/>
          </p:nvPr>
        </p:nvSpPr>
        <p:spPr/>
        <p:txBody>
          <a:bodyPr/>
          <a:lstStyle/>
          <a:p>
            <a:r>
              <a:rPr lang="zh-TW"/>
              <a:t>目標</a:t>
            </a:r>
          </a:p>
        </p:txBody>
      </p:sp>
      <p:sp>
        <p:nvSpPr>
          <p:cNvPr id="3" name="內容版面配置區 2"/>
          <p:cNvSpPr>
            <a:spLocks noGrp="1"/>
          </p:cNvSpPr>
          <p:nvPr>
            <p:ph sz="half" idx="2"/>
          </p:nvPr>
        </p:nvSpPr>
        <p:spPr/>
        <p:txBody>
          <a:bodyPr/>
          <a:lstStyle/>
          <a:p>
            <a:r>
              <a:rPr lang="zh-TW"/>
              <a:t>在此新增你的目標</a:t>
            </a:r>
          </a:p>
        </p:txBody>
      </p:sp>
      <p:sp>
        <p:nvSpPr>
          <p:cNvPr id="9" name="文字版面配置區 8"/>
          <p:cNvSpPr>
            <a:spLocks noGrp="1"/>
          </p:cNvSpPr>
          <p:nvPr>
            <p:ph type="body" sz="quarter" idx="3"/>
          </p:nvPr>
        </p:nvSpPr>
        <p:spPr/>
        <p:txBody>
          <a:bodyPr/>
          <a:lstStyle/>
          <a:p>
            <a:r>
              <a:rPr lang="zh-TW"/>
              <a:t>結果</a:t>
            </a:r>
          </a:p>
        </p:txBody>
      </p:sp>
      <p:sp>
        <p:nvSpPr>
          <p:cNvPr id="4" name="內容版面配置區 3"/>
          <p:cNvSpPr>
            <a:spLocks noGrp="1"/>
          </p:cNvSpPr>
          <p:nvPr>
            <p:ph sz="quarter" idx="4"/>
          </p:nvPr>
        </p:nvSpPr>
        <p:spPr/>
        <p:txBody>
          <a:bodyPr/>
          <a:lstStyle/>
          <a:p>
            <a:r>
              <a:rPr lang="zh-TW"/>
              <a:t>在此新增您的結果</a:t>
            </a:r>
          </a:p>
        </p:txBody>
      </p:sp>
    </p:spTree>
    <p:extLst>
      <p:ext uri="{BB962C8B-B14F-4D97-AF65-F5344CB8AC3E}">
        <p14:creationId xmlns:p14="http://schemas.microsoft.com/office/powerpoint/2010/main" val="3369225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t>程序 / 方法</a:t>
            </a:r>
          </a:p>
        </p:txBody>
      </p:sp>
      <p:sp>
        <p:nvSpPr>
          <p:cNvPr id="3" name="內容版面配置區 2"/>
          <p:cNvSpPr>
            <a:spLocks noGrp="1"/>
          </p:cNvSpPr>
          <p:nvPr>
            <p:ph idx="1"/>
          </p:nvPr>
        </p:nvSpPr>
        <p:spPr/>
        <p:txBody>
          <a:bodyPr/>
          <a:lstStyle/>
          <a:p>
            <a:r>
              <a:rPr lang="zh-TW"/>
              <a:t>程序</a:t>
            </a:r>
          </a:p>
          <a:p>
            <a:r>
              <a:rPr lang="zh-TW"/>
              <a:t>主要假設</a:t>
            </a:r>
          </a:p>
          <a:p>
            <a:endParaRPr lang="zh-TW"/>
          </a:p>
        </p:txBody>
      </p:sp>
    </p:spTree>
    <p:extLst>
      <p:ext uri="{BB962C8B-B14F-4D97-AF65-F5344CB8AC3E}">
        <p14:creationId xmlns:p14="http://schemas.microsoft.com/office/powerpoint/2010/main" val="1575721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t>主要研究發現 / 結果</a:t>
            </a:r>
          </a:p>
        </p:txBody>
      </p:sp>
      <p:sp>
        <p:nvSpPr>
          <p:cNvPr id="3" name="內容版面配置區 2"/>
          <p:cNvSpPr>
            <a:spLocks noGrp="1"/>
          </p:cNvSpPr>
          <p:nvPr>
            <p:ph idx="1"/>
          </p:nvPr>
        </p:nvSpPr>
        <p:spPr/>
        <p:txBody>
          <a:bodyPr/>
          <a:lstStyle/>
          <a:p>
            <a:r>
              <a:rPr lang="zh-TW"/>
              <a:t>結果 1</a:t>
            </a:r>
          </a:p>
          <a:p>
            <a:r>
              <a:rPr lang="zh-TW"/>
              <a:t>結果 2</a:t>
            </a:r>
          </a:p>
          <a:p>
            <a:r>
              <a:rPr lang="zh-TW"/>
              <a:t>結果 3</a:t>
            </a:r>
          </a:p>
        </p:txBody>
      </p:sp>
    </p:spTree>
    <p:extLst>
      <p:ext uri="{BB962C8B-B14F-4D97-AF65-F5344CB8AC3E}">
        <p14:creationId xmlns:p14="http://schemas.microsoft.com/office/powerpoint/2010/main" val="1003012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t>第一研究區域</a:t>
            </a:r>
          </a:p>
        </p:txBody>
      </p:sp>
      <p:sp>
        <p:nvSpPr>
          <p:cNvPr id="3" name="文字版面配置區 2"/>
          <p:cNvSpPr>
            <a:spLocks noGrp="1"/>
          </p:cNvSpPr>
          <p:nvPr>
            <p:ph type="subTitle" idx="1"/>
          </p:nvPr>
        </p:nvSpPr>
        <p:spPr/>
        <p:txBody>
          <a:bodyPr/>
          <a:lstStyle/>
          <a:p>
            <a:r>
              <a:rPr lang="zh-TW"/>
              <a:t>群組成員名稱</a:t>
            </a:r>
          </a:p>
        </p:txBody>
      </p:sp>
    </p:spTree>
    <p:extLst>
      <p:ext uri="{BB962C8B-B14F-4D97-AF65-F5344CB8AC3E}">
        <p14:creationId xmlns:p14="http://schemas.microsoft.com/office/powerpoint/2010/main" val="3263914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t>支援內容</a:t>
            </a:r>
          </a:p>
        </p:txBody>
      </p:sp>
      <p:sp>
        <p:nvSpPr>
          <p:cNvPr id="3" name="文字版面配置區 2"/>
          <p:cNvSpPr>
            <a:spLocks noGrp="1"/>
          </p:cNvSpPr>
          <p:nvPr>
            <p:ph type="body" idx="1"/>
          </p:nvPr>
        </p:nvSpPr>
        <p:spPr/>
        <p:txBody>
          <a:bodyPr/>
          <a:lstStyle/>
          <a:p>
            <a:r>
              <a:rPr lang="zh-TW"/>
              <a:t>標題</a:t>
            </a:r>
          </a:p>
        </p:txBody>
      </p:sp>
      <p:sp>
        <p:nvSpPr>
          <p:cNvPr id="4" name="內容版面配置區 3"/>
          <p:cNvSpPr>
            <a:spLocks noGrp="1"/>
          </p:cNvSpPr>
          <p:nvPr>
            <p:ph sz="half" idx="2"/>
          </p:nvPr>
        </p:nvSpPr>
        <p:spPr/>
        <p:txBody>
          <a:bodyPr/>
          <a:lstStyle/>
          <a:p>
            <a:r>
              <a:rPr lang="zh-TW"/>
              <a:t>清單項目</a:t>
            </a:r>
          </a:p>
          <a:p>
            <a:r>
              <a:rPr lang="zh-TW"/>
              <a:t>清單項目</a:t>
            </a:r>
          </a:p>
          <a:p>
            <a:r>
              <a:rPr lang="zh-TW"/>
              <a:t>清單項目</a:t>
            </a:r>
          </a:p>
        </p:txBody>
      </p:sp>
      <p:sp>
        <p:nvSpPr>
          <p:cNvPr id="5" name="文字版面配置區 4"/>
          <p:cNvSpPr>
            <a:spLocks noGrp="1"/>
          </p:cNvSpPr>
          <p:nvPr>
            <p:ph type="body" sz="quarter" idx="3"/>
          </p:nvPr>
        </p:nvSpPr>
        <p:spPr/>
        <p:txBody>
          <a:bodyPr/>
          <a:lstStyle/>
          <a:p>
            <a:r>
              <a:rPr lang="zh-TW"/>
              <a:t>標題</a:t>
            </a:r>
          </a:p>
        </p:txBody>
      </p:sp>
      <p:sp>
        <p:nvSpPr>
          <p:cNvPr id="6" name="內容版面配置區 5"/>
          <p:cNvSpPr>
            <a:spLocks noGrp="1"/>
          </p:cNvSpPr>
          <p:nvPr>
            <p:ph sz="quarter" idx="4"/>
          </p:nvPr>
        </p:nvSpPr>
        <p:spPr/>
        <p:txBody>
          <a:bodyPr/>
          <a:lstStyle/>
          <a:p>
            <a:r>
              <a:rPr lang="zh-TW"/>
              <a:t>清單項目</a:t>
            </a:r>
          </a:p>
          <a:p>
            <a:r>
              <a:rPr lang="zh-TW"/>
              <a:t>清單項目</a:t>
            </a:r>
          </a:p>
          <a:p>
            <a:r>
              <a:rPr lang="zh-TW"/>
              <a:t>清單項目</a:t>
            </a:r>
          </a:p>
        </p:txBody>
      </p:sp>
    </p:spTree>
    <p:extLst>
      <p:ext uri="{BB962C8B-B14F-4D97-AF65-F5344CB8AC3E}">
        <p14:creationId xmlns:p14="http://schemas.microsoft.com/office/powerpoint/2010/main" val="1396708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t>支援內容</a:t>
            </a:r>
          </a:p>
        </p:txBody>
      </p:sp>
      <p:graphicFrame>
        <p:nvGraphicFramePr>
          <p:cNvPr id="5" name="內容版面配置區 4"/>
          <p:cNvGraphicFramePr>
            <a:graphicFrameLocks noGrp="1"/>
          </p:cNvGraphicFramePr>
          <p:nvPr>
            <p:ph idx="1"/>
            <p:extLst>
              <p:ext uri="{D42A27DB-BD31-4B8C-83A1-F6EECF244321}">
                <p14:modId xmlns:p14="http://schemas.microsoft.com/office/powerpoint/2010/main" val="554350435"/>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95037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t>資料觀察</a:t>
            </a:r>
          </a:p>
        </p:txBody>
      </p:sp>
      <p:graphicFrame>
        <p:nvGraphicFramePr>
          <p:cNvPr id="6" name="內容版面配置區 5"/>
          <p:cNvGraphicFramePr>
            <a:graphicFrameLocks noGrp="1"/>
          </p:cNvGraphicFramePr>
          <p:nvPr>
            <p:ph idx="1"/>
            <p:extLst>
              <p:ext uri="{D42A27DB-BD31-4B8C-83A1-F6EECF244321}">
                <p14:modId xmlns:p14="http://schemas.microsoft.com/office/powerpoint/2010/main" val="24221063"/>
              </p:ext>
            </p:extLst>
          </p:nvPr>
        </p:nvGraphicFramePr>
        <p:xfrm>
          <a:off x="681038" y="2336800"/>
          <a:ext cx="9613900" cy="35988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0758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柏林">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1_柏林">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ppt/theme/theme3.xml><?xml version="1.0" encoding="utf-8"?>
<a:theme xmlns:a="http://schemas.openxmlformats.org/drawingml/2006/main" name="2_柏林">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4.xml><?xml version="1.0" encoding="utf-8"?>
<a:theme xmlns:a="http://schemas.openxmlformats.org/drawingml/2006/main" name="3_柏林">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此值指出存檔或修訂次數。應用程式會在每次修訂後更新此值。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490D93-7B1B-411A-837B-D91624B8B7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AD42A2DC-E608-45A4-8DCA-71E71A9E667F}">
  <ds:schemaRefs>
    <ds:schemaRef ds:uri="http://schemas.microsoft.com/office/2006/documentManagement/types"/>
    <ds:schemaRef ds:uri="http://www.w3.org/XML/1998/namespace"/>
    <ds:schemaRef ds:uri="http://schemas.microsoft.com/office/2006/metadata/properties"/>
    <ds:schemaRef ds:uri="http://purl.org/dc/elements/1.1/"/>
    <ds:schemaRef ds:uri="http://purl.org/dc/terms/"/>
    <ds:schemaRef ds:uri="http://schemas.microsoft.com/office/infopath/2007/PartnerControl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28EF69EF-478E-4A34-9077-AD5B790C848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TC104033917[[fn=Berlin]]</Template>
  <TotalTime>0</TotalTime>
  <Words>254</Words>
  <Application>Microsoft Office PowerPoint</Application>
  <PresentationFormat>寬螢幕</PresentationFormat>
  <Paragraphs>133</Paragraphs>
  <Slides>20</Slides>
  <Notes>19</Notes>
  <HiddenSlides>0</HiddenSlides>
  <MMClips>0</MMClips>
  <ScaleCrop>false</ScaleCrop>
  <HeadingPairs>
    <vt:vector size="6" baseType="variant">
      <vt:variant>
        <vt:lpstr>使用字型</vt:lpstr>
      </vt:variant>
      <vt:variant>
        <vt:i4>5</vt:i4>
      </vt:variant>
      <vt:variant>
        <vt:lpstr>佈景主題</vt:lpstr>
      </vt:variant>
      <vt:variant>
        <vt:i4>4</vt:i4>
      </vt:variant>
      <vt:variant>
        <vt:lpstr>投影片標題</vt:lpstr>
      </vt:variant>
      <vt:variant>
        <vt:i4>20</vt:i4>
      </vt:variant>
    </vt:vector>
  </HeadingPairs>
  <TitlesOfParts>
    <vt:vector size="29" baseType="lpstr">
      <vt:lpstr>Microsoft JhengHei UI</vt:lpstr>
      <vt:lpstr>新細明體</vt:lpstr>
      <vt:lpstr>Arial</vt:lpstr>
      <vt:lpstr>Calibri</vt:lpstr>
      <vt:lpstr>Trebuchet MS</vt:lpstr>
      <vt:lpstr>柏林</vt:lpstr>
      <vt:lpstr>1_柏林</vt:lpstr>
      <vt:lpstr>2_柏林</vt:lpstr>
      <vt:lpstr>3_柏林</vt:lpstr>
      <vt:lpstr>專案名稱</vt:lpstr>
      <vt:lpstr>議程 / 主題</vt:lpstr>
      <vt:lpstr>專案說明</vt:lpstr>
      <vt:lpstr>程序 / 方法</vt:lpstr>
      <vt:lpstr>主要研究發現 / 結果</vt:lpstr>
      <vt:lpstr>第一研究區域</vt:lpstr>
      <vt:lpstr>支援內容</vt:lpstr>
      <vt:lpstr>支援內容</vt:lpstr>
      <vt:lpstr>資料觀察</vt:lpstr>
      <vt:lpstr>第二研究區域</vt:lpstr>
      <vt:lpstr>支援內容</vt:lpstr>
      <vt:lpstr>支援內容</vt:lpstr>
      <vt:lpstr>支援內容</vt:lpstr>
      <vt:lpstr>第三研究區域</vt:lpstr>
      <vt:lpstr>支援內容</vt:lpstr>
      <vt:lpstr>資料觀察</vt:lpstr>
      <vt:lpstr>資料 觀察</vt:lpstr>
      <vt:lpstr>專案摘要</vt:lpstr>
      <vt:lpstr>結論</vt:lpstr>
      <vt:lpstr>附錄</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2013-06-18T13:57:10Z</dcterms:created>
  <dcterms:modified xsi:type="dcterms:W3CDTF">2013-09-17T08:17:37Z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