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29" autoAdjust="0"/>
  </p:normalViewPr>
  <p:slideViewPr>
    <p:cSldViewPr snapToGrid="0">
      <p:cViewPr varScale="1">
        <p:scale>
          <a:sx n="108" d="100"/>
          <a:sy n="108" d="100"/>
        </p:scale>
        <p:origin x="630" y="1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63298337707785E-2"/>
          <c:y val="5.6638176638176642E-2"/>
          <c:w val="0.88307474349797188"/>
          <c:h val="0.782611660721896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數列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類別 1</c:v>
                </c:pt>
                <c:pt idx="1">
                  <c:v>類別 2</c:v>
                </c:pt>
                <c:pt idx="2">
                  <c:v>類別 3</c:v>
                </c:pt>
                <c:pt idx="3">
                  <c:v>類別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79046976"/>
        <c:axId val="179047536"/>
      </c:barChart>
      <c:catAx>
        <c:axId val="17904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TW"/>
          </a:p>
        </c:txPr>
        <c:crossAx val="179047536"/>
        <c:crosses val="autoZero"/>
        <c:auto val="1"/>
        <c:lblAlgn val="ctr"/>
        <c:lblOffset val="100"/>
        <c:noMultiLvlLbl val="0"/>
      </c:catAx>
      <c:valAx>
        <c:axId val="179047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TW"/>
          </a:p>
        </c:txPr>
        <c:crossAx val="17904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3844309234073011"/>
          <c:y val="0.93061376943266705"/>
          <c:w val="0.28529428139664359"/>
          <c:h val="6.75473899095946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六邊形星狀圖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TW"/>
        </a:p>
      </dgm:t>
    </dgm:pt>
    <dgm:pt modelId="{B5DBE733-58F8-4033-8CFB-FFFFE640A03E}">
      <dgm:prSet phldrT="[文字]"/>
      <dgm:spPr/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群組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zh-TW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zh-TW"/>
        </a:p>
      </dgm:t>
    </dgm:pt>
    <dgm:pt modelId="{7059DE91-9AC2-4DEF-838F-907CE8D68548}">
      <dgm:prSet phldrT="[文字]"/>
      <dgm:spPr/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zh-TW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zh-TW"/>
        </a:p>
      </dgm:t>
    </dgm:pt>
    <dgm:pt modelId="{32B965C3-1914-4CF4-8E5B-4E6519B2EB6B}">
      <dgm:prSet phldrT="[文字]"/>
      <dgm:spPr/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zh-TW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zh-TW"/>
        </a:p>
      </dgm:t>
    </dgm:pt>
    <dgm:pt modelId="{A334F331-6DC7-4A23-B461-6B3A5D212575}">
      <dgm:prSet phldrT="[文字]"/>
      <dgm:spPr/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zh-TW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zh-TW"/>
        </a:p>
      </dgm:t>
    </dgm:pt>
    <dgm:pt modelId="{3ED00B4E-3800-4316-8925-76FCA9E723E2}">
      <dgm:prSet phldrT="[文字]"/>
      <dgm:spPr/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zh-TW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zh-TW"/>
        </a:p>
      </dgm:t>
    </dgm:pt>
    <dgm:pt modelId="{B9F01F5C-B9D1-43F7-B044-400EA49DB08C}">
      <dgm:prSet phldrT="[文字]"/>
      <dgm:spPr/>
      <dgm:t>
        <a:bodyPr/>
        <a:lstStyle/>
        <a:p>
          <a:r>
            <a:rPr lang="zh-TW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zh-TW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zh-TW"/>
        </a:p>
      </dgm:t>
    </dgm:pt>
    <dgm:pt modelId="{BCEF7F53-FE75-4BB5-9299-06D915C50A63}">
      <dgm:prSet phldrT="[文字]"/>
      <dgm:spPr/>
      <dgm:t>
        <a:bodyPr/>
        <a:lstStyle/>
        <a:p>
          <a:r>
            <a: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zh-TW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zh-TW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TW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zh-TW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zh-TW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zh-TW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zh-TW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zh-TW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zh-TW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zh-TW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zh-TW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zh-TW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zh-TW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zh-TW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zh-TW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zh-TW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六邊形星狀圖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六邊形星狀圖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六邊形星狀圖"/>
    <dgm:cxn modelId="{94413C1D-4C05-490A-A9EF-2F3968ECF1FD}" type="presOf" srcId="{9A7B0222-61A7-4AC3-B8A1-55726EB0E6FA}" destId="{8E085EBD-1ED4-482D-97E2-CA43262C4BF3}" srcOrd="0" destOrd="0" presId="urn:microsoft.com/office/officeart/2011/layout/六邊形星狀圖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六邊形星狀圖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六邊形星狀圖"/>
    <dgm:cxn modelId="{E0D61CA8-BEA6-4DBC-B17F-57375FDF1C0E}" type="presOf" srcId="{BCEF7F53-FE75-4BB5-9299-06D915C50A63}" destId="{82A90493-6895-4BFA-9922-F0AEB2B00E2C}" srcOrd="0" destOrd="0" presId="urn:microsoft.com/office/officeart/2011/layout/六邊形星狀圖"/>
    <dgm:cxn modelId="{6E70BA1A-7A6E-4B37-8717-44ED604A2F90}" type="presOf" srcId="{A334F331-6DC7-4A23-B461-6B3A5D212575}" destId="{53826000-B0F4-464F-93E7-456C62C944D8}" srcOrd="0" destOrd="0" presId="urn:microsoft.com/office/officeart/2011/layout/六邊形星狀圖"/>
    <dgm:cxn modelId="{AD1987B1-9685-4E72-85F0-7FBF08E4A980}" type="presParOf" srcId="{8E085EBD-1ED4-482D-97E2-CA43262C4BF3}" destId="{B7DECB3B-107A-476B-AFC4-3D2647B9983A}" srcOrd="0" destOrd="0" presId="urn:microsoft.com/office/officeart/2011/layout/六邊形星狀圖"/>
    <dgm:cxn modelId="{FCE54FFB-FFB5-4538-9B7F-E3CB38684959}" type="presParOf" srcId="{8E085EBD-1ED4-482D-97E2-CA43262C4BF3}" destId="{F53A252C-E280-430A-BFAD-9402CC0942DF}" srcOrd="1" destOrd="0" presId="urn:microsoft.com/office/officeart/2011/layout/六邊形星狀圖"/>
    <dgm:cxn modelId="{4E7A9A3C-9807-4EEA-97EE-4B74387685F1}" type="presParOf" srcId="{F53A252C-E280-430A-BFAD-9402CC0942DF}" destId="{538A89EC-3010-477E-9950-70EE1F66A7CE}" srcOrd="0" destOrd="0" presId="urn:microsoft.com/office/officeart/2011/layout/六邊形星狀圖"/>
    <dgm:cxn modelId="{09818076-BFD0-4520-A44F-A41FBF26AFBE}" type="presParOf" srcId="{8E085EBD-1ED4-482D-97E2-CA43262C4BF3}" destId="{11D20EFE-8F6B-420F-86CA-7F3F82A375A2}" srcOrd="2" destOrd="0" presId="urn:microsoft.com/office/officeart/2011/layout/六邊形星狀圖"/>
    <dgm:cxn modelId="{1A3F6DFB-DF55-43E4-A798-CEEAAEA8D1E5}" type="presParOf" srcId="{8E085EBD-1ED4-482D-97E2-CA43262C4BF3}" destId="{2EBD5B43-4E61-4A6E-9305-8CDF66D0C526}" srcOrd="3" destOrd="0" presId="urn:microsoft.com/office/officeart/2011/layout/六邊形星狀圖"/>
    <dgm:cxn modelId="{106F1836-B93F-4DFD-AACA-707A6B988FCF}" type="presParOf" srcId="{2EBD5B43-4E61-4A6E-9305-8CDF66D0C526}" destId="{BFB85434-77DB-45BE-8D7F-460FD0CD5189}" srcOrd="0" destOrd="0" presId="urn:microsoft.com/office/officeart/2011/layout/六邊形星狀圖"/>
    <dgm:cxn modelId="{D81568F1-CE3B-4384-AA5A-E243E5A13DC8}" type="presParOf" srcId="{8E085EBD-1ED4-482D-97E2-CA43262C4BF3}" destId="{B6377B03-92CF-4860-8168-C601FA12EF07}" srcOrd="4" destOrd="0" presId="urn:microsoft.com/office/officeart/2011/layout/六邊形星狀圖"/>
    <dgm:cxn modelId="{49B4D0E3-F466-4689-B0EF-5CD4BC780FB3}" type="presParOf" srcId="{8E085EBD-1ED4-482D-97E2-CA43262C4BF3}" destId="{755A42C6-9F9F-4445-B05D-386E65FBA305}" srcOrd="5" destOrd="0" presId="urn:microsoft.com/office/officeart/2011/layout/六邊形星狀圖"/>
    <dgm:cxn modelId="{B40498EA-140B-47DE-907E-B105F222182C}" type="presParOf" srcId="{755A42C6-9F9F-4445-B05D-386E65FBA305}" destId="{910F8132-28BB-4465-AFC2-04FB2FC51882}" srcOrd="0" destOrd="0" presId="urn:microsoft.com/office/officeart/2011/layout/六邊形星狀圖"/>
    <dgm:cxn modelId="{C31D96F1-B84D-46BD-AF6B-97F6EC08DD6D}" type="presParOf" srcId="{8E085EBD-1ED4-482D-97E2-CA43262C4BF3}" destId="{53826000-B0F4-464F-93E7-456C62C944D8}" srcOrd="6" destOrd="0" presId="urn:microsoft.com/office/officeart/2011/layout/六邊形星狀圖"/>
    <dgm:cxn modelId="{AE33F274-275C-4951-BA32-78A4C465E111}" type="presParOf" srcId="{8E085EBD-1ED4-482D-97E2-CA43262C4BF3}" destId="{AA31392E-372A-4C33-9774-1A31B2873045}" srcOrd="7" destOrd="0" presId="urn:microsoft.com/office/officeart/2011/layout/六邊形星狀圖"/>
    <dgm:cxn modelId="{6A95C71E-A834-43E1-8514-DB893C881D43}" type="presParOf" srcId="{AA31392E-372A-4C33-9774-1A31B2873045}" destId="{BC3E8580-27F4-45F8-A191-1A3C0A9EC309}" srcOrd="0" destOrd="0" presId="urn:microsoft.com/office/officeart/2011/layout/六邊形星狀圖"/>
    <dgm:cxn modelId="{749263FB-98B6-4196-B7F7-EB8DCFEAA7AC}" type="presParOf" srcId="{8E085EBD-1ED4-482D-97E2-CA43262C4BF3}" destId="{52FBF32A-7E89-4A96-9F9C-4C3F40CF862D}" srcOrd="8" destOrd="0" presId="urn:microsoft.com/office/officeart/2011/layout/六邊形星狀圖"/>
    <dgm:cxn modelId="{1A6EB9F8-562A-449C-8C8B-7E1680BE5BEA}" type="presParOf" srcId="{8E085EBD-1ED4-482D-97E2-CA43262C4BF3}" destId="{A5706ECD-E749-44B9-9918-5FBA7A6B2ECE}" srcOrd="9" destOrd="0" presId="urn:microsoft.com/office/officeart/2011/layout/六邊形星狀圖"/>
    <dgm:cxn modelId="{EB6543E5-DA29-4510-BA7D-1E76B9EA357E}" type="presParOf" srcId="{A5706ECD-E749-44B9-9918-5FBA7A6B2ECE}" destId="{1144ACC3-EC5D-4BCB-98F5-41911FD32B42}" srcOrd="0" destOrd="0" presId="urn:microsoft.com/office/officeart/2011/layout/六邊形星狀圖"/>
    <dgm:cxn modelId="{E36C8045-F048-4DC1-B2B3-A7E8965DA661}" type="presParOf" srcId="{8E085EBD-1ED4-482D-97E2-CA43262C4BF3}" destId="{31B99239-01AF-470D-AE87-798D4773AB49}" srcOrd="10" destOrd="0" presId="urn:microsoft.com/office/officeart/2011/layout/六邊形星狀圖"/>
    <dgm:cxn modelId="{09ED7522-6E78-4BE6-A926-00A39545CAC0}" type="presParOf" srcId="{8E085EBD-1ED4-482D-97E2-CA43262C4BF3}" destId="{ECA07DE4-6324-48C2-9F9A-F7C9704105F9}" srcOrd="11" destOrd="0" presId="urn:microsoft.com/office/officeart/2011/layout/六邊形星狀圖"/>
    <dgm:cxn modelId="{65DA3653-254F-46BC-860B-92100A23E657}" type="presParOf" srcId="{ECA07DE4-6324-48C2-9F9A-F7C9704105F9}" destId="{18346946-B1E2-4E5F-831C-76BAD6CFCA92}" srcOrd="0" destOrd="0" presId="urn:microsoft.com/office/officeart/2011/layout/六邊形星狀圖"/>
    <dgm:cxn modelId="{44D46D91-B595-4A71-958B-09A1E2382D71}" type="presParOf" srcId="{8E085EBD-1ED4-482D-97E2-CA43262C4BF3}" destId="{82A90493-6895-4BFA-9922-F0AEB2B00E2C}" srcOrd="12" destOrd="0" presId="urn:microsoft.com/office/officeart/2011/layout/六邊形星狀圖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群組 1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>
              <a:latin typeface="Microsoft JhengHei UI" panose="020B0604030504040204" pitchFamily="34" charset="-120"/>
              <a:ea typeface="Microsoft JhengHei UI" panose="020B0604030504040204" pitchFamily="34" charset="-120"/>
            </a:rPr>
            <a:t>工作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六邊形星狀圖">
  <dgm:title val="六邊形星狀圖"/>
  <dgm:desc val="用來顯示與中心概念或主題相關的連續流程。上限為 6 個階層 2 的圖形。最適合用在少量文字的情況。未使用的文字不會出現，但只要切換版面配置，仍然可以使用。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34475077-A074-4E8C-B45E-964494945228}" type="datetimeFigureOut">
              <a:rPr lang="en-US" altLang="zh-TW"/>
              <a:t>12/6/2013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5DE4C80B-8910-445E-8D30-7A590951118B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6A2B48A4-4B96-49F4-8C25-4C9D06114B2C}" type="datetimeFigureOut">
              <a:t>2013/12/6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5D81F1E7-4EFD-4BFF-B438-FCD52FD36B17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87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639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73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430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123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42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514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593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63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544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altLang="zh-TW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9343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zh-TW" sz="5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TW" sz="1800">
                <a:solidFill>
                  <a:schemeClr val="tx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 latinLnBrk="0">
              <a:buNone/>
              <a:defRPr lang="zh-TW" sz="2800"/>
            </a:lvl2pPr>
            <a:lvl3pPr marL="914400" indent="0" algn="ctr" latinLnBrk="0">
              <a:buNone/>
              <a:defRPr lang="zh-TW" sz="2400"/>
            </a:lvl3pPr>
            <a:lvl4pPr marL="1371600" indent="0" algn="ctr" latinLnBrk="0">
              <a:buNone/>
              <a:defRPr lang="zh-TW" sz="2000"/>
            </a:lvl4pPr>
            <a:lvl5pPr marL="1828800" indent="0" algn="ctr" latinLnBrk="0">
              <a:buNone/>
              <a:defRPr lang="zh-TW" sz="2000"/>
            </a:lvl5pPr>
            <a:lvl6pPr marL="2286000" indent="0" algn="ctr" latinLnBrk="0">
              <a:buNone/>
              <a:defRPr lang="zh-TW" sz="2000"/>
            </a:lvl6pPr>
            <a:lvl7pPr marL="2743200" indent="0" algn="ctr" latinLnBrk="0">
              <a:buNone/>
              <a:defRPr lang="zh-TW" sz="2000"/>
            </a:lvl7pPr>
            <a:lvl8pPr marL="3200400" indent="0" algn="ctr" latinLnBrk="0">
              <a:buNone/>
              <a:defRPr lang="zh-TW" sz="2000"/>
            </a:lvl8pPr>
            <a:lvl9pPr marL="3657600" indent="0" algn="ctr" latinLnBrk="0">
              <a:buNone/>
              <a:defRPr lang="zh-TW" sz="2000"/>
            </a:lvl9pPr>
          </a:lstStyle>
          <a:p>
            <a:r>
              <a:rPr lang="zh-TW"/>
              <a:t>按一下以編輯母片副標題樣式</a:t>
            </a:r>
          </a:p>
        </p:txBody>
      </p:sp>
      <p:pic>
        <p:nvPicPr>
          <p:cNvPr id="9" name="圖片 8" descr="試管特寫" title="科學圖片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2013/12/6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8" name="直線接點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402902D-A5F5-4D7D-AAA7-32469BA0BC4D}" type="datetimeFigureOut">
              <a:rPr lang="en-US" altLang="zh-TW" smtClean="0"/>
              <a:pPr/>
              <a:t>12/6/2013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F4C9F40-B079-4B71-A627-7266DFEA7F0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2013/12/6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zh-TW" sz="58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zh-TW" sz="2000">
                <a:solidFill>
                  <a:schemeClr val="tx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1400"/>
            </a:lvl6pPr>
            <a:lvl7pPr latinLnBrk="0">
              <a:defRPr lang="zh-TW" sz="1400"/>
            </a:lvl7pPr>
            <a:lvl8pPr latinLnBrk="0">
              <a:defRPr lang="zh-TW" sz="1400"/>
            </a:lvl8pPr>
            <a:lvl9pPr latinLnBrk="0">
              <a:defRPr lang="zh-TW" sz="14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2013/12/6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TW" sz="24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zh-TW" sz="20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zh-TW" sz="2400" b="0"/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zh-TW" sz="2000"/>
            </a:lvl1pPr>
            <a:lvl2pPr latinLnBrk="0">
              <a:defRPr lang="zh-TW" sz="2000"/>
            </a:lvl2pPr>
            <a:lvl3pPr latinLnBrk="0">
              <a:defRPr lang="zh-TW" sz="1800"/>
            </a:lvl3pPr>
            <a:lvl4pPr latinLnBrk="0">
              <a:defRPr lang="zh-TW" sz="1600"/>
            </a:lvl4pPr>
            <a:lvl5pPr latinLnBrk="0">
              <a:defRPr lang="zh-TW" sz="1600"/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2013/12/6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2013/12/6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2013/12/6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zh-TW" sz="28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zh-TW" sz="2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latinLnBrk="0">
              <a:defRPr lang="zh-TW"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 latinLnBrk="0"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 latinLnBrk="0"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 latinLnBrk="0"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  <a:lvl6pPr latinLnBrk="0">
              <a:defRPr lang="zh-TW" sz="1600"/>
            </a:lvl6pPr>
            <a:lvl7pPr latinLnBrk="0">
              <a:defRPr lang="zh-TW" sz="1600"/>
            </a:lvl7pPr>
            <a:lvl8pPr latinLnBrk="0">
              <a:defRPr lang="zh-TW" sz="1600"/>
            </a:lvl8pPr>
            <a:lvl9pPr latinLnBrk="0">
              <a:defRPr lang="zh-TW" sz="16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zh-TW" sz="2800" b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zh-TW" sz="2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endParaRPr lang="zh-TW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1200"/>
            </a:lvl2pPr>
            <a:lvl3pPr marL="914400" indent="0" latinLnBrk="0">
              <a:buNone/>
              <a:defRPr lang="zh-TW" sz="1000"/>
            </a:lvl3pPr>
            <a:lvl4pPr marL="1371600" indent="0" latinLnBrk="0">
              <a:buNone/>
              <a:defRPr lang="zh-TW" sz="900"/>
            </a:lvl4pPr>
            <a:lvl5pPr marL="1828800" indent="0" latinLnBrk="0">
              <a:buNone/>
              <a:defRPr lang="zh-TW" sz="900"/>
            </a:lvl5pPr>
            <a:lvl6pPr marL="2286000" indent="0" latinLnBrk="0">
              <a:buNone/>
              <a:defRPr lang="zh-TW" sz="900"/>
            </a:lvl6pPr>
            <a:lvl7pPr marL="2743200" indent="0" latinLnBrk="0">
              <a:buNone/>
              <a:defRPr lang="zh-TW" sz="900"/>
            </a:lvl7pPr>
            <a:lvl8pPr marL="3200400" indent="0" latinLnBrk="0">
              <a:buNone/>
              <a:defRPr lang="zh-TW" sz="900"/>
            </a:lvl8pPr>
            <a:lvl9pPr marL="3657600" indent="0" latinLnBrk="0">
              <a:buNone/>
              <a:defRPr lang="zh-TW" sz="9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200">
                <a:solidFill>
                  <a:schemeClr val="tx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402902D-A5F5-4D7D-AAA7-32469BA0BC4D}" type="datetimeFigureOut">
              <a:rPr lang="en-US" altLang="zh-TW" smtClean="0"/>
              <a:pPr/>
              <a:t>12/6/2013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200">
                <a:solidFill>
                  <a:schemeClr val="tx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200">
                <a:solidFill>
                  <a:schemeClr val="tx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F4C9F40-B079-4B71-A627-7266DFEA7F0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TW"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/>
              <a:t>標題版面配置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/>
              <a:t>副標題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546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0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含清單的標題及物件版面配置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/>
              <a:t>在此新增第一個項目符號</a:t>
            </a:r>
          </a:p>
          <a:p>
            <a:r>
              <a:rPr lang="zh-TW"/>
              <a:t>在此新增第二個項目符號</a:t>
            </a:r>
          </a:p>
          <a:p>
            <a:r>
              <a:rPr lang="zh-TW"/>
              <a:t>在此新增第三個項目符號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含圖表的標題及物件版面配置</a:t>
            </a:r>
          </a:p>
        </p:txBody>
      </p:sp>
      <p:graphicFrame>
        <p:nvGraphicFramePr>
          <p:cNvPr id="7" name="內容版面配置區 6" descr="群組直條圖&#10;" title="圖表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248504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含表格的兩項物件版面配置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dirty="0"/>
              <a:t>在此插入第一個項目符號</a:t>
            </a:r>
          </a:p>
          <a:p>
            <a:r>
              <a:rPr lang="zh-TW" dirty="0"/>
              <a:t>在此插入第二個項目符號</a:t>
            </a:r>
          </a:p>
          <a:p>
            <a:r>
              <a:rPr lang="zh-TW" dirty="0"/>
              <a:t>在此插入第三個項目符號</a:t>
            </a:r>
          </a:p>
        </p:txBody>
      </p:sp>
      <p:graphicFrame>
        <p:nvGraphicFramePr>
          <p:cNvPr id="5" name="內容版面配置區 4" descr="範例表格，3 欄 4 列" title="表格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7327092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zh-TW" dirty="0">
                        <a:latin typeface="Microsoft JhengHei UI" panose="020B0604030504040204" pitchFamily="34" charset="-120"/>
                        <a:ea typeface="Microsoft JhengHei UI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群組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群組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類別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dirty="0">
                          <a:latin typeface="Microsoft JhengHei UI" panose="020B0604030504040204" pitchFamily="34" charset="-120"/>
                          <a:ea typeface="Microsoft JhengHei UI" panose="020B0604030504040204" pitchFamily="34" charset="-120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含 SmartArt 的兩項物件版面配置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dirty="0"/>
              <a:t>在此插入第一個項目符號</a:t>
            </a:r>
          </a:p>
          <a:p>
            <a:r>
              <a:rPr lang="zh-TW" dirty="0"/>
              <a:t>在此插入第二個項目符號</a:t>
            </a:r>
          </a:p>
          <a:p>
            <a:r>
              <a:rPr lang="zh-TW" dirty="0"/>
              <a:t>在此插入第三個項目符號</a:t>
            </a:r>
          </a:p>
        </p:txBody>
      </p:sp>
      <p:graphicFrame>
        <p:nvGraphicFramePr>
          <p:cNvPr id="19" name="內容版面配置區 18" descr="六邊形星形圖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623639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1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3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295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92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學術科學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128</Words>
  <Application>Microsoft Office PowerPoint</Application>
  <PresentationFormat>寬螢幕</PresentationFormat>
  <Paragraphs>44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Microsoft JhengHei UI</vt:lpstr>
      <vt:lpstr>Microsoft YaHei UI</vt:lpstr>
      <vt:lpstr>微軟正黑體</vt:lpstr>
      <vt:lpstr>Arial</vt:lpstr>
      <vt:lpstr>學術科學 16x9</vt:lpstr>
      <vt:lpstr>標題版面配置</vt:lpstr>
      <vt:lpstr>含清單的標題及物件版面配置</vt:lpstr>
      <vt:lpstr>含圖表的標題及物件版面配置</vt:lpstr>
      <vt:lpstr>含表格的兩項物件版面配置</vt:lpstr>
      <vt:lpstr>含 SmartArt 的兩項物件版面配置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標題版面配置</dc:title>
  <dc:creator/>
  <cp:lastModifiedBy/>
  <cp:revision>9</cp:revision>
  <dcterms:created xsi:type="dcterms:W3CDTF">2013-04-05T19:51:53Z</dcterms:created>
  <dcterms:modified xsi:type="dcterms:W3CDTF">2013-12-06T10:08:46Z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