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4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7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79C7CF7-0760-42D4-8CF6-C5B4DB68104C}" type="datetime1">
              <a:rPr lang="zh-TW" altLang="en-US" smtClean="0">
                <a:latin typeface="細明體" panose="02020509000000000000" pitchFamily="49" charset="-120"/>
                <a:ea typeface="細明體" panose="02020509000000000000" pitchFamily="49" charset="-120"/>
              </a:rPr>
              <a:t>2017/7/5</a:t>
            </a:fld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en-US" altLang="zh-TW" smtClean="0">
                <a:latin typeface="細明體" panose="02020509000000000000" pitchFamily="49" charset="-120"/>
                <a:ea typeface="細明體" panose="02020509000000000000" pitchFamily="49" charset="-120"/>
              </a:rPr>
              <a:t>‹#›</a:t>
            </a:fld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7E5FAAE6-76A8-4B29-A0B1-973C898F28F7}" type="datetime1">
              <a:rPr lang="zh-TW" altLang="en-US" noProof="0" smtClean="0"/>
              <a:t>2017/7/5</a:t>
            </a:fld>
            <a:endParaRPr lang="zh-TW" altLang="en-US" noProof="0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28DE00C7-EBF3-4482-A53D-61C96E817E7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zh-TW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7877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zh-TW" smtClean="0"/>
              <a:pPr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8593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zh-TW" smtClean="0"/>
              <a:pPr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9523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zh-TW" smtClean="0"/>
              <a:pPr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7765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zh-TW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3577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zh-TW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362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zh-TW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1738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zh-TW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4934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zh-TW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8365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zh-TW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2071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zh-TW" smtClean="0"/>
              <a:pPr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5387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zh-TW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9238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一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背景​​" descr="銀白世界中，屋頂上覆蓋著白雪、煙囪冒著裊裊白煙的磚造房屋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快取圖案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0" name="手繪多邊形​​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1" name="手繪多邊形​​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2" name="手繪多邊形​​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3" name="手繪多邊形​​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4" name="手繪多邊形​​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5" name="手繪多邊形​​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6" name="手繪多邊形​​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7" name="手繪多邊形​​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8" name="手繪多邊形​​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9" name="手繪多邊形​​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0" name="手繪多邊形​​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1" name="手繪多邊形​​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2" name="手繪多邊形​​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3" name="手繪多邊形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4" name="手繪多邊形​​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5" name="手繪多邊形​​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6" name="手繪多邊形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7" name="手繪多邊形​​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8" name="手繪多邊形​​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9" name="手繪多邊形​​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0" name="手繪多邊形​​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1" name="手繪多邊形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2" name="手繪多邊形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3" name="手繪多邊形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4" name="手繪多邊形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5" name="橢圓​​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6" name="手繪多邊形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7" name="手繪多邊形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8" name="橢圓​​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9" name="橢圓​​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0" name="橢圓​​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1" name="手繪多邊形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6" name="手繪多邊形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4" name="手繪多邊形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2" name="手繪多邊形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3" name="手繪多邊形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4" name="手繪多邊形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6" name="手繪多邊形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7" name="矩形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8" name="手繪多邊形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9" name="手繪多邊形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0" name="手繪多邊形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1" name="手繪多邊形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2" name="手繪多邊形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3" name="手繪多邊形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4" name="手繪多邊形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5" name="手繪多邊形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6" name="手繪多邊形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7" name="手繪多邊形​​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8" name="手繪多邊形​​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9" name="手繪多邊形​​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0" name="手繪多邊形​​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1" name="手繪多邊形​​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2" name="手繪多邊形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3" name="手繪多邊形​​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4" name="手繪多邊形​​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5" name="手繪多邊形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6" name="手繪多邊形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7" name="手繪多邊形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8" name="手繪多邊形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9" name="手繪多邊形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0" name="手繪多邊形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1" name="手繪多邊形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2" name="手繪多邊形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3" name="手繪多邊形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4" name="矩形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5" name="手繪多邊形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6" name="手繪多邊形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7" name="手繪多邊形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8" name="手繪多邊形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9" name="手繪多邊形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0" name="手繪多邊形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1" name="手繪多邊形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b="1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01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02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03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39" name="文字預留位置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/>
              <a:t>按一下以新增文字</a:t>
            </a:r>
          </a:p>
        </p:txBody>
      </p:sp>
      <p:sp>
        <p:nvSpPr>
          <p:cNvPr id="180" name="文字方塊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1" name="文字方塊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2" name="文字方塊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3" name="文字方塊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4" name="文字方塊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5" name="文字方塊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6" name="文字方塊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2" name="文字方塊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3" name="文字方塊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4" name="文字方塊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5" name="文字方塊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6" name="文字方塊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7" name="文字方塊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8" name="文字方塊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9" name="文字方塊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0" name="文字方塊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1" name="文字方塊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2" name="文字方塊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3" name="文字方塊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4" name="文字方塊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5" name="文字方塊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7" name="文字方塊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8" name="文字方塊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30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9" name="文字方塊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31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0" name="文字方塊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01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1" name="文字方塊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02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3" name="文字方塊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03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5" name="文字方塊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6" name="文字方塊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8" name="文字方塊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9" name="文字方塊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11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1" name="文字方塊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5" name="文字預留位置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6" name="文字預留位置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7" name="文字預留位置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8" name="文字預留位置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9" name="文字預留位置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0" name="文字預留位置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1" name="文字預留位置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2" name="文字預留位置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3" name="文字預留位置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4" name="文字預留位置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5" name="文字預留位置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6" name="文字預留位置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7" name="文字預留位置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8" name="文字預留位置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9" name="文字預留位置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0" name="文字預留位置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1" name="文字預留位置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2" name="文字預留位置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3" name="文字預留位置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4" name="文字預留位置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5" name="文字預留位置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6" name="文字預留位置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7" name="文字預留位置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8" name="文字預留位置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9" name="文字預留位置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0" name="文字預留位置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1" name="文字預留位置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2" name="文字預留位置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3" name="文字預留位置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4" name="文字預留位置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5" name="文字預留位置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6" name="文字預留位置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7" name="文字預留位置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8" name="文字預留位置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9" name="文字預留位置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0" name="文字預留位置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1" name="文字預留位置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2" name="文字預留位置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3" name="文字預留位置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4" name="文字預留位置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5" name="文字預留位置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72" name="標題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zh-TW" altLang="en-US" sz="3600" cap="none" spc="0" noProof="0" dirty="0" smtClean="0">
                <a:solidFill>
                  <a:srgbClr val="2C507C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一月</a:t>
            </a:r>
            <a:endParaRPr lang="zh-TW" altLang="en-US" sz="3600" cap="none" spc="0" noProof="0" dirty="0">
              <a:solidFill>
                <a:srgbClr val="2C507C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8" name="標題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zh-TW" sz="7200" cap="all" spc="-300" noProof="0" dirty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2017</a:t>
            </a:r>
            <a:endParaRPr lang="zh-TW" altLang="en-US" sz="7200" cap="all" spc="-300" baseline="0" noProof="0" dirty="0">
              <a:solidFill>
                <a:srgbClr val="FFFFFF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3" name="文字方塊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星期日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4" name="文字方塊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星期一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5" name="文字方塊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星期二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6" name="文字方塊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星期三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7" name="文字方塊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星期四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7" name="文字方塊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星期五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9" name="文字方塊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星期六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7" name="直線接點​​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接點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接點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接點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接點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接點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接點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接點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接點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接點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接點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接點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接點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十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群組 4" descr="農地中的南瓜，秋葉在空中飄落著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快取圖案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2" name="手繪多邊形​​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3" name="手繪多邊形​​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4" name="手繪多邊形​​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6" name="手繪多邊形​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1" name="手繪多邊形​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2" name="手繪多邊形​​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3" name="手繪多邊形​​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4" name="手繪多邊形​​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5" name="手繪多邊形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6" name="手繪多邊形​​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7" name="手繪多邊形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8" name="手繪多邊形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9" name="手繪多邊形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0" name="手繪多邊形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1" name="手繪多邊形​​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2" name="手繪多邊形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3" name="手繪多邊形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4" name="手繪多邊形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5" name="矩形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6" name="手繪多邊形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7" name="手繪多邊形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8" name="手繪多邊形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9" name="手繪多邊形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0" name="手繪多邊形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1" name="手繪多邊形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2" name="手繪多邊形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3" name="手繪多邊形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4" name="手繪多邊形​​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5" name="手繪多邊形​​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6" name="手繪多邊形​​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7" name="手繪多邊形​​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8" name="手繪多邊形​​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9" name="手繪多邊形​​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0" name="手繪多邊形​​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1" name="手繪多邊形​​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2" name="手繪多邊形​​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5" name="手繪多邊形​​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6" name="手繪多邊形​​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7" name="手繪多邊形​​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8" name="手繪多邊形​​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9" name="手繪多邊形​​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0" name="手繪多邊形​​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1" name="手繪多邊形​​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2" name="手繪多邊形​​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3" name="手繪多邊形​​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4" name="手繪多邊形​​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5" name="手繪多邊形​​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6" name="手繪多邊形​​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7" name="手繪多邊形​​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8" name="手繪多邊形​​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9" name="手繪多邊形​​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0" name="手繪多邊形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1" name="手繪多邊形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2" name="手繪多邊形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3" name="手繪多邊形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4" name="手繪多邊形​​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5" name="手繪多邊形​​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6" name="手繪多邊形​​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7" name="手繪多邊形​​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8" name="手繪多邊形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9" name="手繪多邊形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0" name="手繪多邊形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1" name="手繪多邊形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2" name="手繪多邊形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3" name="手繪多邊形​​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4" name="手繪多邊形​​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5" name="手繪多邊形​​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6" name="手繪多邊形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7" name="手繪多邊形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8" name="手繪多邊形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9" name="手繪多邊形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0" name="手繪多邊形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1" name="手繪多邊形​​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2" name="手繪多邊形​​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3" name="手繪多邊形​​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4" name="手繪多邊形​​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5" name="手繪多邊形​​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6" name="手繪多邊形​​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7" name="手繪多邊形​​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8" name="手繪多邊形​​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9" name="手繪多邊形​​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0" name="手繪多邊形​​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1" name="手繪多邊形​​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2" name="手繪多邊形​​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3" name="手繪多邊形​​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4" name="手繪多邊形​​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5" name="手繪多邊形​​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6" name="手繪多邊形​​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7" name="手繪多邊形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8" name="手繪多邊形​​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9" name="手繪多邊形​​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0" name="手繪多邊形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1" name="手繪多邊形​​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2" name="手繪多邊形​​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3" name="手繪多邊形​​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4" name="手繪多邊形​​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5" name="手繪多邊形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6" name="手繪多邊形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7" name="手繪多邊形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8" name="手繪多邊形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9" name="手繪多邊形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0" name="手繪多邊形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1" name="手繪多邊形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01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02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03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39" name="文字預留位置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80" name="文字方塊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1" name="文字方塊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2" name="文字方塊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3" name="文字方塊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4" name="文字方塊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5" name="文字方塊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6" name="文字方塊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2" name="文字方塊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3" name="文字方塊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4" name="文字方塊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5" name="文字方塊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6" name="文字方塊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7" name="文字方塊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8" name="文字方塊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9" name="文字方塊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0" name="文字方塊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1" name="文字方塊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2" name="文字方塊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3" name="文字方塊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4" name="文字方塊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5" name="文字方塊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7" name="文字方塊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8" name="文字方塊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30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9" name="文字方塊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31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0" name="文字方塊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01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1" name="文字方塊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02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3" name="文字方塊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03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5" name="文字方塊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6" name="文字方塊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8" name="文字方塊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9" name="文字方塊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11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1" name="文字方塊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5" name="文字預留位置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6" name="文字預留位置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7" name="文字預留位置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8" name="文字預留位置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9" name="文字預留位置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0" name="文字預留位置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1" name="文字預留位置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2" name="文字預留位置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3" name="文字預留位置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4" name="文字預留位置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5" name="文字預留位置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6" name="文字預留位置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7" name="文字預留位置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8" name="文字預留位置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9" name="文字預留位置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0" name="文字預留位置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1" name="文字預留位置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2" name="文字預留位置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3" name="文字預留位置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4" name="文字預留位置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5" name="文字預留位置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6" name="文字預留位置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7" name="文字預留位置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8" name="文字預留位置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9" name="文字預留位置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0" name="文字預留位置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1" name="文字預留位置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2" name="文字預留位置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3" name="文字預留位置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4" name="文字預留位置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5" name="文字預留位置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6" name="文字預留位置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7" name="文字預留位置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8" name="文字預留位置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9" name="文字預留位置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0" name="文字預留位置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1" name="文字預留位置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2" name="文字預留位置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3" name="文字預留位置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4" name="文字預留位置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5" name="文字預留位置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72" name="標題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zh-TW" altLang="en-US" sz="3600" cap="none" spc="0" noProof="0" dirty="0">
                <a:solidFill>
                  <a:srgbClr val="63361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十月</a:t>
            </a:r>
            <a:endParaRPr lang="zh-TW" altLang="en-US" sz="4000" cap="none" spc="0" baseline="0" noProof="0" dirty="0">
              <a:solidFill>
                <a:srgbClr val="63361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8" name="標題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zh-TW" sz="7200" cap="all" spc="-300" noProof="0" dirty="0">
                <a:solidFill>
                  <a:srgbClr val="CA7F29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2017</a:t>
            </a:r>
            <a:endParaRPr lang="zh-TW" altLang="en-US" sz="7200" cap="all" spc="-300" baseline="0" noProof="0" dirty="0">
              <a:solidFill>
                <a:srgbClr val="CA7F29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3" name="文字方塊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星期日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4" name="文字方塊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星期一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5" name="文字方塊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星期二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6" name="文字方塊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星期三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7" name="文字方塊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星期四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7" name="文字方塊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星期五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9" name="文字方塊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星期六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7" name="直線接點​​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接點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接點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接點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接點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接點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接點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接點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接點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接點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接點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接點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接點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十一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群組 4" descr="玉米田中的稻草人，伸長的手臂上站著兩隻烏鴉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快取圖案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grpSp>
          <p:nvGrpSpPr>
            <p:cNvPr id="216" name="群組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手繪多邊形​​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34" name="手繪多邊形​​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35" name="手繪多邊形​​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36" name="手繪多邊形​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37" name="手繪多邊形​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38" name="手繪多邊形​​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39" name="手繪多邊形​​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40" name="手繪多邊形​​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41" name="手繪多邊形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42" name="手繪多邊形​​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43" name="手繪多邊形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44" name="手繪多邊形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45" name="手繪多邊形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46" name="手繪多邊形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47" name="手繪多邊形​​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48" name="手繪多邊形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49" name="手繪多邊形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50" name="手繪多邊形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51" name="手繪多邊形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52" name="手繪多邊形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53" name="手繪多邊形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54" name="手繪多邊形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55" name="手繪多邊形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56" name="手繪多邊形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57" name="手繪多邊形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58" name="手繪多邊形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59" name="手繪多邊形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60" name="手繪多邊形​​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61" name="手繪多邊形​​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62" name="手繪多邊形​​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63" name="手繪多邊形​​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64" name="手繪多邊形​​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65" name="手繪多邊形​​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66" name="手繪多邊形​​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67" name="手繪多邊形​​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68" name="手繪多邊形​​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69" name="矩形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70" name="手繪多邊形​​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71" name="手繪多邊形​​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72" name="手繪多邊形​​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73" name="手繪多邊形​​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74" name="手繪多邊形​​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75" name="手繪多邊形​​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76" name="手繪多邊形​​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77" name="手繪多邊形​​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78" name="手繪多邊形​​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79" name="手繪多邊形​​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80" name="手繪多邊形​​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81" name="手繪多邊形​​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82" name="手繪多邊形​​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83" name="手繪多邊形​​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84" name="手繪多邊形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85" name="手繪多邊形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86" name="手繪多邊形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87" name="手繪多邊形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88" name="手繪多邊形​​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89" name="手繪多邊形​​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90" name="手繪多邊形​​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91" name="手繪多邊形​​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92" name="手繪多邊形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93" name="手繪多邊形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94" name="手繪多邊形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95" name="手繪多邊形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96" name="手繪多邊形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97" name="手繪多邊形​​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98" name="手繪多邊形​​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99" name="手繪多邊形​​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00" name="手繪多邊形​​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01" name="手繪多邊形​​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02" name="手繪多邊形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03" name="手繪多邊形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04" name="手繪多邊形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05" name="手繪多邊形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06" name="手繪多邊形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07" name="手繪多邊形​​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08" name="手繪多邊形​​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09" name="手繪多邊形​​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10" name="手繪多邊形​​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11" name="手繪多邊形​​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12" name="手繪多邊形​​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13" name="手繪多邊形​​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14" name="手繪多邊形​​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15" name="手繪多邊形​​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16" name="手繪多邊形​​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17" name="手繪多邊形​​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18" name="手繪多邊形​​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19" name="手繪多邊形​​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20" name="手繪多邊形​​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21" name="手繪多邊形​​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22" name="手繪多邊形​​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23" name="手繪多邊形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24" name="手繪多邊形​​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25" name="手繪多邊形​​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26" name="手繪多邊形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27" name="手繪多邊形​​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28" name="手繪多邊形​​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29" name="手繪多邊形​​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30" name="手繪多邊形​​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31" name="手繪多邊形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32" name="手繪多邊形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33" name="手繪多邊形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34" name="手繪多邊形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35" name="手繪多邊形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36" name="手繪多邊形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37" name="手繪多邊形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38" name="手繪多邊形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39" name="手繪多邊形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40" name="手繪多邊形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41" name="手繪多邊形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42" name="手繪多邊形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43" name="手繪多邊形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44" name="手繪多邊形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45" name="手繪多邊形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46" name="手繪多邊形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47" name="手繪多邊形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48" name="手繪多邊形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49" name="手繪多邊形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50" name="手繪多邊形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51" name="手繪多邊形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52" name="手繪多邊形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53" name="手繪多邊形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54" name="手繪多邊形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55" name="手繪多邊形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56" name="手繪多邊形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57" name="手繪多邊形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58" name="手繪多邊形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59" name="手繪多邊形​​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60" name="手繪多邊形​​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61" name="手繪多邊形​​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62" name="手繪多邊形​​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63" name="手繪多邊形​​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64" name="手繪多邊形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65" name="手繪多邊形​​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66" name="手繪多邊形​​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67" name="手繪多邊形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68" name="手繪多邊形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69" name="手繪多邊形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70" name="手繪多邊形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71" name="手繪多邊形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72" name="手繪多邊形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73" name="手繪多邊形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74" name="手繪多邊形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75" name="手繪多邊形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76" name="手繪多邊形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77" name="手繪多邊形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78" name="手繪多邊形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79" name="手繪多邊形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80" name="手繪多邊形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81" name="手繪多邊形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82" name="手繪多邊形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83" name="手繪多邊形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84" name="手繪多邊形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85" name="手繪多邊形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86" name="手繪多邊形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87" name="手繪多邊形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88" name="手繪多邊形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89" name="手繪多邊形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90" name="手繪多邊形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91" name="手繪多邊形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92" name="手繪多邊形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93" name="手繪多邊形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94" name="手繪多邊形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95" name="手繪多邊形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96" name="手繪多邊形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97" name="手繪多邊形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98" name="手繪多邊形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999" name="手繪多邊形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00" name="手繪多邊形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01" name="手繪多邊形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02" name="手繪多邊形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03" name="手繪多邊形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04" name="手繪多邊形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05" name="手繪多邊形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06" name="手繪多邊形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07" name="手繪多邊形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08" name="手繪多邊形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09" name="手繪多邊形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10" name="手繪多邊形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11" name="手繪多邊形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12" name="手繪多邊形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13" name="手繪多邊形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14" name="手繪多邊形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15" name="手繪多邊形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16" name="手繪多邊形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17" name="手繪多邊形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18" name="手繪多邊形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19" name="手繪多邊形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20" name="矩形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21" name="手繪多邊形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22" name="手繪多邊形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23" name="手繪多邊形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24" name="手繪多邊形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25" name="手繪多邊形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26" name="手繪多邊形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27" name="手繪多邊形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28" name="手繪多邊形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29" name="手繪多邊形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30" name="手繪多邊形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31" name="手繪多邊形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1032" name="手繪多邊形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</p:grpSp>
        <p:grpSp>
          <p:nvGrpSpPr>
            <p:cNvPr id="217" name="群組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手繪多邊形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34" name="手繪多邊形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35" name="手繪多邊形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36" name="手繪多邊形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37" name="手繪多邊形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38" name="手繪多邊形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39" name="手繪多邊形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40" name="手繪多邊形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41" name="手繪多邊形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42" name="手繪多邊形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43" name="手繪多邊形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44" name="手繪多邊形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45" name="手繪多邊形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46" name="手繪多邊形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47" name="手繪多邊形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48" name="手繪多邊形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49" name="手繪多邊形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50" name="手繪多邊形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51" name="手繪多邊形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52" name="手繪多邊形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53" name="手繪多邊形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54" name="手繪多邊形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55" name="手繪多邊形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56" name="手繪多邊形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57" name="手繪多邊形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58" name="手繪多邊形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59" name="手繪多邊形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60" name="手繪多邊形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61" name="手繪多邊形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62" name="手繪多邊形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63" name="手繪多邊形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64" name="手繪多邊形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65" name="手繪多邊形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66" name="手繪多邊形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67" name="手繪多邊形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68" name="手繪多邊形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69" name="手繪多邊形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70" name="手繪多邊形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71" name="手繪多邊形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72" name="手繪多邊形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73" name="手繪多邊形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74" name="手繪多邊形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75" name="手繪多邊形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76" name="手繪多邊形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77" name="手繪多邊形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78" name="手繪多邊形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79" name="手繪多邊形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80" name="手繪多邊形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81" name="手繪多邊形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82" name="手繪多邊形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83" name="手繪多邊形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84" name="手繪多邊形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85" name="手繪多邊形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86" name="手繪多邊形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87" name="手繪多邊形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88" name="手繪多邊形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89" name="手繪多邊形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90" name="手繪多邊形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91" name="手繪多邊形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92" name="手繪多邊形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93" name="手繪多邊形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94" name="手繪多邊形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95" name="手繪多邊形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96" name="手繪多邊形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97" name="手繪多邊形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98" name="手繪多邊形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99" name="手繪多邊形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00" name="手繪多邊形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01" name="手繪多邊形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02" name="手繪多邊形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03" name="手繪多邊形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04" name="手繪多邊形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05" name="手繪多邊形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06" name="手繪多邊形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07" name="手繪多邊形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08" name="手繪多邊形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09" name="手繪多邊形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10" name="手繪多邊形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11" name="手繪多邊形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12" name="手繪多邊形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13" name="手繪多邊形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14" name="手繪多邊形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15" name="手繪多邊形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16" name="手繪多邊形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17" name="手繪多邊形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18" name="手繪多邊形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19" name="手繪多邊形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20" name="手繪多邊形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21" name="手繪多邊形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22" name="手繪多邊形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23" name="手繪多邊形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24" name="手繪多邊形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25" name="手繪多邊形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26" name="手繪多邊形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27" name="手繪多邊形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28" name="手繪多邊形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29" name="手繪多邊形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30" name="手繪多邊形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31" name="手繪多邊形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32" name="手繪多邊形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33" name="手繪多邊形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34" name="手繪多邊形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35" name="手繪多邊形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36" name="手繪多邊形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37" name="手繪多邊形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38" name="手繪多邊形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39" name="手繪多邊形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40" name="手繪多邊形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41" name="手繪多邊形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42" name="手繪多邊形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43" name="手繪多邊形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44" name="手繪多邊形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45" name="手繪多邊形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46" name="手繪多邊形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47" name="手繪多邊形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48" name="手繪多邊形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49" name="手繪多邊形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50" name="手繪多邊形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51" name="手繪多邊形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52" name="手繪多邊形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53" name="手繪多邊形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54" name="手繪多邊形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55" name="手繪多邊形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56" name="手繪多邊形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57" name="手繪多邊形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58" name="手繪多邊形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59" name="手繪多邊形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60" name="手繪多邊形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61" name="手繪多邊形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62" name="手繪多邊形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63" name="手繪多邊形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64" name="手繪多邊形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65" name="手繪多邊形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66" name="手繪多邊形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67" name="手繪多邊形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68" name="手繪多邊形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69" name="手繪多邊形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70" name="手繪多邊形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71" name="手繪多邊形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72" name="手繪多邊形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73" name="手繪多邊形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74" name="手繪多邊形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75" name="手繪多邊形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76" name="手繪多邊形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77" name="手繪多邊形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78" name="手繪多邊形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79" name="手繪多邊形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80" name="手繪多邊形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81" name="手繪多邊形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82" name="手繪多邊形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83" name="手繪多邊形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84" name="手繪多邊形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85" name="手繪多邊形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86" name="手繪多邊形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87" name="手繪多邊形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88" name="手繪多邊形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89" name="手繪多邊形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90" name="手繪多邊形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91" name="手繪多邊形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92" name="手繪多邊形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93" name="手繪多邊形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94" name="手繪多邊形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95" name="手繪多邊形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96" name="手繪多邊形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97" name="手繪多邊形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98" name="手繪多邊形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799" name="手繪多邊形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00" name="手繪多邊形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01" name="手繪多邊形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02" name="手繪多邊形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03" name="手繪多邊形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04" name="手繪多邊形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05" name="手繪多邊形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06" name="手繪多邊形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07" name="手繪多邊形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08" name="手繪多邊形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09" name="手繪多邊形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10" name="手繪多邊形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11" name="手繪多邊形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12" name="手繪多邊形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13" name="手繪多邊形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14" name="手繪多邊形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15" name="手繪多邊形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16" name="手繪多邊形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17" name="手繪多邊形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18" name="手繪多邊形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19" name="手繪多邊形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20" name="手繪多邊形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21" name="手繪多邊形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22" name="手繪多邊形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23" name="手繪多邊形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24" name="手繪多邊形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25" name="手繪多邊形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26" name="手繪多邊形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27" name="手繪多邊形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28" name="手繪多邊形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29" name="手繪多邊形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30" name="手繪多邊形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31" name="手繪多邊形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832" name="手繪多邊形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</p:grpSp>
        <p:grpSp>
          <p:nvGrpSpPr>
            <p:cNvPr id="218" name="群組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手繪多邊形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34" name="手繪多邊形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35" name="手繪多邊形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36" name="手繪多邊形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37" name="手繪多邊形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38" name="手繪多邊形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39" name="手繪多邊形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40" name="手繪多邊形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41" name="手繪多邊形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42" name="手繪多邊形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43" name="手繪多邊形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44" name="手繪多邊形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45" name="手繪多邊形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46" name="手繪多邊形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47" name="手繪多邊形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48" name="手繪多邊形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49" name="手繪多邊形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50" name="手繪多邊形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51" name="手繪多邊形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52" name="手繪多邊形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53" name="手繪多邊形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54" name="手繪多邊形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55" name="手繪多邊形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56" name="手繪多邊形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57" name="手繪多邊形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58" name="手繪多邊形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59" name="手繪多邊形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60" name="手繪多邊形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61" name="手繪多邊形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62" name="手繪多邊形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63" name="手繪多邊形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64" name="手繪多邊形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65" name="手繪多邊形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66" name="手繪多邊形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67" name="手繪多邊形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68" name="手繪多邊形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69" name="手繪多邊形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70" name="手繪多邊形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71" name="手繪多邊形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72" name="手繪多邊形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73" name="手繪多邊形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74" name="手繪多邊形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75" name="手繪多邊形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76" name="手繪多邊形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77" name="手繪多邊形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78" name="手繪多邊形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79" name="手繪多邊形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80" name="手繪多邊形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81" name="手繪多邊形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82" name="手繪多邊形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83" name="手繪多邊形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84" name="手繪多邊形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85" name="手繪多邊形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86" name="矩形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87" name="手繪多邊形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88" name="手繪多邊形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89" name="手繪多邊形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90" name="手繪多邊形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91" name="手繪多邊形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92" name="手繪多邊形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93" name="手繪多邊形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94" name="手繪多邊形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95" name="手繪多邊形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96" name="手繪多邊形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97" name="手繪多邊形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98" name="手繪多邊形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99" name="手繪多邊形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00" name="手繪多邊形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01" name="手繪多邊形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02" name="橢圓​​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03" name="手繪多邊形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04" name="手繪多邊形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05" name="手繪多邊形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06" name="手繪多邊形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07" name="手繪多邊形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08" name="手繪多邊形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09" name="手繪多邊形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10" name="手繪多邊形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11" name="手繪多邊形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12" name="手繪多邊形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13" name="手繪多邊形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14" name="手繪多邊形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15" name="矩形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16" name="手繪多邊形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17" name="手繪多邊形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18" name="手繪多邊形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19" name="手繪多邊形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20" name="手繪多邊形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21" name="手繪多邊形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22" name="手繪多邊形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23" name="手繪多邊形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24" name="手繪多邊形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25" name="手繪多邊形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26" name="手繪多邊形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27" name="手繪多邊形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28" name="手繪多邊形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29" name="手繪多邊形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30" name="手繪多邊形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31" name="手繪多邊形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32" name="手繪多邊形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33" name="手繪多邊形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34" name="手繪多邊形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35" name="手繪多邊形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36" name="手繪多邊形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37" name="手繪多邊形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38" name="手繪多邊形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39" name="手繪多邊形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40" name="手繪多邊形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41" name="手繪多邊形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42" name="手繪多邊形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43" name="手繪多邊形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44" name="手繪多邊形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45" name="手繪多邊形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46" name="手繪多邊形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47" name="手繪多邊形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48" name="手繪多邊形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49" name="手繪多邊形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50" name="手繪多邊形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51" name="手繪多邊形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52" name="手繪多邊形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53" name="手繪多邊形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54" name="手繪多邊形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55" name="手繪多邊形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56" name="手繪多邊形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57" name="矩形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58" name="手繪多邊形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59" name="手繪多邊形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60" name="手繪多邊形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61" name="手繪多邊形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62" name="手繪多邊形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63" name="手繪多邊形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64" name="手繪多邊形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65" name="手繪多邊形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66" name="手繪多邊形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67" name="手繪多邊形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68" name="手繪多邊形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69" name="手繪多邊形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70" name="手繪多邊形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71" name="手繪多邊形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72" name="手繪多邊形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73" name="手繪多邊形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74" name="手繪多邊形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75" name="手繪多邊形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76" name="手繪多邊形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77" name="手繪多邊形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78" name="手繪多邊形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79" name="手繪多邊形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80" name="手繪多邊形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81" name="手繪多邊形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82" name="手繪多邊形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83" name="手繪多邊形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84" name="手繪多邊形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85" name="手繪多邊形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86" name="手繪多邊形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87" name="手繪多邊形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88" name="手繪多邊形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89" name="手繪多邊形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90" name="手繪多邊形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91" name="手繪多邊形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92" name="手繪多邊形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93" name="手繪多邊形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94" name="手繪多邊形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95" name="手繪多邊形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96" name="手繪多邊形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97" name="手繪多邊形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98" name="手繪多邊形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599" name="手繪多邊形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00" name="手繪多邊形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01" name="手繪多邊形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02" name="手繪多邊形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03" name="手繪多邊形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04" name="手繪多邊形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05" name="手繪多邊形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06" name="手繪多邊形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07" name="手繪多邊形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08" name="手繪多邊形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09" name="手繪多邊形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10" name="手繪多邊形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11" name="手繪多邊形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12" name="手繪多邊形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13" name="手繪多邊形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14" name="手繪多邊形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15" name="手繪多邊形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16" name="手繪多邊形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17" name="手繪多邊形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18" name="手繪多邊形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19" name="手繪多邊形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20" name="手繪多邊形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21" name="手繪多邊形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22" name="手繪多邊形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23" name="手繪多邊形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24" name="手繪多邊形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25" name="手繪多邊形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26" name="手繪多邊形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27" name="手繪多邊形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28" name="手繪多邊形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29" name="手繪多邊形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30" name="手繪多邊形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31" name="手繪多邊形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632" name="手繪多邊形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noProof="0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</p:grpSp>
        <p:sp>
          <p:nvSpPr>
            <p:cNvPr id="219" name="手繪多邊形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0" name="手繪多邊形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1" name="手繪多邊形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7" name="手繪多邊形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8" name="手繪多邊形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9" name="手繪多邊形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0" name="手繪多邊形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6" name="手繪多邊形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7" name="手繪多邊形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8" name="手繪多邊形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9" name="手繪多邊形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0" name="手繪多邊形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1" name="手繪多邊形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2" name="手繪多邊形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3" name="手繪多邊形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4" name="手繪多邊形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5" name="手繪多邊形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2" name="手繪多邊形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3" name="手繪多邊形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4" name="手繪多邊形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5" name="手繪多邊形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6" name="手繪多邊形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7" name="手繪多邊形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8" name="手繪多邊形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9" name="手繪多邊形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0" name="手繪多邊形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1" name="手繪多邊形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2" name="手繪多邊形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29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30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31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01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02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03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39" name="文字預留位置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80" name="文字方塊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1" name="文字方塊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2" name="文字方塊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3" name="文字方塊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4" name="文字方塊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5" name="文字方塊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6" name="文字方塊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2" name="文字方塊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3" name="文字方塊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4" name="文字方塊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5" name="文字方塊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6" name="文字方塊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7" name="文字方塊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8" name="文字方塊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9" name="文字方塊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0" name="文字方塊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1" name="文字方塊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2" name="文字方塊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3" name="文字方塊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4" name="文字方塊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5" name="文字方塊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7" name="文字方塊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8" name="文字方塊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9" name="文字方塊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0" name="文字方塊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1" name="文字方塊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30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02</a:t>
            </a:r>
            <a:endParaRPr lang="zh-TW" altLang="en-US" sz="1200" kern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3" name="文字方塊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01</a:t>
            </a:r>
            <a:endParaRPr lang="zh-TW" altLang="en-US" sz="1200" kern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5" name="文字方塊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03</a:t>
            </a:r>
            <a:endParaRPr lang="zh-TW" altLang="en-US" sz="1200" kern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6" name="文字方塊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8" name="文字方塊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9" name="文字方塊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1" name="文字方塊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5" name="文字預留位置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6" name="文字預留位置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7" name="文字預留位置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/>
              <a:t>按一下以新增文字</a:t>
            </a:r>
          </a:p>
        </p:txBody>
      </p:sp>
      <p:sp>
        <p:nvSpPr>
          <p:cNvPr id="258" name="文字預留位置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9" name="文字預留位置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0" name="文字預留位置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1" name="文字預留位置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2" name="文字預留位置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3" name="文字預留位置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4" name="文字預留位置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5" name="文字預留位置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6" name="文字預留位置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7" name="文字預留位置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8" name="文字預留位置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9" name="文字預留位置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0" name="文字預留位置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1" name="文字預留位置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2" name="文字預留位置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3" name="文字預留位置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4" name="文字預留位置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5" name="文字預留位置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6" name="文字預留位置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7" name="文字預留位置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8" name="文字預留位置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9" name="文字預留位置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0" name="文字預留位置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1" name="文字預留位置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2" name="文字預留位置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3" name="文字預留位置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4" name="文字預留位置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5" name="文字預留位置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6" name="文字預留位置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7" name="文字預留位置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8" name="文字預留位置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9" name="文字預留位置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0" name="文字預留位置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1" name="文字預留位置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2" name="文字預留位置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3" name="文字預留位置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4" name="文字預留位置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5" name="文字預留位置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72" name="標題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zh-TW" altLang="en-US" sz="3600" cap="none" spc="0" noProof="0" dirty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十一月</a:t>
            </a:r>
            <a:endParaRPr lang="zh-TW" altLang="en-US" sz="4000" cap="none" spc="0" baseline="0" noProof="0" dirty="0">
              <a:solidFill>
                <a:srgbClr val="FFFFFF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8" name="標題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zh-TW" sz="7200" cap="all" spc="-30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2017</a:t>
            </a:r>
            <a:endParaRPr lang="zh-TW" altLang="en-US" sz="7200" cap="all" spc="-300" baseline="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3" name="文字方塊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星期日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4" name="文字方塊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星期一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5" name="文字方塊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星期二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6" name="文字方塊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星期三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7" name="文字方塊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星期四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7" name="文字方塊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星期五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9" name="文字方塊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星期六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7" name="直線接點​​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接點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接點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接點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接點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接點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接點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接點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接點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接點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接點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接點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接點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十二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群組 4" descr="有著雪人和雪花的銀白世界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快取圖案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35" name="手繪多邊形​​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36" name="手繪多邊形​​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37" name="手繪多邊形​​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38" name="手繪多邊形​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39" name="手繪多邊形​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40" name="手繪多邊形​​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41" name="手繪多邊形​​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42" name="橢圓​​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43" name="橢圓​​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44" name="橢圓​​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45" name="橢圓​​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46" name="手繪多邊形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47" name="手繪多邊形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48" name="手繪多邊形​​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49" name="手繪多邊形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0" name="手繪多邊形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1" name="手繪多邊形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2" name="手繪多邊形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3" name="手繪多邊形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4" name="手繪多邊形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5" name="手繪多邊形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6" name="手繪多邊形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7" name="手繪多邊形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8" name="手繪多邊形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9" name="手繪多邊形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60" name="手繪多邊形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61" name="手繪多邊形​​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62" name="手繪多邊形​​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63" name="手繪多邊形​​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64" name="手繪多邊形​​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65" name="手繪多邊形​​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66" name="手繪多邊形​​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67" name="橢圓​​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68" name="橢圓​​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69" name="橢圓​​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70" name="橢圓​​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71" name="橢圓​​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72" name="橢圓​​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73" name="手繪多邊形​​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74" name="手繪多邊形​​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75" name="手繪多邊形​​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76" name="手繪多邊形​​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77" name="手繪多邊形​​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78" name="手繪多邊形​​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79" name="手繪多邊形​​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0" name="矩形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1" name="手繪多邊形​​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2" name="手繪多邊形​​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3" name="手繪多邊形​​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4" name="手繪多邊形​​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5" name="手繪多邊形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6" name="手繪多邊形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7" name="手繪多邊形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8" name="手繪多邊形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9" name="手繪多邊形​​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90" name="橢圓​​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91" name="手繪多邊形​​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92" name="手繪多邊形​​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93" name="手繪多邊形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94" name="手繪多邊形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95" name="手繪多邊形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96" name="橢圓​​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97" name="橢圓​​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98" name="橢圓​​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99" name="手繪多邊形​​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00" name="手繪多邊形​​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01" name="橢圓​​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02" name="手繪多邊形​​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03" name="手繪多邊形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04" name="手繪多邊形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05" name="手繪多邊形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06" name="手繪多邊形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07" name="手繪多邊形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08" name="手繪多邊形​​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09" name="手繪多邊形​​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10" name="手繪多邊形​​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11" name="手繪多邊形​​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12" name="手繪多邊形​​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26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27</a:t>
            </a:r>
            <a:endParaRPr lang="zh-TW" altLang="en-US" sz="1200" kern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28</a:t>
            </a:r>
            <a:endParaRPr lang="zh-TW" altLang="en-US" sz="1200" kern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29</a:t>
            </a:r>
            <a:endParaRPr lang="zh-TW" altLang="en-US" sz="1200" kern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30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39" name="文字預留位置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80" name="文字方塊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1" name="文字方塊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2" name="文字方塊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3" name="文字方塊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4" name="文字方塊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5" name="文字方塊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6" name="文字方塊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2" name="文字方塊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3" name="文字方塊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4" name="文字方塊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5" name="文字方塊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6" name="文字方塊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7" name="文字方塊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8" name="文字方塊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9" name="文字方塊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0" name="文字方塊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1" name="文字方塊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2" name="文字方塊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3" name="文字方塊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4" name="文字方塊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5" name="文字方塊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7" name="文字方塊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8" name="文字方塊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9" name="文字方塊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0" name="文字方塊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1" name="文字方塊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28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30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3" name="文字方塊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29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5" name="文字方塊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31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6" name="文字方塊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01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02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8" name="文字方塊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03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9" name="文字方塊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1" name="文字方塊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5" name="文字預留位置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6" name="文字預留位置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7" name="文字預留位置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8" name="文字預留位置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9" name="文字預留位置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0" name="文字預留位置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1" name="文字預留位置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2" name="文字預留位置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3" name="文字預留位置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4" name="文字預留位置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5" name="文字預留位置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6" name="文字預留位置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7" name="文字預留位置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8" name="文字預留位置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9" name="文字預留位置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0" name="文字預留位置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1" name="文字預留位置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2" name="文字預留位置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3" name="文字預留位置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4" name="文字預留位置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5" name="文字預留位置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6" name="文字預留位置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7" name="文字預留位置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8" name="文字預留位置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9" name="文字預留位置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0" name="文字預留位置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1" name="文字預留位置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2" name="文字預留位置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3" name="文字預留位置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4" name="文字預留位置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5" name="文字預留位置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6" name="文字預留位置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7" name="文字預留位置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8" name="文字預留位置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9" name="文字預留位置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0" name="文字預留位置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1" name="文字預留位置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2" name="文字預留位置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3" name="文字預留位置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4" name="文字預留位置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5" name="文字預留位置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72" name="標題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zh-TW" altLang="en-US" sz="3600" cap="none" spc="0" noProof="0" dirty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十二月</a:t>
            </a:r>
            <a:endParaRPr lang="zh-TW" altLang="en-US" sz="4000" cap="none" spc="0" baseline="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8" name="標題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zh-TW" sz="7200" cap="all" spc="-300" noProof="0" dirty="0">
                <a:solidFill>
                  <a:srgbClr val="7ED7F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2017</a:t>
            </a:r>
            <a:endParaRPr lang="zh-TW" altLang="en-US" sz="7200" cap="all" spc="-300" baseline="0" noProof="0" dirty="0">
              <a:solidFill>
                <a:srgbClr val="7ED7F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3" name="文字方塊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星期日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4" name="文字方塊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星期一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5" name="文字方塊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星期二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6" name="文字方塊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星期三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7" name="文字方塊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星期四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7" name="文字方塊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星期五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9" name="文字方塊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星期六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7" name="直線接點​​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接點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接點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接點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接點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接點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接點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接點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接點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接點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接點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接點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接點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zh-TW" altLang="en-US" noProof="0" dirty="0"/>
              <a:t>按一下以新增標題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 noProof="0" dirty="0"/>
              <a:t>按一下以新增副標題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9BB92D-83B8-400B-A94C-50EFCFBA75F4}" type="datetime1">
              <a:rPr lang="zh-TW" altLang="en-US" noProof="0" smtClean="0"/>
              <a:t>2017/7/5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zh-TW" altLang="en-US" noProof="0" dirty="0"/>
              <a:t>按一下以新增標題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zh-TW" altLang="en-US" noProof="0" dirty="0"/>
              <a:t>按一下以新增文字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AC2C65-CC2A-45EA-AE35-E54AF72617D3}" type="datetime1">
              <a:rPr lang="zh-TW" altLang="en-US" noProof="0" smtClean="0"/>
              <a:t>2017/7/5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二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群組 420" descr="圍著紅色圍巾上帶有白色愛心的人，正在滑雪下山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快取圖案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3" name="手繪多邊形​​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4" name="手繪多邊形​​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5" name="手繪多邊形​​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6" name="手繪多邊形​​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7" name="手繪多邊形​​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8" name="手繪多邊形​​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9" name="手繪多邊形​​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0" name="手繪多邊形​​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1" name="手繪多邊形​​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2" name="手繪多邊形​​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3" name="手繪多邊形​​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4" name="手繪多邊形​​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5" name="手繪多邊形​​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6" name="手繪多邊形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7" name="手繪多邊形​​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8" name="手繪多邊形​​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9" name="手繪多邊形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0" name="手繪多邊形​​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1" name="手繪多邊形​​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2" name="手繪多邊形​​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3" name="手繪多邊形​​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4" name="手繪多邊形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5" name="手繪多邊形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6" name="手繪多邊形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7" name="手繪多邊形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8" name="手繪多邊形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9" name="手繪多邊形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0" name="手繪多邊形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1" name="手繪多邊形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2" name="手繪多邊形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3" name="手繪多邊形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4" name="手繪多邊形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5" name="手繪多邊形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6" name="手繪多邊形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7" name="手繪多邊形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8" name="手繪多邊形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9" name="手繪多邊形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0" name="手繪多邊形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1" name="手繪多邊形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2" name="手繪多邊形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3" name="手繪多邊形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4" name="手繪多邊形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5" name="手繪多邊形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6" name="手繪多邊形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7" name="手繪多邊形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8" name="手繪多邊形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9" name="手繪多邊形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0" name="手繪多邊形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1" name="手繪多邊形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2" name="手繪多邊形​​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3" name="手繪多邊形​​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4" name="手繪多邊形​​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5" name="手繪多邊形​​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6" name="手繪多邊形​​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7" name="手繪多邊形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8" name="手繪多邊形​​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9" name="手繪多邊形​​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0" name="手繪多邊形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1" name="手繪多邊形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2" name="手繪多邊形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3" name="手繪多邊形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4" name="手繪多邊形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5" name="橢圓​​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solidFill>
                  <a:srgbClr val="7ED7F6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6" name="橢圓​​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solidFill>
                  <a:srgbClr val="7ED7F6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7" name="手繪多邊形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solidFill>
                  <a:srgbClr val="7ED7F6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8" name="手繪多邊形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solidFill>
                  <a:srgbClr val="7ED7F6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9" name="手繪多邊形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solidFill>
                  <a:srgbClr val="7ED7F6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0" name="手繪多邊形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solidFill>
                  <a:srgbClr val="7ED7F6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1" name="手繪多邊形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2" name="手繪多邊形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3" name="手繪多邊形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4" name="手繪多邊形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5" name="手繪多邊形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solidFill>
                  <a:srgbClr val="7ED7F6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29</a:t>
            </a:r>
            <a:endParaRPr lang="zh-TW" altLang="en-US" sz="1200" kern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30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31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01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02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03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39" name="文字預留位置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/>
              <a:t>按一下以新增文字</a:t>
            </a:r>
          </a:p>
        </p:txBody>
      </p:sp>
      <p:sp>
        <p:nvSpPr>
          <p:cNvPr id="180" name="文字方塊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1" name="文字方塊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2" name="文字方塊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3" name="文字方塊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4" name="文字方塊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5" name="文字方塊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6" name="文字方塊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2" name="文字方塊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3" name="文字方塊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4" name="文字方塊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5" name="文字方塊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6" name="文字方塊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7" name="文字方塊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8" name="文字方塊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9" name="文字方塊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0" name="文字方塊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1" name="文字方塊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2" name="文字方塊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3" name="文字方塊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4" name="文字方塊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5" name="文字方塊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7" name="文字方塊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8" name="文字方塊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27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39" name="文字方塊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28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0" name="文字方塊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01</a:t>
            </a:r>
            <a:endParaRPr lang="zh-TW" altLang="en-US" sz="1200" kern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1" name="文字方塊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02</a:t>
            </a:r>
            <a:endParaRPr lang="zh-TW" altLang="en-US" sz="1200" kern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3" name="文字方塊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03</a:t>
            </a:r>
            <a:endParaRPr lang="zh-TW" altLang="en-US" sz="1200" kern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5" name="文字方塊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6" name="文字方塊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8" name="文字方塊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9" name="文字方塊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11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1" name="文字方塊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FE0F8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endParaRPr lang="zh-TW" altLang="en-US" sz="1200" spc="-50" noProof="0" dirty="0">
              <a:solidFill>
                <a:srgbClr val="9FE0F8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5" name="文字預留位置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6" name="文字預留位置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7" name="文字預留位置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8" name="文字預留位置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9" name="文字預留位置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0" name="文字預留位置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1" name="文字預留位置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2" name="文字預留位置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3" name="文字預留位置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4" name="文字預留位置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5" name="文字預留位置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6" name="文字預留位置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7" name="文字預留位置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8" name="文字預留位置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9" name="文字預留位置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0" name="文字預留位置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1" name="文字預留位置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2" name="文字預留位置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3" name="文字預留位置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4" name="文字預留位置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5" name="文字預留位置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6" name="文字預留位置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7" name="文字預留位置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8" name="文字預留位置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9" name="文字預留位置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0" name="文字預留位置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1" name="文字預留位置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2" name="文字預留位置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3" name="文字預留位置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4" name="文字預留位置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5" name="文字預留位置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6" name="文字預留位置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7" name="文字預留位置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8" name="文字預留位置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9" name="文字預留位置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0" name="文字預留位置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1" name="文字預留位置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2" name="文字預留位置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3" name="文字預留位置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4" name="文字預留位置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5" name="文字預留位置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72" name="標題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zh-TW" altLang="en-US" sz="3600" cap="none" spc="0" noProof="0" dirty="0" smtClean="0">
                <a:solidFill>
                  <a:srgbClr val="2C507C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二月</a:t>
            </a:r>
            <a:endParaRPr lang="zh-TW" altLang="en-US" sz="3600" cap="none" spc="0" noProof="0" dirty="0">
              <a:solidFill>
                <a:srgbClr val="2C507C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8" name="標題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zh-TW" sz="7200" cap="all" spc="-300" noProof="0" dirty="0">
                <a:solidFill>
                  <a:srgbClr val="7ED7F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2017</a:t>
            </a:r>
            <a:endParaRPr lang="zh-TW" altLang="en-US" sz="7200" cap="all" spc="-300" baseline="0" noProof="0" dirty="0">
              <a:solidFill>
                <a:srgbClr val="7ED7F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3" name="文字方塊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星期日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4" name="文字方塊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星期一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5" name="文字方塊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星期二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6" name="文字方塊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星期三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7" name="文字方塊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星期四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7" name="文字方塊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星期五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9" name="文字方塊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星期六</a:t>
            </a:r>
            <a:endParaRPr lang="zh-TW" altLang="en-US" sz="1000" cap="none" spc="-50" noProof="0" dirty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7" name="直線接點​​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接點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接點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接點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接點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接點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接點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接點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接點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接點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接點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接點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接點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群組 94" descr="生長著四葉草的農地上，兩朵雲彩間橫跨著一道彩虹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快取圖案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0" name="手繪多邊形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1" name="手繪多邊形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2" name="手繪多邊形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3" name="手繪多邊形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4" name="手繪多邊形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5" name="手繪多邊形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6" name="手繪多邊形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7" name="手繪多邊形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8" name="手繪多邊形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9" name="手繪多邊形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0" name="手繪多邊形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1" name="手繪多邊形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2" name="手繪多邊形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3" name="手繪多邊形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4" name="手繪多邊形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5" name="手繪多邊形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6" name="手繪多邊形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7" name="手繪多邊形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8" name="手繪多邊形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9" name="手繪多邊形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0" name="手繪多邊形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1" name="手繪多邊形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2" name="手繪多邊形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3" name="手繪多邊形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4" name="手繪多邊形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5" name="手繪多邊形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6" name="手繪多邊形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7" name="手繪多邊形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8" name="手繪多邊形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9" name="手繪多邊形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0" name="手繪多邊形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1" name="手繪多邊形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6" name="手繪多邊形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4" name="手繪多邊形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2" name="手繪多邊形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3" name="手繪多邊形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4" name="手繪多邊形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6" name="手繪多邊形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7" name="手繪多邊形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8" name="手繪多邊形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9" name="手繪多邊形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0" name="手繪多邊形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26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27</a:t>
            </a:r>
            <a:endParaRPr lang="zh-TW" altLang="en-US" sz="1200" kern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28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01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02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03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39" name="文字預留位置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80" name="文字方塊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1" name="文字方塊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2" name="文字方塊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3" name="文字方塊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4" name="文字方塊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5" name="文字方塊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6" name="文字方塊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2" name="文字方塊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3" name="文字方塊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 smtClean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4" name="文字方塊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5" name="文字方塊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6" name="文字方塊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7" name="文字方塊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8" name="文字方塊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9" name="文字方塊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0" name="文字方塊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1" name="文字方塊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2" name="文字方塊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3" name="文字方塊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4" name="文字方塊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5" name="文字方塊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7" name="文字方塊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8" name="文字方塊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9" name="文字方塊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0" name="文字方塊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1" name="文字方塊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30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01</a:t>
            </a:r>
            <a:endParaRPr lang="zh-TW" altLang="en-US" sz="1200" kern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3" name="文字方塊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31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5" name="文字方塊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02</a:t>
            </a:r>
            <a:endParaRPr lang="zh-TW" altLang="en-US" sz="1200" kern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6" name="文字方塊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03</a:t>
            </a:r>
            <a:endParaRPr lang="zh-TW" altLang="en-US" sz="1200" kern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8" name="文字方塊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9" name="文字方塊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1" name="文字方塊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5" name="文字預留位置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6" name="文字預留位置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7" name="文字預留位置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8" name="文字預留位置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9" name="文字預留位置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0" name="文字預留位置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1" name="文字預留位置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2" name="文字預留位置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3" name="文字預留位置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4" name="文字預留位置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5" name="文字預留位置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6" name="文字預留位置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7" name="文字預留位置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8" name="文字預留位置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9" name="文字預留位置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0" name="文字預留位置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1" name="文字預留位置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2" name="文字預留位置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3" name="文字預留位置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4" name="文字預留位置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5" name="文字預留位置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6" name="文字預留位置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7" name="文字預留位置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8" name="文字預留位置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9" name="文字預留位置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0" name="文字預留位置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1" name="文字預留位置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2" name="文字預留位置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3" name="文字預留位置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4" name="文字預留位置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5" name="文字預留位置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6" name="文字預留位置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7" name="文字預留位置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8" name="文字預留位置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9" name="文字預留位置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0" name="文字預留位置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1" name="文字預留位置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2" name="文字預留位置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3" name="文字預留位置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4" name="文字預留位置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5" name="文字預留位置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72" name="標題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zh-TW" altLang="en-US" sz="3600" cap="none" spc="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三月</a:t>
            </a:r>
            <a:endParaRPr lang="zh-TW" altLang="en-US" sz="3600" cap="none" spc="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8" name="標題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zh-TW" sz="7200" cap="all" spc="-300" noProof="0" dirty="0">
                <a:solidFill>
                  <a:srgbClr val="BCEAFA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2017</a:t>
            </a:r>
            <a:endParaRPr lang="zh-TW" altLang="en-US" sz="7200" cap="all" spc="-300" baseline="0" noProof="0" dirty="0">
              <a:solidFill>
                <a:srgbClr val="BCEAFA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3" name="文字方塊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星期日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4" name="文字方塊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星期一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5" name="文字方塊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星期二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6" name="文字方塊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星期三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7" name="文字方塊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星期四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7" name="文字方塊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星期五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9" name="文字方塊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星期六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7" name="直線接點​​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接點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接點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接點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接點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接點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接點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接點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接點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接點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接點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接點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接點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四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群組 4" descr="開滿鬱金香的山坡，搭配著藍天與白雲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快取圖案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5" name="手繪多邊形​​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6" name="手繪多邊形​​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7" name="手繪多邊形​​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8" name="手繪多邊形​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9" name="手繪多邊形​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0" name="手繪多邊形​​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1" name="手繪多邊形​​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2" name="手繪多邊形​​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3" name="手繪多邊形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4" name="手繪多邊形​​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5" name="手繪多邊形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6" name="手繪多邊形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7" name="手繪多邊形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8" name="手繪多邊形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9" name="手繪多邊形​​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0" name="手繪多邊形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1" name="手繪多邊形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1" name="手繪多邊形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2" name="手繪多邊形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3" name="手繪多邊形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4" name="手繪多邊形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5" name="手繪多邊形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6" name="手繪多邊形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7" name="手繪多邊形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8" name="手繪多邊形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9" name="手繪多邊形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0" name="手繪多邊形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1" name="手繪多邊形​​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2" name="手繪多邊形​​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3" name="手繪多邊形​​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4" name="手繪多邊形​​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5" name="手繪多邊形​​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6" name="手繪多邊形​​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7" name="手繪多邊形​​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8" name="手繪多邊形​​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9" name="手繪多邊形​​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0" name="手繪多邊形​​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1" name="手繪多邊形​​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2" name="手繪多邊形​​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3" name="手繪多邊形​​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4" name="手繪多邊形​​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5" name="手繪多邊形​​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6" name="手繪多邊形​​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7" name="手繪多邊形​​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8" name="手繪多邊形​​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9" name="手繪多邊形​​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0" name="手繪多邊形​​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1" name="手繪多邊形​​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2" name="手繪多邊形​​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5" name="手繪多邊形​​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6" name="手繪多邊形​​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7" name="手繪多邊形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8" name="手繪多邊形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9" name="手繪多邊形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0" name="手繪多邊形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1" name="手繪多邊形​​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2" name="手繪多邊形​​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3" name="手繪多邊形​​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4" name="手繪多邊形​​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5" name="手繪多邊形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6" name="手繪多邊形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7" name="手繪多邊形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8" name="手繪多邊形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9" name="手繪多邊形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0" name="手繪多邊形​​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1" name="手繪多邊形​​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26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27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28</a:t>
            </a:r>
            <a:endParaRPr lang="zh-TW" altLang="en-US" sz="1200" kern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29</a:t>
            </a:r>
            <a:endParaRPr lang="zh-TW" altLang="en-US" sz="1200" kern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30</a:t>
            </a:r>
            <a:endParaRPr lang="zh-TW" altLang="en-US" sz="1200" kern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31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39" name="文字預留位置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80" name="文字方塊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1" name="文字方塊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2" name="文字方塊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3" name="文字方塊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4" name="文字方塊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5" name="文字方塊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6" name="文字方塊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2" name="文字方塊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3" name="文字方塊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4" name="文字方塊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5" name="文字方塊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6" name="文字方塊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7" name="文字方塊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8" name="文字方塊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9" name="文字方塊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0" name="文字方塊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1" name="文字方塊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2" name="文字方塊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3" name="文字方塊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4" name="文字方塊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5" name="文字方塊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7" name="文字方塊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8" name="文字方塊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9" name="文字方塊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0" name="文字方塊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1" name="文字方塊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27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29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3" name="文字方塊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28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5" name="文字方塊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30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6" name="文字方塊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01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02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8" name="文字方塊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03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9" name="文字方塊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1" name="文字方塊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5" name="文字預留位置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6" name="文字預留位置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7" name="文字預留位置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8" name="文字預留位置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9" name="文字預留位置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0" name="文字預留位置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1" name="文字預留位置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2" name="文字預留位置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3" name="文字預留位置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4" name="文字預留位置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5" name="文字預留位置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6" name="文字預留位置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7" name="文字預留位置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8" name="文字預留位置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9" name="文字預留位置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0" name="文字預留位置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1" name="文字預留位置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2" name="文字預留位置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3" name="文字預留位置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4" name="文字預留位置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5" name="文字預留位置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6" name="文字預留位置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7" name="文字預留位置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8" name="文字預留位置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9" name="文字預留位置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0" name="文字預留位置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1" name="文字預留位置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2" name="文字預留位置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3" name="文字預留位置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4" name="文字預留位置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5" name="文字預留位置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6" name="文字預留位置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7" name="文字預留位置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8" name="文字預留位置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9" name="文字預留位置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0" name="文字預留位置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1" name="文字預留位置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2" name="文字預留位置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3" name="文字預留位置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4" name="文字預留位置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5" name="文字預留位置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72" name="標題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zh-TW" altLang="en-US" sz="3600" cap="none" spc="0" noProof="0" dirty="0" smtClean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四月</a:t>
            </a:r>
            <a:endParaRPr lang="zh-TW" altLang="en-US" sz="3600" cap="none" spc="0" noProof="0" dirty="0">
              <a:solidFill>
                <a:srgbClr val="FFFFFF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8" name="標題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zh-TW" sz="7200" cap="all" spc="-300" noProof="0" dirty="0">
                <a:solidFill>
                  <a:srgbClr val="52750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2017</a:t>
            </a:r>
            <a:endParaRPr lang="zh-TW" altLang="en-US" sz="7200" cap="all" spc="-300" baseline="0" noProof="0" dirty="0">
              <a:solidFill>
                <a:srgbClr val="52750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3" name="文字方塊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星期日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4" name="文字方塊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星期一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5" name="文字方塊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星期二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6" name="文字方塊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星期三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7" name="文字方塊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星期四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7" name="文字方塊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星期五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9" name="文字方塊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星期六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7" name="直線接點​​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接點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接點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接點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接點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接點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接點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接點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接點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接點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接點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接點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接點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五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群組 187" descr="躲在綠色草叢間的兔子，一旁還有新長枝枒的樹木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快取圖案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0" name="手繪多邊形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1" name="手繪多邊形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2" name="手繪多邊形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3" name="手繪多邊形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4" name="手繪多邊形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5" name="手繪多邊形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6" name="手繪多邊形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7" name="手繪多邊形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8" name="手繪多邊形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9" name="手繪多邊形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0" name="手繪多邊形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1" name="手繪多邊形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2" name="手繪多邊形​​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3" name="手繪多邊形​​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4" name="手繪多邊形​​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5" name="手繪多邊形​​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6" name="手繪多邊形​​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7" name="手繪多邊形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8" name="手繪多邊形​​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9" name="手繪多邊形​​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0" name="手繪多邊形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1" name="手繪多邊形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2" name="手繪多邊形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3" name="手繪多邊形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4" name="手繪多邊形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5" name="手繪多邊形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6" name="手繪多邊形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7" name="手繪多邊形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8" name="手繪多邊形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9" name="手繪多邊形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0" name="手繪多邊形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1" name="手繪多邊形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6" name="手繪多邊形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4" name="手繪多邊形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2" name="手繪多邊形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3" name="手繪多邊形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4" name="手繪多邊形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6" name="手繪多邊形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7" name="手繪多邊形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8" name="手繪多邊形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9" name="手繪多邊形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0" name="手繪多邊形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2" name="手繪多邊形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3" name="手繪多邊形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4" name="手繪多邊形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5" name="手繪多邊形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6" name="手繪多邊形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7" name="手繪多邊形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8" name="手繪多邊形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9" name="手繪多邊形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0" name="手繪多邊形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1" name="手繪多邊形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2" name="手繪多邊形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3" name="手繪多邊形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4" name="手繪多邊形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5" name="手繪多邊形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6" name="手繪多邊形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7" name="手繪多邊形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8" name="手繪多邊形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9" name="手繪多邊形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0" name="手繪多邊形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1" name="手繪多邊形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2" name="手繪多邊形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3" name="手繪多邊形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4" name="手繪多邊形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5" name="手繪多邊形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6" name="手繪多邊形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7" name="手繪多邊形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8" name="手繪多邊形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9" name="手繪多邊形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0" name="手繪多邊形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1" name="手繪多邊形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2" name="手繪多邊形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3" name="手繪多邊形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4" name="手繪多邊形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5" name="手繪多邊形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6" name="手繪多邊形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7" name="手繪多邊形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8" name="手繪多邊形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9" name="手繪多邊形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0" name="手繪多邊形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1" name="手繪多邊形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2" name="手繪多邊形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3" name="手繪多邊形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4" name="手繪多邊形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5" name="手繪多邊形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6" name="手繪多邊形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7" name="手繪多邊形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8" name="手繪多邊形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9" name="手繪多邊形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0" name="手繪多邊形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30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01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02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03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04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05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39" name="文字預留位置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80" name="文字方塊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1" name="文字方塊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2" name="文字方塊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3" name="文字方塊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4" name="文字方塊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5" name="文字方塊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6" name="文字方塊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2" name="文字方塊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3" name="文字方塊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4" name="文字方塊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5" name="文字方塊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6" name="文字方塊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7" name="文字方塊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8" name="文字方塊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9" name="文字方塊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0" name="文字方塊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1" name="文字方塊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2" name="文字方塊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3" name="文字方塊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4" name="文字方塊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5" name="文字方塊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7" name="文字方塊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8" name="文字方塊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9" name="文字方塊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30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0" name="文字方塊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31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1" name="文字方塊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01</a:t>
            </a:r>
            <a:endParaRPr lang="zh-TW" altLang="en-US" sz="1200" kern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03</a:t>
            </a:r>
            <a:endParaRPr lang="zh-TW" altLang="en-US" sz="1200" kern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3" name="文字方塊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02</a:t>
            </a:r>
            <a:endParaRPr lang="zh-TW" altLang="en-US" sz="1200" kern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5" name="文字方塊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04</a:t>
            </a:r>
            <a:endParaRPr lang="zh-TW" altLang="en-US" sz="1200" kern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6" name="文字方塊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05</a:t>
            </a:r>
            <a:endParaRPr lang="zh-TW" altLang="en-US" sz="1200" kern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8" name="文字方塊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9" name="文字方塊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1" name="文字方塊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2C443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92C44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5" name="文字預留位置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6" name="文字預留位置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7" name="文字預留位置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/>
              <a:t>按一下以新增文字</a:t>
            </a:r>
          </a:p>
        </p:txBody>
      </p:sp>
      <p:sp>
        <p:nvSpPr>
          <p:cNvPr id="258" name="文字預留位置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9" name="文字預留位置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0" name="文字預留位置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1" name="文字預留位置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2" name="文字預留位置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3" name="文字預留位置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4" name="文字預留位置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5" name="文字預留位置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6" name="文字預留位置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7" name="文字預留位置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8" name="文字預留位置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9" name="文字預留位置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0" name="文字預留位置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1" name="文字預留位置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2" name="文字預留位置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3" name="文字預留位置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4" name="文字預留位置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5" name="文字預留位置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6" name="文字預留位置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7" name="文字預留位置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8" name="文字預留位置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9" name="文字預留位置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0" name="文字預留位置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1" name="文字預留位置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2" name="文字預留位置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3" name="文字預留位置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4" name="文字預留位置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5" name="文字預留位置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6" name="文字預留位置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7" name="文字預留位置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8" name="文字預留位置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9" name="文字預留位置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0" name="文字預留位置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1" name="文字預留位置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2" name="文字預留位置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3" name="文字預留位置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4" name="文字預留位置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5" name="文字預留位置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72" name="標題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zh-TW" altLang="en-US" sz="3600" cap="none" spc="0" noProof="0" dirty="0" smtClean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五月</a:t>
            </a:r>
            <a:endParaRPr lang="zh-TW" altLang="en-US" sz="3600" cap="none" spc="0" noProof="0" dirty="0">
              <a:solidFill>
                <a:srgbClr val="FFFFFF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8" name="標題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zh-TW" sz="7200" cap="all" spc="-300" noProof="0" dirty="0">
                <a:solidFill>
                  <a:srgbClr val="52750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2017</a:t>
            </a:r>
            <a:endParaRPr lang="zh-TW" altLang="en-US" sz="7200" cap="all" spc="-300" baseline="0" noProof="0" dirty="0">
              <a:solidFill>
                <a:srgbClr val="52750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3" name="文字方塊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星期日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4" name="文字方塊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星期一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5" name="文字方塊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星期二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6" name="文字方塊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星期三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7" name="文字方塊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星期四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7" name="文字方塊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星期五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9" name="文字方塊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5F8A2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星期六</a:t>
            </a:r>
            <a:endParaRPr lang="zh-TW" altLang="en-US" sz="1000" cap="none" spc="-50" noProof="0" dirty="0">
              <a:solidFill>
                <a:srgbClr val="5F8A2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7" name="直線接點​​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接點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接點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接點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接點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接點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接點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接點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接點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接點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接點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接點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接點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六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群組 300" descr="悠游在海洋中噴水的鯨魚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快取圖案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3" name="手繪多邊形​​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4" name="手繪多邊形​​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5" name="手繪多邊形​​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6" name="手繪多邊形​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7" name="手繪多邊形​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8" name="手繪多邊形​​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9" name="手繪多邊形​​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0" name="手繪多邊形​​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1" name="手繪多邊形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2" name="手繪多邊形​​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3" name="手繪多邊形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4" name="手繪多邊形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5" name="手繪多邊形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6" name="手繪多邊形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7" name="手繪多邊形​​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8" name="手繪多邊形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9" name="手繪多邊形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0" name="手繪多邊形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1" name="手繪多邊形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2" name="手繪多邊形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3" name="手繪多邊形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4" name="手繪多邊形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5" name="手繪多邊形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6" name="手繪多邊形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7" name="手繪多邊形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8" name="手繪多邊形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9" name="手繪多邊形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0" name="手繪多邊形​​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1" name="手繪多邊形​​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2" name="手繪多邊形​​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5" name="手繪多邊形​​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28</a:t>
            </a:r>
            <a:endParaRPr lang="zh-TW" altLang="en-US" sz="1200" kern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29</a:t>
            </a:r>
            <a:endParaRPr lang="zh-TW" altLang="en-US" sz="1200" kern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30</a:t>
            </a:r>
            <a:endParaRPr lang="zh-TW" altLang="en-US" sz="1200" kern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31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39" name="文字預留位置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80" name="文字方塊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1" name="文字方塊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2" name="文字方塊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3" name="文字方塊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4" name="文字方塊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5" name="文字方塊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6" name="文字方塊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2" name="文字方塊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3" name="文字方塊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4" name="文字方塊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5" name="文字方塊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6" name="文字方塊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7" name="文字方塊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8" name="文字方塊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9" name="文字方塊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0" name="文字方塊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1" name="文字方塊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2" name="文字方塊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3" name="文字方塊 232"/>
          <p:cNvSpPr txBox="1"/>
          <p:nvPr/>
        </p:nvSpPr>
        <p:spPr>
          <a:xfrm>
            <a:off x="6187396" y="368291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4" name="文字方塊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5" name="文字方塊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7" name="文字方塊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8" name="文字方塊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9" name="文字方塊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27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0" name="文字方塊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28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1" name="文字方塊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29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01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3" name="文字方塊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30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5" name="文字方塊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02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6" name="文字方塊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03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8" name="文字方塊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9" name="文字方塊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1" name="文字方塊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5" name="文字預留位置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6" name="文字預留位置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7" name="文字預留位置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8" name="文字預留位置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9" name="文字預留位置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0" name="文字預留位置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1" name="文字預留位置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2" name="文字預留位置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3" name="文字預留位置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4" name="文字預留位置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5" name="文字預留位置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6" name="文字預留位置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7" name="文字預留位置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8" name="文字預留位置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9" name="文字預留位置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0" name="文字預留位置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1" name="文字預留位置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2" name="文字預留位置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3" name="文字預留位置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4" name="文字預留位置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5" name="文字預留位置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6" name="文字預留位置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7" name="文字預留位置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8" name="文字預留位置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9" name="文字預留位置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0" name="文字預留位置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1" name="文字預留位置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2" name="文字預留位置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3" name="文字預留位置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4" name="文字預留位置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5" name="文字預留位置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6" name="文字預留位置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7" name="文字預留位置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8" name="文字預留位置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9" name="文字預留位置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0" name="文字預留位置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1" name="文字預留位置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2" name="文字預留位置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3" name="文字預留位置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4" name="文字預留位置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5" name="文字預留位置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72" name="標題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zh-TW" altLang="en-US" sz="3600" cap="none" spc="0" noProof="0" dirty="0" smtClean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六月</a:t>
            </a:r>
            <a:endParaRPr lang="zh-TW" altLang="en-US" sz="3600" cap="none" spc="0" noProof="0" dirty="0">
              <a:solidFill>
                <a:srgbClr val="FFFFFF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8" name="標題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zh-TW" sz="7200" cap="all" spc="-300" noProof="0" dirty="0">
                <a:solidFill>
                  <a:srgbClr val="B6DE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2017</a:t>
            </a:r>
            <a:endParaRPr lang="zh-TW" altLang="en-US" sz="7200" cap="all" spc="-300" baseline="0" noProof="0" dirty="0">
              <a:solidFill>
                <a:srgbClr val="B6DEFF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3" name="文字方塊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星期日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4" name="文字方塊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星期一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5" name="文字方塊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星期二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6" name="文字方塊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星期三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7" name="文字方塊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星期四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7" name="文字方塊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星期五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9" name="文字方塊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星期六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7" name="直線接點​​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接點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接點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接點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接點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接點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接點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接點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接點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接點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接點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接點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接點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七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群組 4" descr="有著棕櫚樹、海灘球和螃蟹，四面環海的熱帶島嶼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快取圖案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4" name="手繪多邊形​​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5" name="手繪多邊形​​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6" name="手繪多邊形​​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7" name="手繪多邊形​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8" name="手繪多邊形​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9" name="手繪多邊形​​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0" name="手繪多邊形​​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1" name="手繪多邊形​​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2" name="手繪多邊形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3" name="手繪多邊形​​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4" name="手繪多邊形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5" name="手繪多邊形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6" name="手繪多邊形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7" name="手繪多邊形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8" name="手繪多邊形​​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9" name="手繪多邊形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0" name="手繪多邊形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1" name="手繪多邊形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2" name="手繪多邊形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3" name="手繪多邊形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4" name="手繪多邊形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5" name="手繪多邊形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6" name="手繪多邊形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7" name="手繪多邊形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8" name="手繪多邊形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9" name="手繪多邊形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0" name="手繪多邊形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1" name="手繪多邊形​​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8" name="手繪多邊形​​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9" name="手繪多邊形​​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0" name="手繪多邊形​​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1" name="手繪多邊形​​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2" name="手繪多邊形​​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3" name="手繪多邊形​​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4" name="手繪多邊形​​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5" name="手繪多邊形​​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6" name="手繪多邊形​​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7" name="手繪多邊形​​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8" name="手繪多邊形​​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9" name="手繪多邊形​​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0" name="手繪多邊形​​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1" name="手繪多邊形​​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2" name="手繪多邊形​​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3" name="手繪多邊形​​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4" name="手繪多邊形​​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5" name="手繪多邊形​​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6" name="手繪多邊形​​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7" name="手繪多邊形​​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8" name="手繪多邊形​​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9" name="手繪多邊形​​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0" name="手繪多邊形​​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1" name="手繪多邊形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2" name="手繪多邊形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3" name="手繪多邊形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4" name="手繪多邊形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5" name="手繪多邊形​​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6" name="手繪多邊形​​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7" name="手繪多邊形​​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8" name="橢圓​​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9" name="橢圓​​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0" name="橢圓​​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1" name="橢圓​​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6" name="橢圓​​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4" name="手繪多邊形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2" name="手繪多邊形​​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3" name="手繪多邊形​​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4" name="手繪多邊形​​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6" name="手繪多邊形​​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7" name="手繪多邊形​​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8" name="手繪多邊形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9" name="手繪多邊形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0" name="手繪多邊形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6" name="手繪多邊形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7" name="手繪多邊形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8" name="手繪多邊形​​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9" name="手繪多邊形​​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0" name="手繪多邊形​​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1" name="手繪多邊形​​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2" name="手繪多邊形​​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3" name="手繪多邊形​​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4" name="橢圓​​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5" name="橢圓​​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25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26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27</a:t>
            </a:r>
            <a:endParaRPr lang="zh-TW" altLang="en-US" sz="1200" kern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28</a:t>
            </a:r>
            <a:endParaRPr lang="zh-TW" altLang="en-US" sz="1200" kern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29</a:t>
            </a:r>
            <a:endParaRPr lang="zh-TW" altLang="en-US" sz="1200" kern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30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39" name="文字預留位置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80" name="文字方塊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1" name="文字方塊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2" name="文字方塊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3" name="文字方塊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4" name="文字方塊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5" name="文字方塊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6" name="文字方塊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2" name="文字方塊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3" name="文字方塊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4" name="文字方塊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5" name="文字方塊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6" name="文字方塊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7" name="文字方塊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8" name="文字方塊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9" name="文字方塊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0" name="文字方塊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1" name="文字方塊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2" name="文字方塊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3" name="文字方塊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4" name="文字方塊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5" name="文字方塊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7" name="文字方塊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8" name="文字方塊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9" name="文字方塊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0" name="文字方塊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1" name="文字方塊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29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3" name="文字方塊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28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5" name="文字方塊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30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6" name="文字方塊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31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01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8" name="文字方塊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02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9" name="文字方塊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03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1" name="文字方塊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5" name="文字預留位置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6" name="文字預留位置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7" name="文字預留位置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8" name="文字預留位置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9" name="文字預留位置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0" name="文字預留位置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1" name="文字預留位置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2" name="文字預留位置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3" name="文字預留位置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4" name="文字預留位置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5" name="文字預留位置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6" name="文字預留位置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7" name="文字預留位置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8" name="文字預留位置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9" name="文字預留位置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0" name="文字預留位置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1" name="文字預留位置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2" name="文字預留位置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3" name="文字預留位置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4" name="文字預留位置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5" name="文字預留位置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6" name="文字預留位置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7" name="文字預留位置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8" name="文字預留位置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9" name="文字預留位置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0" name="文字預留位置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1" name="文字預留位置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2" name="文字預留位置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3" name="文字預留位置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4" name="文字預留位置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5" name="文字預留位置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6" name="文字預留位置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7" name="文字預留位置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8" name="文字預留位置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9" name="文字預留位置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0" name="文字預留位置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1" name="文字預留位置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2" name="文字預留位置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3" name="文字預留位置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4" name="文字預留位置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5" name="文字預留位置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72" name="標題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zh-TW" altLang="en-US" sz="3600" cap="none" spc="0" noProof="0" dirty="0" smtClean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七月</a:t>
            </a:r>
            <a:endParaRPr lang="zh-TW" altLang="en-US" sz="3600" cap="none" spc="0" noProof="0" dirty="0">
              <a:solidFill>
                <a:srgbClr val="FFFFFF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8" name="標題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zh-TW" sz="7200" cap="all" spc="-300" noProof="0" dirty="0">
                <a:solidFill>
                  <a:srgbClr val="B6DE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2017</a:t>
            </a:r>
            <a:endParaRPr lang="zh-TW" altLang="en-US" sz="7200" cap="all" spc="-300" baseline="0" noProof="0" dirty="0">
              <a:solidFill>
                <a:srgbClr val="B6DEFF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3" name="文字方塊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星期日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4" name="文字方塊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星期一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5" name="文字方塊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星期二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6" name="文字方塊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星期三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7" name="文字方塊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星期四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7" name="文字方塊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星期五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9" name="文字方塊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星期六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7" name="直線接點​​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接點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接點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接點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接點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接點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接點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接點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接點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接點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接點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接點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接點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八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群組 4" descr="沙堡旁有玩具桶和鏟子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快取圖案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3" name="手繪多邊形​​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4" name="手繪多邊形​​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5" name="手繪多邊形​​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6" name="手繪多邊形​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7" name="手繪多邊形​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8" name="手繪多邊形​​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9" name="手繪多邊形​​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0" name="手繪多邊形​​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1" name="手繪多邊形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2" name="手繪多邊形​​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3" name="手繪多邊形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4" name="手繪多邊形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5" name="手繪多邊形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6" name="手繪多邊形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7" name="手繪多邊形​​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8" name="手繪多邊形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9" name="手繪多邊形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0" name="手繪多邊形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1" name="手繪多邊形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2" name="手繪多邊形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3" name="手繪多邊形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4" name="手繪多邊形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5" name="手繪多邊形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6" name="手繪多邊形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7" name="手繪多邊形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8" name="手繪多邊形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9" name="手繪多邊形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0" name="手繪多邊形​​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1" name="手繪多邊形​​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2" name="手繪多邊形​​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5" name="手繪多邊形​​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6" name="手繪多邊形​​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7" name="手繪多邊形​​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8" name="手繪多邊形​​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9" name="手繪多邊形​​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0" name="手繪多邊形​​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1" name="手繪多邊形​​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2" name="手繪多邊形​​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3" name="手繪多邊形​​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4" name="手繪多邊形​​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5" name="手繪多邊形​​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6" name="手繪多邊形​​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7" name="手繪多邊形​​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8" name="手繪多邊形​​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9" name="手繪多邊形​​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0" name="手繪多邊形​​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1" name="手繪多邊形​​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2" name="手繪多邊形​​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3" name="手繪多邊形​​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4" name="手繪多邊形​​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5" name="手繪多邊形​​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6" name="手繪多邊形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7" name="手繪多邊形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8" name="手繪多邊形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9" name="手繪多邊形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0" name="手繪多邊形​​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1" name="手繪多邊形​​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2" name="手繪多邊形​​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3" name="手繪多邊形​​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4" name="手繪多邊形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5" name="手繪多邊形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6" name="手繪多邊形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7" name="手繪多邊形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8" name="手繪多邊形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9" name="手繪多邊形​​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0" name="手繪多邊形​​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1" name="手繪多邊形​​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2" name="手繪多邊形​​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3" name="手繪多邊形​​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4" name="手繪多邊形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5" name="手繪多邊形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6" name="手繪多邊形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7" name="手繪多邊形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8" name="手繪多邊形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9" name="手繪多邊形​​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0" name="手繪多邊形​​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1" name="手繪多邊形​​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2" name="手繪多邊形​​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3" name="手繪多邊形​​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4" name="手繪多邊形​​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5" name="手繪多邊形​​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6" name="手繪多邊形​​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7" name="手繪多邊形​​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8" name="手繪多邊形​​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9" name="手繪多邊形​​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0" name="手繪多邊形​​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1" name="手繪多邊形​​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2" name="手繪多邊形​​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3" name="手繪多邊形​​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4" name="手繪多邊形​​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5" name="手繪多邊形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6" name="手繪多邊形​​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7" name="手繪多邊形​​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8" name="手繪多邊形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9" name="手繪多邊形​​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0" name="手繪多邊形​​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1" name="手繪多邊形​​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2" name="手繪多邊形​​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3" name="手繪多邊形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4" name="手繪多邊形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5" name="手繪多邊形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6" name="手繪多邊形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7" name="手繪多邊形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8" name="手繪多邊形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9" name="手繪多邊形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0" name="手繪多邊形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1" name="手繪多邊形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2" name="手繪多邊形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3" name="手繪多邊形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4" name="手繪多邊形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5" name="手繪多邊形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6" name="手繪多邊形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7" name="手繪多邊形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8" name="手繪多邊形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9" name="手繪多邊形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0" name="手繪多邊形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1" name="手繪多邊形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2" name="手繪多邊形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3" name="手繪多邊形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4" name="手繪多邊形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5" name="手繪多邊形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6" name="手繪多邊形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7" name="手繪多邊形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8" name="手繪多邊形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9" name="手繪多邊形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0" name="手繪多邊形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1" name="手繪多邊形​​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2" name="手繪多邊形​​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3" name="手繪多邊形​​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4" name="手繪多邊形​​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5" name="手繪多邊形​​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6" name="手繪多邊形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7" name="手繪多邊形​​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8" name="手繪多邊形​​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9" name="手繪多邊形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0" name="手繪多邊形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1" name="手繪多邊形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2" name="手繪多邊形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3" name="手繪多邊形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4" name="手繪多邊形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5" name="手繪多邊形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6" name="手繪多邊形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7" name="手繪多邊形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8" name="橢圓​​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9" name="手繪多邊形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0" name="手繪多邊形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1" name="手繪多邊形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2" name="手繪多邊形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3" name="手繪多邊形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30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31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01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02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03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39" name="文字預留位置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80" name="文字方塊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1" name="文字方塊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2" name="文字方塊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3" name="文字方塊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4" name="文字方塊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5" name="文字方塊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6" name="文字方塊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2" name="文字方塊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3" name="文字方塊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4" name="文字方塊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5" name="文字方塊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6" name="文字方塊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7" name="文字方塊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8" name="文字方塊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9" name="文字方塊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0" name="文字方塊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1" name="文字方塊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2" name="文字方塊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3" name="文字方塊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4" name="文字方塊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5" name="文字方塊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7" name="文字方塊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8" name="文字方塊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9" name="文字方塊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0" name="文字方塊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30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1" name="文字方塊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31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02</a:t>
            </a:r>
            <a:endParaRPr lang="zh-TW" altLang="en-US" sz="1200" kern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3" name="文字方塊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01</a:t>
            </a:r>
            <a:endParaRPr lang="zh-TW" altLang="en-US" sz="1200" kern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5" name="文字方塊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03</a:t>
            </a:r>
            <a:endParaRPr lang="zh-TW" altLang="en-US" sz="1200" kern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6" name="文字方塊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8" name="文字方塊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9" name="文字方塊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1" name="文字方塊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9AC7F4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9AC7F4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5" name="文字預留位置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6" name="文字預留位置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7" name="文字預留位置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8" name="文字預留位置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9" name="文字預留位置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0" name="文字預留位置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1" name="文字預留位置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2" name="文字預留位置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3" name="文字預留位置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4" name="文字預留位置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5" name="文字預留位置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6" name="文字預留位置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7" name="文字預留位置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8" name="文字預留位置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9" name="文字預留位置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0" name="文字預留位置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1" name="文字預留位置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2" name="文字預留位置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3" name="文字預留位置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4" name="文字預留位置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5" name="文字預留位置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6" name="文字預留位置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7" name="文字預留位置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8" name="文字預留位置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9" name="文字預留位置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noProof="0" dirty="0"/>
              <a:t>按一下以新增文字</a:t>
            </a:r>
          </a:p>
          <a:p>
            <a:pPr lvl="0" rtl="0"/>
            <a:r>
              <a:rPr lang="zh-TW" altLang="en-US" noProof="0" dirty="0"/>
              <a:t>  </a:t>
            </a:r>
          </a:p>
        </p:txBody>
      </p:sp>
      <p:sp>
        <p:nvSpPr>
          <p:cNvPr id="280" name="文字預留位置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1" name="文字預留位置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2" name="文字預留位置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3" name="文字預留位置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4" name="文字預留位置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5" name="文字預留位置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6" name="文字預留位置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7" name="文字預留位置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8" name="文字預留位置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9" name="文字預留位置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0" name="文字預留位置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1" name="文字預留位置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noProof="0" dirty="0"/>
              <a:t>按一下以新增文字</a:t>
            </a:r>
          </a:p>
          <a:p>
            <a:pPr lvl="0" rtl="0"/>
            <a:r>
              <a:rPr lang="zh-TW" altLang="en-US" noProof="0" dirty="0"/>
              <a:t> </a:t>
            </a:r>
          </a:p>
        </p:txBody>
      </p:sp>
      <p:sp>
        <p:nvSpPr>
          <p:cNvPr id="292" name="文字預留位置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3" name="文字預留位置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4" name="文字預留位置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5" name="文字預留位置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72" name="標題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zh-TW" altLang="en-US" sz="3600" cap="none" spc="0" noProof="0" dirty="0" smtClean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八月</a:t>
            </a:r>
            <a:endParaRPr lang="zh-TW" altLang="en-US" sz="3600" cap="none" spc="0" noProof="0" dirty="0">
              <a:solidFill>
                <a:srgbClr val="FFFFFF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8" name="標題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zh-TW" sz="7200" cap="all" spc="-300" noProof="0" dirty="0">
                <a:solidFill>
                  <a:srgbClr val="D8C58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2017</a:t>
            </a:r>
            <a:endParaRPr lang="zh-TW" altLang="en-US" sz="7200" cap="all" spc="-300" baseline="0" noProof="0" dirty="0">
              <a:solidFill>
                <a:srgbClr val="D8C58F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3" name="文字方塊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星期日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4" name="文字方塊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星期一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5" name="文字方塊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星期二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6" name="文字方塊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星期三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7" name="文字方塊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星期四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7" name="文字方塊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星期五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9" name="文字方塊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3D7AB7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星期六</a:t>
            </a:r>
            <a:endParaRPr lang="zh-TW" altLang="en-US" sz="1000" cap="none" spc="-50" noProof="0" dirty="0">
              <a:solidFill>
                <a:srgbClr val="3D7AB7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7" name="直線接點​​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接點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接點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接點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接點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接點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接點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接點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接點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接點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接點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接點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接點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九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群組 296" descr="在紅色校舍前的道路上行駛的校車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快取圖案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9" name="手繪多邊形​​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0" name="手繪多邊形​​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6" name="手繪多邊形​​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7" name="手繪多邊形​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8" name="手繪多邊形​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9" name="手繪多邊形​​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0" name="手繪多邊形​​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1" name="手繪多邊形​​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2" name="手繪多邊形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3" name="手繪多邊形​​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4" name="手繪多邊形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5" name="手繪多邊形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4" name="手繪多邊形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5" name="手繪多邊形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6" name="手繪多邊形​​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7" name="手繪多邊形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8" name="手繪多邊形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9" name="手繪多邊形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0" name="手繪多邊形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1" name="手繪多邊形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2" name="手繪多邊形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3" name="手繪多邊形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4" name="手繪多邊形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5" name="手繪多邊形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6" name="手繪多邊形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7" name="手繪多邊形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8" name="手繪多邊形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9" name="手繪多邊形​​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0" name="手繪多邊形​​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1" name="手繪多邊形​​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2" name="手繪多邊形​​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3" name="手繪多邊形​​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4" name="手繪多邊形​​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5" name="手繪多邊形​​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6" name="手繪多邊形​​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7" name="手繪多邊形​​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8" name="手繪多邊形​​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9" name="手繪多邊形​​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00" name="手繪多邊形​​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01" name="手繪多邊形​​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02" name="手繪多邊形​​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03" name="手繪多邊形​​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04" name="手繪多邊形​​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05" name="手繪多邊形​​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06" name="手繪多邊形​​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07" name="手繪多邊形​​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08" name="手繪多邊形​​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09" name="手繪多邊形​​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10" name="手繪多邊形​​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11" name="手繪多邊形​​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12" name="手繪多邊形​​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13" name="手繪多邊形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14" name="手繪多邊形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15" name="手繪多邊形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16" name="手繪多邊形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17" name="手繪多邊形​​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18" name="手繪多邊形​​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19" name="手繪多邊形​​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20" name="手繪多邊形​​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21" name="手繪多邊形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22" name="手繪多邊形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23" name="手繪多邊形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24" name="手繪多邊形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25" name="手繪多邊形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26" name="手繪多邊形​​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27" name="手繪多邊形​​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28" name="手繪多邊形​​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29" name="手繪多邊形​​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30" name="手繪多邊形​​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31" name="手繪多邊形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32" name="手繪多邊形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33" name="手繪多邊形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34" name="手繪多邊形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35" name="手繪多邊形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36" name="手繪多邊形​​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37" name="手繪多邊形​​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38" name="手繪多邊形​​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39" name="手繪多邊形​​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0" name="手繪多邊形​​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1" name="手繪多邊形​​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2" name="手繪多邊形​​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3" name="手繪多邊形​​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4" name="手繪多邊形​​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5" name="手繪多邊形​​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6" name="手繪多邊形​​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7" name="手繪多邊形​​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8" name="手繪多邊形​​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9" name="手繪多邊形​​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0" name="手繪多邊形​​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1" name="手繪多邊形​​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2" name="手繪多邊形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3" name="手繪多邊形​​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4" name="手繪多邊形​​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5" name="手繪多邊形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6" name="手繪多邊形​​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7" name="手繪多邊形​​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8" name="手繪多邊形​​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9" name="手繪多邊形​​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0" name="手繪多邊形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1" name="手繪多邊形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2" name="手繪多邊形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3" name="手繪多邊形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4" name="手繪多邊形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5" name="手繪多邊形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6" name="手繪多邊形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7" name="手繪多邊形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8" name="手繪多邊形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9" name="手繪多邊形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0" name="手繪多邊形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1" name="手繪多邊形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2" name="手繪多邊形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3" name="手繪多邊形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4" name="手繪多邊形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5" name="手繪多邊形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6" name="手繪多邊形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7" name="手繪多邊形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27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28</a:t>
            </a:r>
            <a:endParaRPr lang="zh-TW" altLang="en-US" sz="1200" kern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29</a:t>
            </a:r>
            <a:endParaRPr lang="zh-TW" altLang="en-US" sz="1200" kern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kern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30</a:t>
            </a:r>
            <a:endParaRPr lang="zh-TW" altLang="en-US" sz="1200" kern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31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39" name="文字預留位置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80" name="文字方塊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1" name="文字方塊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2" name="文字方塊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3" name="文字方塊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4" name="文字方塊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5" name="文字方塊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6" name="文字方塊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2" name="文字方塊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3" name="文字方塊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4" name="文字方塊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5" name="文字方塊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6" name="文字方塊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7" name="文字方塊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8" name="文字方塊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9" name="文字方塊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17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0" name="文字方塊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18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1" name="文字方塊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19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2" name="文字方塊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3" name="文字方塊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21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4" name="文字方塊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23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5" name="文字方塊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22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7" name="文字方塊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24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8" name="文字方塊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25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9" name="文字方塊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26</a:t>
            </a:r>
            <a:endParaRPr lang="zh-TW" altLang="en-US" sz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0" name="文字方塊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27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1" name="文字方塊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28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zh-TW" noProof="0" dirty="0">
                <a:latin typeface="細明體" panose="02020509000000000000" pitchFamily="49" charset="-120"/>
                <a:ea typeface="細明體" panose="02020509000000000000" pitchFamily="49" charset="-120"/>
              </a:rPr>
              <a:t>30</a:t>
            </a:r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3" name="文字方塊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zh-TW" sz="1200" kern="1200" spc="-50" noProof="0" dirty="0">
                <a:solidFill>
                  <a:srgbClr val="231F2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29</a:t>
            </a:r>
            <a:endParaRPr lang="zh-TW" altLang="en-US" sz="1200" kern="1200" spc="-50" noProof="0" dirty="0">
              <a:solidFill>
                <a:srgbClr val="231F2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245" name="文字方塊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01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6" name="文字方塊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02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03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8" name="文字方塊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04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9" name="文字方塊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05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07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1" name="文字方塊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zh-TW" sz="1200" spc="-5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06</a:t>
            </a:r>
            <a:endParaRPr lang="zh-TW" altLang="en-US" sz="1200" spc="-5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5" name="文字預留位置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6" name="文字預留位置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7" name="文字預留位置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8" name="文字預留位置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59" name="文字預留位置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0" name="文字預留位置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1" name="文字預留位置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2" name="文字預留位置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3" name="文字預留位置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4" name="文字預留位置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5" name="文字預留位置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6" name="文字預留位置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7" name="文字預留位置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8" name="文字預留位置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69" name="文字預留位置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0" name="文字預留位置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1" name="文字預留位置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2" name="文字預留位置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3" name="文字預留位置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4" name="文字預留位置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5" name="文字預留位置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6" name="文字預留位置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7" name="文字預留位置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8" name="文字預留位置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79" name="文字預留位置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0" name="文字預留位置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1" name="文字預留位置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2" name="文字預留位置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3" name="文字預留位置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4" name="文字預留位置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5" name="文字預留位置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6" name="文字預留位置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7" name="文字預留位置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8" name="文字預留位置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89" name="文字預留位置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0" name="文字預留位置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1" name="文字預留位置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2" name="文字預留位置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3" name="文字預留位置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4" name="文字預留位置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295" name="文字預留位置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TW" altLang="en-US" noProof="0" dirty="0" smtClean="0"/>
              <a:t>按一下以新增文字</a:t>
            </a:r>
            <a:endParaRPr lang="zh-TW" altLang="en-US" noProof="0" dirty="0"/>
          </a:p>
        </p:txBody>
      </p:sp>
      <p:sp>
        <p:nvSpPr>
          <p:cNvPr id="172" name="標題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zh-TW" altLang="en-US" sz="3600" cap="none" spc="0" noProof="0" dirty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九月</a:t>
            </a:r>
            <a:endParaRPr lang="zh-TW" altLang="en-US" sz="4000" cap="none" spc="0" baseline="0" noProof="0" dirty="0">
              <a:solidFill>
                <a:srgbClr val="FFFFFF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8" name="標題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zh-TW" sz="7200" cap="all" spc="-300" noProof="0" dirty="0">
                <a:solidFill>
                  <a:srgbClr val="C7CC6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2017</a:t>
            </a:r>
            <a:endParaRPr lang="zh-TW" altLang="en-US" sz="7200" cap="all" spc="-300" baseline="0" noProof="0" dirty="0">
              <a:solidFill>
                <a:srgbClr val="C7CC6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3" name="文字方塊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星期日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4" name="文字方塊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星期一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5" name="文字方塊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星期二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6" name="文字方塊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星期三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7" name="文字方塊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星期四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7" name="文字方塊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星期五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9" name="文字方塊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TW" altLang="en-US" sz="1000" cap="none" spc="-50" noProof="0" dirty="0" smtClean="0">
                <a:solidFill>
                  <a:srgbClr val="888A35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星期六</a:t>
            </a:r>
            <a:endParaRPr lang="zh-TW" altLang="en-US" sz="1000" cap="none" spc="-50" noProof="0" dirty="0">
              <a:solidFill>
                <a:srgbClr val="888A35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7" name="直線接點​​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接點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接點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接點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接點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接點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接點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接點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接點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接點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接點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接點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接點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noProof="0" dirty="0"/>
              <a:t>按一下以新增標題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按一下以新增文字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EBD2C2CE-16ED-4165-87D5-FE82F7AAF0BD}" type="datetime1">
              <a:rPr lang="zh-TW" altLang="en-US" noProof="0" smtClean="0"/>
              <a:t>2017/7/5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1B5B5863-7865-48FE-BD3C-D4209922671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細明體" panose="02020509000000000000" pitchFamily="49" charset="-120"/>
          <a:ea typeface="細明體" panose="02020509000000000000" pitchFamily="49" charset="-120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預留位置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元旦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文字預留位置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文字預留位置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" name="文字預留位置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" name="文字預留位置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8" name="文字預留位置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" name="文字預留位置 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" name="文字預留位置 1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" name="文字預留位置 1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3" name="文字預留位置 1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4" name="文字預留位置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5" name="文字預留位置 1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6" name="文字預留位置 1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8" name="文字預留位置 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9" name="文字預留位置 1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0" name="文字預留位置 1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1" name="文字預留位置 2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2" name="文字預留位置 2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3" name="文字預留位置 2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4" name="文字預留位置 2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84" name="文字預留位置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5" name="文字預留位置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" name="文字預留位置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7" name="文字預留位置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8" name="文字預留位置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9" name="文字預留位置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1" name="文字預留位置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56" name="文字預留位置 255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57" name="文字預留位置 25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58" name="文字預留位置 25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59" name="文字預留位置 25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0" name="文字預留位置 25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1" name="文字預留位置 26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2" name="文字預留位置 26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3" name="文字預留位置 26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4" name="文字預留位置 26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5" name="文字預留位置 264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6" name="文字預留位置 265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7" name="文字預留位置 26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文字預留位置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6" name="文字預留位置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7" name="文字預留位置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8" name="文字預留位置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9" name="文字預留位置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0" name="文字預留位置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1" name="文字預留位置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2" name="文字預留位置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3" name="文字預留位置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4" name="文字預留位置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5" name="文字預留位置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6" name="文字預留位置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7" name="文字預留位置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8" name="文字預留位置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9" name="文字預留位置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0" name="文字預留位置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1" name="文字預留位置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2" name="文字預留位置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3" name="文字預留位置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4" name="文字預留位置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5" name="文字預留位置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6" name="文字預留位置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7" name="文字預留位置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8" name="文字預留位置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9" name="文字預留位置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0" name="文字預留位置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1" name="文字預留位置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2" name="文字預留位置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3" name="文字預留位置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4" name="文字預留位置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5" name="文字預留位置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6" name="文字預留位置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7" name="文字預留位置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8" name="文字預留位置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9" name="文字預留位置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0" name="文字預留位置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1" name="文字預留位置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2" name="文字預留位置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3" name="文字預留位置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4" name="文字預留位置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5" name="文字預留位置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6" name="文字預留位置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文字預留位置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6" name="文字預留位置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7" name="文字預留位置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8" name="文字預留位置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9" name="文字預留位置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0" name="文字預留位置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1" name="文字預留位置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2" name="文字預留位置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3" name="文字預留位置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4" name="文字預留位置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5" name="文字預留位置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6" name="文字預留位置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7" name="文字預留位置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8" name="文字預留位置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9" name="文字預留位置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0" name="文字預留位置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1" name="文字預留位置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2" name="文字預留位置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3" name="文字預留位置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4" name="文字預留位置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5" name="文字預留位置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6" name="文字預留位置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7" name="文字預留位置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8" name="文字預留位置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9" name="文字預留位置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0" name="文字預留位置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1" name="文字預留位置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2" name="文字預留位置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3" name="文字預留位置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4" name="文字預留位置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5" name="文字預留位置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6" name="文字預留位置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7" name="文字預留位置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8" name="文字預留位置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9" name="文字預留位置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0" name="文字預留位置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1" name="文字預留位置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2" name="文字預留位置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3" name="文字預留位置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4" name="文字預留位置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5" name="文字預留位置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6" name="文字預留位置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文字預留位置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6" name="文字預留位置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7" name="文字預留位置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8" name="文字預留位置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9" name="文字預留位置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0" name="文字預留位置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1" name="文字預留位置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2" name="文字預留位置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3" name="文字預留位置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4" name="文字預留位置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5" name="文字預留位置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6" name="文字預留位置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7" name="文字預留位置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8" name="文字預留位置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9" name="文字預留位置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0" name="文字預留位置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1" name="文字預留位置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2" name="文字預留位置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3" name="文字預留位置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4" name="文字預留位置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5" name="文字預留位置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6" name="文字預留位置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7" name="文字預留位置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8" name="文字預留位置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9" name="文字預留位置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0" name="文字預留位置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1" name="文字預留位置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2" name="文字預留位置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3" name="文字預留位置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4" name="文字預留位置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5" name="文字預留位置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6" name="文字預留位置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7" name="文字預留位置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8" name="文字預留位置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9" name="文字預留位置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0" name="文字預留位置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1" name="文字預留位置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2" name="文字預留位置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3" name="文字預留位置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4" name="文字預留位置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5" name="文字預留位置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6" name="文字預留位置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文字預留位置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6" name="文字預留位置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7" name="文字預留位置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8" name="文字預留位置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9" name="文字預留位置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0" name="文字預留位置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1" name="文字預留位置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2" name="文字預留位置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3" name="文字預留位置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4" name="文字預留位置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5" name="文字預留位置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6" name="文字預留位置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7" name="文字預留位置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8" name="文字預留位置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9" name="文字預留位置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0" name="文字預留位置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1" name="文字預留位置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2" name="文字預留位置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3" name="文字預留位置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4" name="文字預留位置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5" name="文字預留位置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6" name="文字預留位置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7" name="文字預留位置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8" name="文字預留位置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9" name="文字預留位置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0" name="文字預留位置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1" name="文字預留位置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2" name="文字預留位置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3" name="文字預留位置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4" name="文字預留位置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5" name="文字預留位置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6" name="文字預留位置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7" name="文字預留位置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8" name="文字預留位置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9" name="文字預留位置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0" name="文字預留位置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1" name="文字預留位置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2" name="文字預留位置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3" name="文字預留位置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4" name="文字預留位置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5" name="文字預留位置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6" name="文字預留位置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文字預留位置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6" name="文字預留位置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7" name="文字預留位置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8" name="文字預留位置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9" name="文字預留位置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0" name="文字預留位置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1" name="文字預留位置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2" name="文字預留位置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3" name="文字預留位置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4" name="文字預留位置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5" name="文字預留位置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6" name="文字預留位置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7" name="文字預留位置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8" name="文字預留位置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9" name="文字預留位置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0" name="文字預留位置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1" name="文字預留位置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2" name="文字預留位置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3" name="文字預留位置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4" name="文字預留位置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5" name="文字預留位置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6" name="文字預留位置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7" name="文字預留位置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8" name="文字預留位置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9" name="文字預留位置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0" name="文字預留位置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1" name="文字預留位置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2" name="文字預留位置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3" name="文字預留位置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4" name="文字預留位置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5" name="文字預留位置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6" name="文字預留位置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7" name="文字預留位置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8" name="文字預留位置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9" name="文字預留位置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0" name="文字預留位置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1" name="文字預留位置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2" name="文字預留位置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3" name="文字預留位置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4" name="文字預留位置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5" name="文字預留位置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6" name="文字預留位置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文字預留位置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6" name="文字預留位置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7" name="文字預留位置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8" name="文字預留位置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9" name="文字預留位置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0" name="文字預留位置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1" name="文字預留位置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2" name="文字預留位置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3" name="文字預留位置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4" name="文字預留位置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5" name="文字預留位置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6" name="文字預留位置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7" name="文字預留位置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8" name="文字預留位置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9" name="文字預留位置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0" name="文字預留位置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1" name="文字預留位置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2" name="文字預留位置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3" name="文字預留位置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4" name="文字預留位置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5" name="文字預留位置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6" name="文字預留位置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7" name="文字預留位置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8" name="文字預留位置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9" name="文字預留位置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0" name="文字預留位置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1" name="文字預留位置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2" name="文字預留位置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3" name="文字預留位置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4" name="文字預留位置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5" name="文字預留位置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6" name="文字預留位置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7" name="文字預留位置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8" name="文字預留位置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9" name="文字預留位置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0" name="文字預留位置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1" name="文字預留位置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2" name="文字預留位置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3" name="文字預留位置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4" name="文字預留位置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5" name="文字預留位置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6" name="文字預留位置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文字預留位置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6" name="文字預留位置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7" name="文字預留位置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8" name="文字預留位置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9" name="文字預留位置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0" name="文字預留位置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1" name="文字預留位置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2" name="文字預留位置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3" name="文字預留位置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4" name="文字預留位置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5" name="文字預留位置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6" name="文字預留位置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7" name="文字預留位置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8" name="文字預留位置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9" name="文字預留位置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0" name="文字預留位置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1" name="文字預留位置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2" name="文字預留位置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3" name="文字預留位置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4" name="文字預留位置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5" name="文字預留位置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6" name="文字預留位置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7" name="文字預留位置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8" name="文字預留位置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9" name="文字預留位置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0" name="文字預留位置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1" name="文字預留位置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2" name="文字預留位置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3" name="文字預留位置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4" name="文字預留位置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5" name="文字預留位置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6" name="文字預留位置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7" name="文字預留位置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8" name="文字預留位置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9" name="文字預留位置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0" name="文字預留位置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1" name="文字預留位置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2" name="文字預留位置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3" name="文字預留位置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4" name="文字預留位置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5" name="文字預留位置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6" name="文字預留位置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文字預留位置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6" name="文字預留位置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7" name="文字預留位置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8" name="文字預留位置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9" name="文字預留位置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0" name="文字預留位置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1" name="文字預留位置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2" name="文字預留位置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3" name="文字預留位置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4" name="文字預留位置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5" name="文字預留位置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6" name="文字預留位置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7" name="文字預留位置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8" name="文字預留位置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9" name="文字預留位置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0" name="文字預留位置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1" name="文字預留位置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2" name="文字預留位置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3" name="文字預留位置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4" name="文字預留位置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5" name="文字預留位置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6" name="文字預留位置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7" name="文字預留位置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8" name="文字預留位置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9" name="文字預留位置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0" name="文字預留位置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1" name="文字預留位置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2" name="文字預留位置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3" name="文字預留位置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4" name="文字預留位置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5" name="文字預留位置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6" name="文字預留位置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7" name="文字預留位置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8" name="文字預留位置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9" name="文字預留位置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0" name="文字預留位置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1" name="文字預留位置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2" name="文字預留位置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3" name="文字預留位置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4" name="文字預留位置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5" name="文字預留位置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6" name="文字預留位置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文字預留位置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6" name="文字預留位置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7" name="文字預留位置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8" name="文字預留位置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9" name="文字預留位置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0" name="文字預留位置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1" name="文字預留位置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2" name="文字預留位置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3" name="文字預留位置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4" name="文字預留位置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5" name="文字預留位置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6" name="文字預留位置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7" name="文字預留位置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8" name="文字預留位置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9" name="文字預留位置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0" name="文字預留位置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1" name="文字預留位置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2" name="文字預留位置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3" name="文字預留位置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4" name="文字預留位置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5" name="文字預留位置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6" name="文字預留位置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7" name="文字預留位置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8" name="文字預留位置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9" name="文字預留位置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0" name="文字預留位置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1" name="文字預留位置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2" name="文字預留位置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3" name="文字預留位置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4" name="文字預留位置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5" name="文字預留位置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6" name="文字預留位置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7" name="文字預留位置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8" name="文字預留位置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9" name="文字預留位置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0" name="文字預留位置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1" name="文字預留位置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2" name="文字預留位置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3" name="文字預留位置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4" name="文字預留位置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5" name="文字預留位置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6" name="文字預留位置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文字預留位置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6" name="文字預留位置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7" name="文字預留位置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8" name="文字預留位置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9" name="文字預留位置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0" name="文字預留位置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1" name="文字預留位置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2" name="文字預留位置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3" name="文字預留位置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4" name="文字預留位置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5" name="文字預留位置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6" name="文字預留位置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7" name="文字預留位置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8" name="文字預留位置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9" name="文字預留位置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0" name="文字預留位置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1" name="文字預留位置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2" name="文字預留位置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3" name="文字預留位置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4" name="文字預留位置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5" name="文字預留位置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6" name="文字預留位置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7" name="文字預留位置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8" name="文字預留位置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9" name="文字預留位置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0" name="文字預留位置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1" name="文字預留位置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2" name="文字預留位置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3" name="文字預留位置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4" name="文字預留位置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5" name="文字預留位置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6" name="文字預留位置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7" name="文字預留位置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8" name="文字預留位置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9" name="文字預留位置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0" name="文字預留位置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1" name="文字預留位置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2" name="文字預留位置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3" name="文字預留位置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4" name="文字預留位置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5" name="文字預留位置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6" name="文字預留位置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預留位置 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文字預留位置 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文字預留位置 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" name="文字預留位置 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" name="文字預留位置 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" name="文字預留位置 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" name="文字預留位置 1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" name="文字預留位置 1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3" name="文字預留位置 1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4" name="文字預留位置 1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5" name="文字預留位置 1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6" name="文字預留位置 1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8" name="文字預留位置 1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9" name="文字預留位置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0" name="文字預留位置 1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1" name="文字預留位置 2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2" name="文字預留位置 2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3" name="文字預留位置 2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4" name="文字預留位置 2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5" name="文字預留位置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" name="文字預留位置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7" name="文字預留位置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8" name="文字預留位置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9" name="文字預留位置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1" name="文字預留位置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2" name="文字預留位置 31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3" name="文字預留位置 32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4" name="文字預留位置 33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5" name="文字預留位置 34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6" name="文字預留位置 35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7" name="文字預留位置 36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8" name="文字預留位置 37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9" name="文字預留位置 38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0" name="文字預留位置 39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1" name="文字預留位置 40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2" name="文字預留位置 41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3" name="文字預留位置 4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季曆 2017 WebApp (週日至週六)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illustrated seasonal calendar (Sun-Sat).potx" id="{81406E8B-7F0E-4AFF-A852-CC4ED3D03140}" vid="{3174ADA3-BA12-4DEB-937F-D3FC21F66512}"/>
    </a:ext>
  </a:extLst>
</a:theme>
</file>

<file path=ppt/theme/theme2.xml><?xml version="1.0" encoding="utf-8"?>
<a:theme xmlns:a="http://schemas.openxmlformats.org/drawingml/2006/main" name="Office 佈景主題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</TotalTime>
  <Words>13</Words>
  <Application>Microsoft Office PowerPoint</Application>
  <PresentationFormat>如螢幕大小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5" baseType="lpstr">
      <vt:lpstr>細明體</vt:lpstr>
      <vt:lpstr>Arial</vt:lpstr>
      <vt:lpstr>季曆 2017 WebApp (週日至週六)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keywords/>
  <dcterms:modified xsi:type="dcterms:W3CDTF">2017-07-05T08:29:54Z</dcterms:modified>
  <cp:version/>
</cp:coreProperties>
</file>