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61590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網狀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TC103457485[[fn=網線]]</Template>
  <TotalTime>0</TotalTime>
  <Words>0</Words>
  <Application>Microsoft Office PowerPoint</Application>
  <PresentationFormat>寬螢幕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新細明體</vt:lpstr>
      <vt:lpstr>Arial</vt:lpstr>
      <vt:lpstr>Century Gothic</vt:lpstr>
      <vt:lpstr>網狀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Chalalai Sarakor</dc:creator>
  <cp:lastModifiedBy>Chalalai Sarakor</cp:lastModifiedBy>
  <cp:revision>1</cp:revision>
  <dcterms:created xsi:type="dcterms:W3CDTF">2013-07-30T10:45:58Z</dcterms:created>
  <dcterms:modified xsi:type="dcterms:W3CDTF">2013-07-30T10:46:33Z</dcterms:modified>
</cp:coreProperties>
</file>