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9" autoAdjust="0"/>
    <p:restoredTop sz="94660"/>
  </p:normalViewPr>
  <p:slideViewPr>
    <p:cSldViewPr snapToGrid="0">
      <p:cViewPr varScale="1">
        <p:scale>
          <a:sx n="76" d="100"/>
          <a:sy n="76" d="100"/>
        </p:scale>
        <p:origin x="2220" y="90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00" d="100"/>
          <a:sy n="100" d="100"/>
        </p:scale>
        <p:origin x="2028" y="-102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11A3E735-BF91-4312-B791-E02C86E8EB64}" type="datetimeFigureOut">
              <a:rPr lang="en-US" altLang="zh-TW" smtClean="0"/>
              <a:t>7/29/2013</a:t>
            </a:fld>
            <a:endParaRPr lang="zh-TW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4E3EF6B9-21BA-4F23-9CAC-47147AFFA150}" type="slidenum">
              <a:rPr lang="en-US" altLang="zh-TW" smtClean="0"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42711704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C0607983-037E-4770-8F0C-1430ED136D42}" type="datetimeFigureOut">
              <a:t>2013/7/29</a:t>
            </a:fld>
            <a:endParaRPr lang="zh-TW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6F96E695-1FEC-489F-8D1B-295ED1FA9E67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28030638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96E695-1FEC-489F-8D1B-295ED1FA9E67}" type="slidenum">
              <a:rPr lang="zh-TW" smtClean="0"/>
              <a:t>1</a:t>
            </a:fld>
            <a:endParaRPr lang="zh-TW"/>
          </a:p>
        </p:txBody>
      </p:sp>
      <p:sp>
        <p:nvSpPr>
          <p:cNvPr id="11" name="備忘稿版面配置區 10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zh-TW"/>
            </a:pPr>
            <a:r>
              <a:rPr lang="zh-TW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若要變更此傳單，可以將此範例內容取代 為您自己的內容。如果您想從頭開始，請按一下 [常用] 索引標籤 上的 [新增投影片] 按鈕，來插入新頁面。現在，在空白的版面配置區中輸入文字並放入圖片。</a:t>
            </a:r>
          </a:p>
        </p:txBody>
      </p:sp>
    </p:spTree>
    <p:extLst>
      <p:ext uri="{BB962C8B-B14F-4D97-AF65-F5344CB8AC3E}">
        <p14:creationId xmlns:p14="http://schemas.microsoft.com/office/powerpoint/2010/main" val="29482522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傳單 8.5 x 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字版面配置區 8"/>
          <p:cNvSpPr>
            <a:spLocks noGrp="1"/>
          </p:cNvSpPr>
          <p:nvPr>
            <p:ph type="body" sz="quarter" idx="10" hasCustomPrompt="1"/>
          </p:nvPr>
        </p:nvSpPr>
        <p:spPr>
          <a:xfrm>
            <a:off x="1319002" y="535236"/>
            <a:ext cx="5242220" cy="1806628"/>
          </a:xfrm>
        </p:spPr>
        <p:txBody>
          <a:bodyPr lIns="0" tIns="0" rIns="0" bIns="0" anchor="b"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5200" b="1" cap="all" baseline="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zh-TW"/>
              <a:t>新增文字</a:t>
            </a:r>
          </a:p>
        </p:txBody>
      </p:sp>
      <p:sp>
        <p:nvSpPr>
          <p:cNvPr id="31" name="文字版面配置區 8"/>
          <p:cNvSpPr>
            <a:spLocks noGrp="1"/>
          </p:cNvSpPr>
          <p:nvPr>
            <p:ph type="body" sz="quarter" idx="16" hasCustomPrompt="1"/>
          </p:nvPr>
        </p:nvSpPr>
        <p:spPr>
          <a:xfrm>
            <a:off x="4039565" y="2689705"/>
            <a:ext cx="2521657" cy="322599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2000"/>
              </a:lnSpc>
              <a:spcBef>
                <a:spcPts val="0"/>
              </a:spcBef>
              <a:buNone/>
              <a:defRPr lang="zh-TW" sz="1600" b="1" cap="none" baseline="0">
                <a:solidFill>
                  <a:schemeClr val="tx2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zh-TW"/>
              <a:t>標題文字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17"/>
          </p:nvPr>
        </p:nvSpPr>
        <p:spPr>
          <a:xfrm>
            <a:off x="4039564" y="3020733"/>
            <a:ext cx="2521657" cy="3235606"/>
          </a:xfrm>
        </p:spPr>
        <p:txBody>
          <a:bodyPr lIns="0" tIns="0" rIns="0" bIns="0">
            <a:noAutofit/>
          </a:bodyPr>
          <a:lstStyle>
            <a:lvl1pPr marL="182880" indent="-182880" latinLnBrk="0">
              <a:lnSpc>
                <a:spcPct val="120000"/>
              </a:lnSpc>
              <a:spcBef>
                <a:spcPts val="1100"/>
              </a:spcBef>
              <a:defRPr lang="zh-TW" sz="1100">
                <a:solidFill>
                  <a:schemeClr val="tx2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402336" indent="-182880" latinLnBrk="0">
              <a:lnSpc>
                <a:spcPct val="120000"/>
              </a:lnSpc>
              <a:spcBef>
                <a:spcPts val="1100"/>
              </a:spcBef>
              <a:defRPr lang="zh-TW" sz="1100">
                <a:solidFill>
                  <a:schemeClr val="tx2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2pPr>
            <a:lvl3pPr marL="402336" indent="-182880" latinLnBrk="0">
              <a:lnSpc>
                <a:spcPct val="120000"/>
              </a:lnSpc>
              <a:spcBef>
                <a:spcPts val="1100"/>
              </a:spcBef>
              <a:defRPr lang="zh-TW" sz="1100">
                <a:solidFill>
                  <a:schemeClr val="tx2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3pPr>
            <a:lvl4pPr marL="402336" indent="-182880" latinLnBrk="0">
              <a:lnSpc>
                <a:spcPct val="120000"/>
              </a:lnSpc>
              <a:spcBef>
                <a:spcPts val="1100"/>
              </a:spcBef>
              <a:defRPr lang="zh-TW" sz="1100">
                <a:solidFill>
                  <a:schemeClr val="tx2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4pPr>
            <a:lvl5pPr marL="402336" indent="-182880" latinLnBrk="0">
              <a:lnSpc>
                <a:spcPct val="120000"/>
              </a:lnSpc>
              <a:spcBef>
                <a:spcPts val="1100"/>
              </a:spcBef>
              <a:defRPr lang="zh-TW" sz="1100">
                <a:solidFill>
                  <a:schemeClr val="tx2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5pPr>
            <a:lvl6pPr marL="402336" indent="-182880" latinLnBrk="0">
              <a:lnSpc>
                <a:spcPct val="120000"/>
              </a:lnSpc>
              <a:spcBef>
                <a:spcPts val="1100"/>
              </a:spcBef>
              <a:defRPr lang="zh-TW" sz="1100">
                <a:solidFill>
                  <a:schemeClr val="tx2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6pPr>
            <a:lvl7pPr marL="402336" indent="-182880" latinLnBrk="0">
              <a:lnSpc>
                <a:spcPct val="120000"/>
              </a:lnSpc>
              <a:spcBef>
                <a:spcPts val="1100"/>
              </a:spcBef>
              <a:defRPr lang="zh-TW" sz="1100">
                <a:solidFill>
                  <a:schemeClr val="tx2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7pPr>
            <a:lvl8pPr marL="402336" indent="-182880" latinLnBrk="0">
              <a:lnSpc>
                <a:spcPct val="120000"/>
              </a:lnSpc>
              <a:spcBef>
                <a:spcPts val="1100"/>
              </a:spcBef>
              <a:defRPr lang="zh-TW" sz="1100">
                <a:solidFill>
                  <a:schemeClr val="tx2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8pPr>
            <a:lvl9pPr marL="402336" indent="-182880" latinLnBrk="0">
              <a:lnSpc>
                <a:spcPct val="120000"/>
              </a:lnSpc>
              <a:spcBef>
                <a:spcPts val="1100"/>
              </a:spcBef>
              <a:defRPr lang="zh-TW" sz="1100">
                <a:solidFill>
                  <a:schemeClr val="tx2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9pPr>
          </a:lstStyle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  <a:p>
            <a:pPr lvl="5"/>
            <a:r>
              <a:rPr lang="zh-TW"/>
              <a:t>六</a:t>
            </a:r>
          </a:p>
          <a:p>
            <a:pPr lvl="6"/>
            <a:r>
              <a:rPr lang="zh-TW"/>
              <a:t>七</a:t>
            </a:r>
          </a:p>
          <a:p>
            <a:pPr lvl="7"/>
            <a:r>
              <a:rPr lang="zh-TW"/>
              <a:t>八</a:t>
            </a:r>
          </a:p>
          <a:p>
            <a:pPr lvl="8"/>
            <a:r>
              <a:rPr lang="zh-TW"/>
              <a:t>九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sz="quarter" idx="13"/>
          </p:nvPr>
        </p:nvSpPr>
        <p:spPr>
          <a:xfrm>
            <a:off x="1319002" y="2743200"/>
            <a:ext cx="2340864" cy="3513138"/>
          </a:xfrm>
        </p:spPr>
        <p:txBody>
          <a:bodyPr/>
          <a:lstStyle>
            <a:lvl1pPr marL="0" indent="0" algn="ctr" latinLnBrk="0">
              <a:buNone/>
              <a:defRPr lang="zh-TW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/>
          </a:p>
        </p:txBody>
      </p:sp>
      <p:sp>
        <p:nvSpPr>
          <p:cNvPr id="23" name="文字版面配置區 8"/>
          <p:cNvSpPr>
            <a:spLocks noGrp="1"/>
          </p:cNvSpPr>
          <p:nvPr>
            <p:ph type="body" sz="quarter" idx="14" hasCustomPrompt="1"/>
          </p:nvPr>
        </p:nvSpPr>
        <p:spPr>
          <a:xfrm>
            <a:off x="1319002" y="6402044"/>
            <a:ext cx="2340864" cy="374312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800" b="1" cap="none" baseline="0">
                <a:solidFill>
                  <a:schemeClr val="tx2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zh-TW"/>
              <a:t>在此新增標題</a:t>
            </a:r>
          </a:p>
        </p:txBody>
      </p:sp>
      <p:sp>
        <p:nvSpPr>
          <p:cNvPr id="11" name="文字版面配置區 8"/>
          <p:cNvSpPr>
            <a:spLocks noGrp="1"/>
          </p:cNvSpPr>
          <p:nvPr>
            <p:ph type="body" sz="quarter" idx="12" hasCustomPrompt="1"/>
          </p:nvPr>
        </p:nvSpPr>
        <p:spPr>
          <a:xfrm>
            <a:off x="1319002" y="7024685"/>
            <a:ext cx="5242220" cy="322599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2000"/>
              </a:lnSpc>
              <a:spcBef>
                <a:spcPts val="0"/>
              </a:spcBef>
              <a:buNone/>
              <a:defRPr lang="zh-TW" sz="2600" cap="none" baseline="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zh-TW"/>
              <a:t>活動日期和時間</a:t>
            </a:r>
          </a:p>
        </p:txBody>
      </p:sp>
      <p:sp>
        <p:nvSpPr>
          <p:cNvPr id="24" name="文字版面配置區 8"/>
          <p:cNvSpPr>
            <a:spLocks noGrp="1"/>
          </p:cNvSpPr>
          <p:nvPr>
            <p:ph type="body" sz="quarter" idx="15" hasCustomPrompt="1"/>
          </p:nvPr>
        </p:nvSpPr>
        <p:spPr>
          <a:xfrm>
            <a:off x="1319002" y="7378973"/>
            <a:ext cx="5242220" cy="322599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2000"/>
              </a:lnSpc>
              <a:spcBef>
                <a:spcPts val="0"/>
              </a:spcBef>
              <a:buNone/>
              <a:defRPr lang="zh-TW" sz="2000" cap="none" baseline="0">
                <a:solidFill>
                  <a:schemeClr val="tx2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zh-TW"/>
              <a:t>郵遞區號、縣/市、活動地址</a:t>
            </a:r>
          </a:p>
        </p:txBody>
      </p:sp>
      <p:sp>
        <p:nvSpPr>
          <p:cNvPr id="32" name="文字版面配置區 8"/>
          <p:cNvSpPr>
            <a:spLocks noGrp="1"/>
          </p:cNvSpPr>
          <p:nvPr>
            <p:ph type="body" sz="quarter" idx="18" hasCustomPrompt="1"/>
          </p:nvPr>
        </p:nvSpPr>
        <p:spPr>
          <a:xfrm>
            <a:off x="2356147" y="8723430"/>
            <a:ext cx="2452124" cy="307033"/>
          </a:xfrm>
        </p:spPr>
        <p:txBody>
          <a:bodyPr lIns="0" tIns="0" rIns="0" bIns="0" anchor="b">
            <a:noAutofit/>
          </a:bodyPr>
          <a:lstStyle>
            <a:lvl1pPr marL="0" indent="0" latinLnBrk="0">
              <a:lnSpc>
                <a:spcPct val="82000"/>
              </a:lnSpc>
              <a:spcBef>
                <a:spcPts val="0"/>
              </a:spcBef>
              <a:buNone/>
              <a:defRPr lang="zh-TW" sz="1000" b="1" cap="all" baseline="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zh-TW"/>
              <a:t>公司名稱</a:t>
            </a:r>
          </a:p>
        </p:txBody>
      </p:sp>
      <p:sp>
        <p:nvSpPr>
          <p:cNvPr id="33" name="文字版面配置區 8"/>
          <p:cNvSpPr>
            <a:spLocks noGrp="1"/>
          </p:cNvSpPr>
          <p:nvPr>
            <p:ph type="body" sz="quarter" idx="19" hasCustomPrompt="1"/>
          </p:nvPr>
        </p:nvSpPr>
        <p:spPr>
          <a:xfrm>
            <a:off x="2356147" y="9038256"/>
            <a:ext cx="2452124" cy="322599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105000"/>
              </a:lnSpc>
              <a:spcBef>
                <a:spcPts val="0"/>
              </a:spcBef>
              <a:buNone/>
              <a:defRPr lang="zh-TW" sz="850" cap="none" baseline="0">
                <a:solidFill>
                  <a:schemeClr val="tx2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zh-TW"/>
              <a:t>郵遞區號、縣/市、地址</a:t>
            </a:r>
          </a:p>
          <a:p>
            <a:pPr lvl="0"/>
            <a:r>
              <a:rPr lang="zh-TW"/>
              <a:t>電話 | 電子郵件 | 網址</a:t>
            </a:r>
          </a:p>
        </p:txBody>
      </p:sp>
    </p:spTree>
    <p:extLst>
      <p:ext uri="{BB962C8B-B14F-4D97-AF65-F5344CB8AC3E}">
        <p14:creationId xmlns:p14="http://schemas.microsoft.com/office/powerpoint/2010/main" val="15822147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1319002" y="535236"/>
            <a:ext cx="5242219" cy="180662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zh-TW"/>
              <a:t>新增文字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039565" y="2689705"/>
            <a:ext cx="2521657" cy="60853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534353" y="9529010"/>
            <a:ext cx="1748790" cy="3291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000">
                <a:solidFill>
                  <a:schemeClr val="tx1">
                    <a:tint val="7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B15D3D48-5C63-4CD0-B9D2-B4D2F496D790}" type="datetimeFigureOut">
              <a:rPr lang="en-US" altLang="zh-TW" smtClean="0"/>
              <a:pPr/>
              <a:t>7/29/2013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2574608" y="9529010"/>
            <a:ext cx="2623185" cy="3291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 latinLnBrk="0">
              <a:defRPr lang="zh-TW" sz="1000">
                <a:solidFill>
                  <a:schemeClr val="tx1">
                    <a:tint val="7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5489258" y="9529010"/>
            <a:ext cx="1748790" cy="3291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000">
                <a:solidFill>
                  <a:schemeClr val="tx1">
                    <a:tint val="7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308FAEA7-0C3C-4CCF-BA6B-669D7915826F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98109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777240" rtl="0" eaLnBrk="1" latinLnBrk="0" hangingPunct="1">
        <a:lnSpc>
          <a:spcPct val="85000"/>
        </a:lnSpc>
        <a:spcBef>
          <a:spcPct val="0"/>
        </a:spcBef>
        <a:buNone/>
        <a:defRPr lang="zh-TW" sz="5200" b="1" kern="1200" cap="all" baseline="0">
          <a:solidFill>
            <a:schemeClr val="accent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lang="zh-TW" sz="1600" kern="1200">
          <a:solidFill>
            <a:schemeClr val="tx2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zh-TW" sz="1600" kern="1200">
          <a:solidFill>
            <a:schemeClr val="tx2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zh-TW" sz="1600" kern="1200">
          <a:solidFill>
            <a:schemeClr val="tx2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zh-TW" sz="1600" kern="1200">
          <a:solidFill>
            <a:schemeClr val="tx2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zh-TW" sz="1600" kern="1200">
          <a:solidFill>
            <a:schemeClr val="tx2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zh-TW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zh-TW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zh-TW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zh-TW"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777240" rtl="0" eaLnBrk="1" latinLnBrk="0" hangingPunct="1">
        <a:defRPr lang="zh-TW"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lang="zh-TW"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lang="zh-TW"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lang="zh-TW"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lang="zh-TW"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lang="zh-TW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lang="zh-TW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lang="zh-TW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lang="zh-TW"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文字版面配置區 3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TW"/>
              <a:t>活動標題</a:t>
            </a:r>
          </a:p>
        </p:txBody>
      </p:sp>
      <p:sp>
        <p:nvSpPr>
          <p:cNvPr id="42" name="文字版面配置區 41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zh-TW"/>
              <a:t>建立搶眼的傳單</a:t>
            </a:r>
          </a:p>
        </p:txBody>
      </p:sp>
      <p:sp>
        <p:nvSpPr>
          <p:cNvPr id="43" name="文字版面配置區 42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/>
              <a:t>若要取代任何預留位置文字 (如這段文字)，只要選取文字並輸入您自己的內容即可。</a:t>
            </a:r>
          </a:p>
          <a:p>
            <a:r>
              <a:rPr lang="zh-TW"/>
              <a:t>如果您想在文字中新增或移除項目符號，請使用 [常用] 索引標籤上的 [項目符號] 按鈕。 </a:t>
            </a:r>
          </a:p>
          <a:p>
            <a:r>
              <a:rPr lang="zh-TW"/>
              <a:t>若要取代相片，請先刪除現有的圖片。接著使用 [插入] &gt; [圖片] 新增您想要的圖片。</a:t>
            </a:r>
          </a:p>
          <a:p>
            <a:endParaRPr lang="zh-TW"/>
          </a:p>
        </p:txBody>
      </p:sp>
      <p:pic>
        <p:nvPicPr>
          <p:cNvPr id="70" name="圖片版面配置區 69" descr="半身照，照片中的人身著藍色牛仔褲、戴手套、穿塑膠鞋，手中握著園藝用的小耙子。一旁金屬桶內裝著滿滿紅黃交錯的葉子。" title="範例圖片"/>
          <p:cNvPicPr>
            <a:picLocks noGrp="1" noChangeAspect="1"/>
          </p:cNvPicPr>
          <p:nvPr>
            <p:ph type="pic" sz="quarter" idx="13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sp>
        <p:nvSpPr>
          <p:cNvPr id="66" name="文字版面配置區 6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zh-TW"/>
              <a:t>在此為您的相片新增標題。</a:t>
            </a:r>
          </a:p>
        </p:txBody>
      </p:sp>
      <p:sp>
        <p:nvSpPr>
          <p:cNvPr id="64" name="文字版面配置區 6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zh-TW" b="1"/>
              <a:t>活動日期</a:t>
            </a:r>
            <a:r>
              <a:rPr lang="zh-TW"/>
              <a:t> 活動時間</a:t>
            </a:r>
          </a:p>
        </p:txBody>
      </p:sp>
      <p:sp>
        <p:nvSpPr>
          <p:cNvPr id="67" name="文字版面配置區 6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zh-TW"/>
              <a:t>郵遞區號、縣/市、活動地址</a:t>
            </a:r>
          </a:p>
        </p:txBody>
      </p:sp>
      <p:sp>
        <p:nvSpPr>
          <p:cNvPr id="68" name="文字版面配置區 67"/>
          <p:cNvSpPr>
            <a:spLocks noGrp="1"/>
          </p:cNvSpPr>
          <p:nvPr>
            <p:ph type="body" sz="quarter" idx="18"/>
          </p:nvPr>
        </p:nvSpPr>
        <p:spPr>
          <a:xfrm>
            <a:off x="1973364" y="8723430"/>
            <a:ext cx="2452124" cy="307033"/>
          </a:xfrm>
        </p:spPr>
        <p:txBody>
          <a:bodyPr anchor="b"/>
          <a:lstStyle/>
          <a:p>
            <a:r>
              <a:rPr lang="zh-TW" dirty="0"/>
              <a:t>公司名稱</a:t>
            </a:r>
          </a:p>
        </p:txBody>
      </p:sp>
      <p:sp>
        <p:nvSpPr>
          <p:cNvPr id="69" name="文字版面配置區 68"/>
          <p:cNvSpPr>
            <a:spLocks noGrp="1"/>
          </p:cNvSpPr>
          <p:nvPr>
            <p:ph type="body" sz="quarter" idx="19"/>
          </p:nvPr>
        </p:nvSpPr>
        <p:spPr>
          <a:xfrm>
            <a:off x="1973364" y="9038256"/>
            <a:ext cx="2452124" cy="322599"/>
          </a:xfrm>
        </p:spPr>
        <p:txBody>
          <a:bodyPr/>
          <a:lstStyle/>
          <a:p>
            <a:pPr lvl="0"/>
            <a:r>
              <a:rPr lang="zh-TW" dirty="0"/>
              <a:t>郵遞區號、縣/市、地址</a:t>
            </a:r>
          </a:p>
          <a:p>
            <a:pPr lvl="0"/>
            <a:r>
              <a:rPr lang="zh-TW" dirty="0"/>
              <a:t>電話 | 電子郵件 | 網址</a:t>
            </a:r>
          </a:p>
        </p:txBody>
      </p:sp>
      <p:pic>
        <p:nvPicPr>
          <p:cNvPr id="71" name="圖片 70" descr="取代為您的標誌" title="範例標誌圖片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0262" y="8907958"/>
            <a:ext cx="803102" cy="389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005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小型企業傳單 8.5 x 11">
  <a:themeElements>
    <a:clrScheme name="Small Business Flyer">
      <a:dk1>
        <a:sysClr val="windowText" lastClr="000000"/>
      </a:dk1>
      <a:lt1>
        <a:sysClr val="window" lastClr="FFFFFF"/>
      </a:lt1>
      <a:dk2>
        <a:srgbClr val="424243"/>
      </a:dk2>
      <a:lt2>
        <a:srgbClr val="E7E6E6"/>
      </a:lt2>
      <a:accent1>
        <a:srgbClr val="F7B800"/>
      </a:accent1>
      <a:accent2>
        <a:srgbClr val="256DB8"/>
      </a:accent2>
      <a:accent3>
        <a:srgbClr val="56A74A"/>
      </a:accent3>
      <a:accent4>
        <a:srgbClr val="E53E2E"/>
      </a:accent4>
      <a:accent5>
        <a:srgbClr val="717073"/>
      </a:accent5>
      <a:accent6>
        <a:srgbClr val="75496B"/>
      </a:accent6>
      <a:hlink>
        <a:srgbClr val="256DB8"/>
      </a:hlink>
      <a:folHlink>
        <a:srgbClr val="BFBFBF"/>
      </a:folHlink>
    </a:clrScheme>
    <a:fontScheme name="Calibri-Cambria">
      <a:majorFont>
        <a:latin typeface="Calibri" panose="020F0502020204030204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mall_Business_Flyer.potx" id="{E3B9BB6E-6B41-4F6B-B126-BE4940328A8F}" vid="{12C4F8F5-73FD-4CE7-A213-5AA42A8B5441}"/>
    </a:ext>
  </a:extLst>
</a:theme>
</file>

<file path=ppt/theme/theme2.xml><?xml version="1.0" encoding="utf-8"?>
<a:theme xmlns:a="http://schemas.openxmlformats.org/drawingml/2006/main" name="Office Theme">
  <a:themeElements>
    <a:clrScheme name="Small Business Flyer">
      <a:dk1>
        <a:sysClr val="windowText" lastClr="000000"/>
      </a:dk1>
      <a:lt1>
        <a:sysClr val="window" lastClr="FFFFFF"/>
      </a:lt1>
      <a:dk2>
        <a:srgbClr val="424243"/>
      </a:dk2>
      <a:lt2>
        <a:srgbClr val="E7E6E6"/>
      </a:lt2>
      <a:accent1>
        <a:srgbClr val="F7B800"/>
      </a:accent1>
      <a:accent2>
        <a:srgbClr val="256DB8"/>
      </a:accent2>
      <a:accent3>
        <a:srgbClr val="56A74A"/>
      </a:accent3>
      <a:accent4>
        <a:srgbClr val="E53E2E"/>
      </a:accent4>
      <a:accent5>
        <a:srgbClr val="717073"/>
      </a:accent5>
      <a:accent6>
        <a:srgbClr val="75496B"/>
      </a:accent6>
      <a:hlink>
        <a:srgbClr val="256DB8"/>
      </a:hlink>
      <a:folHlink>
        <a:srgbClr val="BFBFBF"/>
      </a:folHlink>
    </a:clrScheme>
    <a:fontScheme name="Calibri-Cambria">
      <a:majorFont>
        <a:latin typeface="Calibri" panose="020F0502020204030204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Small Business Flyer">
      <a:dk1>
        <a:sysClr val="windowText" lastClr="000000"/>
      </a:dk1>
      <a:lt1>
        <a:sysClr val="window" lastClr="FFFFFF"/>
      </a:lt1>
      <a:dk2>
        <a:srgbClr val="424243"/>
      </a:dk2>
      <a:lt2>
        <a:srgbClr val="E7E6E6"/>
      </a:lt2>
      <a:accent1>
        <a:srgbClr val="F7B800"/>
      </a:accent1>
      <a:accent2>
        <a:srgbClr val="256DB8"/>
      </a:accent2>
      <a:accent3>
        <a:srgbClr val="56A74A"/>
      </a:accent3>
      <a:accent4>
        <a:srgbClr val="E53E2E"/>
      </a:accent4>
      <a:accent5>
        <a:srgbClr val="717073"/>
      </a:accent5>
      <a:accent6>
        <a:srgbClr val="75496B"/>
      </a:accent6>
      <a:hlink>
        <a:srgbClr val="256DB8"/>
      </a:hlink>
      <a:folHlink>
        <a:srgbClr val="BFBFBF"/>
      </a:folHlink>
    </a:clrScheme>
    <a:fontScheme name="Calibri-Cambria">
      <a:majorFont>
        <a:latin typeface="Calibri" panose="020F0502020204030204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此值指出存檔或修訂次數。應用程式會在每次修訂後更新此值。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9846E53-D235-47A8-826E-CDE5524FE72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D92FB236-0869-4DA1-9219-B29E60F8CFB9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DE0F88BE-5D38-4698-8F1F-D03955250C6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Banded</Template>
  <TotalTime>0</TotalTime>
  <Words>178</Words>
  <Application>Microsoft Office PowerPoint</Application>
  <PresentationFormat>自訂</PresentationFormat>
  <Paragraphs>13</Paragraphs>
  <Slides>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Microsoft JhengHei UI</vt:lpstr>
      <vt:lpstr>新細明體</vt:lpstr>
      <vt:lpstr>Arial</vt:lpstr>
      <vt:lpstr>Cambria</vt:lpstr>
      <vt:lpstr>小型企業傳單 8.5 x 11</vt:lpstr>
      <vt:lpstr>PowerPoint 簡報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/>
  <cp:lastModifiedBy/>
  <cp:revision>4</cp:revision>
  <dcterms:created xsi:type="dcterms:W3CDTF">2012-11-05T21:53:37Z</dcterms:created>
  <dcterms:modified xsi:type="dcterms:W3CDTF">2013-07-29T09:15:52Z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  <property fmtid="{D5CDD505-2E9C-101B-9397-08002B2CF9AE}" pid="8" name="IsMyDocuments">
    <vt:bool>true</vt:bool>
  </property>
</Properties>
</file>