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5328" autoAdjust="0"/>
  </p:normalViewPr>
  <p:slideViewPr>
    <p:cSldViewPr showGuides="1">
      <p:cViewPr varScale="1">
        <p:scale>
          <a:sx n="75" d="100"/>
          <a:sy n="75" d="100"/>
        </p:scale>
        <p:origin x="-27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72536-C91D-4D81-869C-0013A7359684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C9451-71FC-4470-AA85-CBE7E5F92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39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zh-TW" altLang="en-US" sz="1200" b="0" baseline="0" noProof="0" dirty="0" smtClean="0">
              <a:latin typeface="Microsoft JhengHei" pitchFamily="34" charset="-120"/>
              <a:ea typeface="Microsoft JhengHei" pitchFamily="34" charset="-120"/>
              <a:cs typeface="Microsoft Himalaya" pitchFamily="2" charset="0"/>
            </a:endParaRPr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311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15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367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2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330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114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630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8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17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819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732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F05EF-6168-407F-8025-E41839E12504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946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rc 13"/>
          <p:cNvSpPr/>
          <p:nvPr/>
        </p:nvSpPr>
        <p:spPr>
          <a:xfrm>
            <a:off x="-3429001" y="1"/>
            <a:ext cx="6858002" cy="6858000"/>
          </a:xfrm>
          <a:prstGeom prst="arc">
            <a:avLst>
              <a:gd name="adj1" fmla="val 16200000"/>
              <a:gd name="adj2" fmla="val 5370932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Microsoft JhengHei" pitchFamily="34" charset="-120"/>
              <a:ea typeface="Microsoft JhengHei" pitchFamily="34" charset="-120"/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3138053" y="1279566"/>
            <a:ext cx="38404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00000"/>
            </a:pPr>
            <a:r>
              <a:rPr lang="zh-TW" altLang="en-US" sz="2200" dirty="0">
                <a:solidFill>
                  <a:srgbClr val="7F7F7F"/>
                </a:solidFill>
                <a:latin typeface="Microsoft JhengHei" pitchFamily="34" charset="-120"/>
                <a:ea typeface="Microsoft JhengHei" pitchFamily="34" charset="-120"/>
                <a:sym typeface="Calibri" pitchFamily="34" charset="0"/>
              </a:rPr>
              <a:t>請在此輸入第一行文字</a:t>
            </a:r>
          </a:p>
        </p:txBody>
      </p:sp>
      <p:sp>
        <p:nvSpPr>
          <p:cNvPr id="9" name="TextBox 8"/>
          <p:cNvSpPr txBox="1"/>
          <p:nvPr/>
        </p:nvSpPr>
        <p:spPr>
          <a:xfrm flipH="1">
            <a:off x="3627912" y="2557483"/>
            <a:ext cx="38404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00000"/>
            </a:pPr>
            <a:r>
              <a:rPr lang="zh-TW" altLang="en-US" sz="2200" dirty="0">
                <a:solidFill>
                  <a:srgbClr val="7F7F7F"/>
                </a:solidFill>
                <a:latin typeface="Microsoft JhengHei" pitchFamily="34" charset="-120"/>
                <a:ea typeface="Microsoft JhengHei" pitchFamily="34" charset="-120"/>
                <a:sym typeface="Calibri" pitchFamily="34" charset="0"/>
              </a:rPr>
              <a:t>請在此輸入第二行文字</a:t>
            </a:r>
          </a:p>
        </p:txBody>
      </p:sp>
      <p:sp>
        <p:nvSpPr>
          <p:cNvPr id="10" name="TextBox 9"/>
          <p:cNvSpPr txBox="1"/>
          <p:nvPr/>
        </p:nvSpPr>
        <p:spPr>
          <a:xfrm flipH="1">
            <a:off x="3627912" y="3835400"/>
            <a:ext cx="38404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00000"/>
            </a:pPr>
            <a:r>
              <a:rPr lang="zh-TW" altLang="en-US" sz="2200" dirty="0">
                <a:solidFill>
                  <a:srgbClr val="7F7F7F"/>
                </a:solidFill>
                <a:latin typeface="Microsoft JhengHei" pitchFamily="34" charset="-120"/>
                <a:ea typeface="Microsoft JhengHei" pitchFamily="34" charset="-120"/>
                <a:sym typeface="Calibri" pitchFamily="34" charset="0"/>
              </a:rPr>
              <a:t>請在此輸入第三行文字</a:t>
            </a:r>
          </a:p>
        </p:txBody>
      </p:sp>
      <p:sp>
        <p:nvSpPr>
          <p:cNvPr id="12" name="TextBox 11"/>
          <p:cNvSpPr txBox="1"/>
          <p:nvPr/>
        </p:nvSpPr>
        <p:spPr>
          <a:xfrm flipH="1">
            <a:off x="3193472" y="5113317"/>
            <a:ext cx="34456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00000"/>
            </a:pPr>
            <a:r>
              <a:rPr lang="zh-TW" altLang="en-US" sz="2200" dirty="0">
                <a:solidFill>
                  <a:srgbClr val="7F7F7F"/>
                </a:solidFill>
                <a:latin typeface="Microsoft JhengHei" pitchFamily="34" charset="-120"/>
                <a:ea typeface="Microsoft JhengHei" pitchFamily="34" charset="-120"/>
                <a:sym typeface="Calibri" pitchFamily="34" charset="0"/>
              </a:rPr>
              <a:t>請在此輸入第四行文字</a:t>
            </a:r>
          </a:p>
        </p:txBody>
      </p:sp>
      <p:sp>
        <p:nvSpPr>
          <p:cNvPr id="15" name="Oval 14"/>
          <p:cNvSpPr/>
          <p:nvPr/>
        </p:nvSpPr>
        <p:spPr>
          <a:xfrm>
            <a:off x="2721676" y="1370363"/>
            <a:ext cx="311727" cy="311727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icrosoft JhengHei" pitchFamily="34" charset="-120"/>
              <a:ea typeface="Microsoft JhengHei" pitchFamily="34" charset="-12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220192" y="2638879"/>
            <a:ext cx="311727" cy="311727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icrosoft JhengHei" pitchFamily="34" charset="-120"/>
              <a:ea typeface="Microsoft JhengHei" pitchFamily="34" charset="-12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3222174" y="3907395"/>
            <a:ext cx="311727" cy="311727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icrosoft JhengHei" pitchFamily="34" charset="-120"/>
              <a:ea typeface="Microsoft JhengHei" pitchFamily="34" charset="-12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733551" y="5175910"/>
            <a:ext cx="311727" cy="311727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icrosoft JhengHei" pitchFamily="34" charset="-120"/>
              <a:ea typeface="Microsoft JhengHei" pitchFamily="34" charset="-120"/>
            </a:endParaRPr>
          </a:p>
        </p:txBody>
      </p:sp>
      <p:sp>
        <p:nvSpPr>
          <p:cNvPr id="19" name="Arc 18"/>
          <p:cNvSpPr/>
          <p:nvPr/>
        </p:nvSpPr>
        <p:spPr>
          <a:xfrm>
            <a:off x="-1524000" y="1905000"/>
            <a:ext cx="3048000" cy="3048000"/>
          </a:xfrm>
          <a:prstGeom prst="arc">
            <a:avLst>
              <a:gd name="adj1" fmla="val 16200000"/>
              <a:gd name="adj2" fmla="val 5359794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304800" dist="50800" dir="18900000">
              <a:prstClr val="black">
                <a:alpha val="14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icrosoft JhengHei" pitchFamily="34" charset="-120"/>
              <a:ea typeface="Microsoft JhengHei" pitchFamily="34" charset="-120"/>
            </a:endParaRPr>
          </a:p>
        </p:txBody>
      </p:sp>
      <p:grpSp>
        <p:nvGrpSpPr>
          <p:cNvPr id="2" name="Group 24"/>
          <p:cNvGrpSpPr/>
          <p:nvPr/>
        </p:nvGrpSpPr>
        <p:grpSpPr>
          <a:xfrm rot="5400000">
            <a:off x="-3129150" y="3314700"/>
            <a:ext cx="6246420" cy="228600"/>
            <a:chOff x="-3200400" y="3314700"/>
            <a:chExt cx="6246420" cy="228600"/>
          </a:xfrm>
        </p:grpSpPr>
        <p:sp>
          <p:nvSpPr>
            <p:cNvPr id="13" name="Rounded Rectangle 12"/>
            <p:cNvSpPr/>
            <p:nvPr/>
          </p:nvSpPr>
          <p:spPr>
            <a:xfrm rot="5400000">
              <a:off x="1331520" y="1828800"/>
              <a:ext cx="228600" cy="3200400"/>
            </a:xfrm>
            <a:prstGeom prst="roundRect">
              <a:avLst>
                <a:gd name="adj" fmla="val 3505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prstMaterial="matte">
              <a:bevelT w="63500" h="63500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Microsoft JhengHei" pitchFamily="34" charset="-120"/>
                <a:ea typeface="Microsoft JhengHei" pitchFamily="34" charset="-120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 rot="5400000">
              <a:off x="-1714500" y="1828800"/>
              <a:ext cx="228600" cy="3200400"/>
            </a:xfrm>
            <a:prstGeom prst="roundRect">
              <a:avLst>
                <a:gd name="adj" fmla="val 35051"/>
              </a:avLst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prstMaterial="matte">
              <a:bevelT w="63500" h="63500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Microsoft JhengHei" pitchFamily="34" charset="-120"/>
                <a:ea typeface="Microsoft JhengHei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48628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738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</p:bldLst>
  </p:timing>
</p:sld>
</file>

<file path=ppt/theme/theme1.xml><?xml version="1.0" encoding="utf-8"?>
<a:theme xmlns:a="http://schemas.openxmlformats.org/drawingml/2006/main" name="Animated_pointer_and_light-up_tex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9D4095AFEE790E42B52CF3AD35B999BF040086E71550AC00CE488731BAE03648ABFB" ma:contentTypeVersion="69" ma:contentTypeDescription="Create a new document." ma:contentTypeScope="" ma:versionID="19c8e0d4ec850202fc84bb6df7d27d5a">
  <xsd:schema xmlns:xsd="http://www.w3.org/2001/XMLSchema" xmlns:xs="http://www.w3.org/2001/XMLSchema" xmlns:p="http://schemas.microsoft.com/office/2006/metadata/properties" xmlns:ns2="c66daf58-3c46-4c48-8560-c485e881f7f9" xmlns:ns3="8e8ea6d1-e150-4704-b47c-0a92d6aed386" targetNamespace="http://schemas.microsoft.com/office/2006/metadata/properties" ma:root="true" ma:fieldsID="61474f05e94678c8e4bfc6326c72eb04" ns2:_="" ns3:_="">
    <xsd:import namespace="c66daf58-3c46-4c48-8560-c485e881f7f9"/>
    <xsd:import namespace="8e8ea6d1-e150-4704-b47c-0a92d6aed386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  <xsd:element ref="ns3:Description0" minOccurs="0"/>
                <xsd:element ref="ns3:Compon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6daf58-3c46-4c48-8560-c485e881f7f9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7395a81f-9577-418e-910a-32f7a61cddb7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5EEE958E-8061-4FA6-908C-FF1913BBCE99}" ma:internalName="CSXSubmissionMarket" ma:readOnly="false" ma:showField="MarketName" ma:web="c66daf58-3c46-4c48-8560-c485e881f7f9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c3aa597f-d352-4d18-b6bb-dd7b199309e2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424DF09-D473-47CB-8F99-CE4C88C30A56}" ma:internalName="InProjectListLookup" ma:readOnly="true" ma:showField="InProjectList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c392861a-3365-44e0-a108-b907e1530f9f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424DF09-D473-47CB-8F99-CE4C88C30A56}" ma:internalName="LastCompleteVersionLookup" ma:readOnly="true" ma:showField="LastCompleteVersion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424DF09-D473-47CB-8F99-CE4C88C30A56}" ma:internalName="LastPreviewErrorLookup" ma:readOnly="true" ma:showField="LastPreviewError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424DF09-D473-47CB-8F99-CE4C88C30A56}" ma:internalName="LastPreviewResultLookup" ma:readOnly="true" ma:showField="LastPreviewResult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424DF09-D473-47CB-8F99-CE4C88C30A56}" ma:internalName="LastPreviewAttemptDateLookup" ma:readOnly="true" ma:showField="LastPreviewAttemptDate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424DF09-D473-47CB-8F99-CE4C88C30A56}" ma:internalName="LastPreviewedByLookup" ma:readOnly="true" ma:showField="LastPreviewedBy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424DF09-D473-47CB-8F99-CE4C88C30A56}" ma:internalName="LastPreviewTimeLookup" ma:readOnly="true" ma:showField="LastPreviewTime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424DF09-D473-47CB-8F99-CE4C88C30A56}" ma:internalName="LastPreviewVersionLookup" ma:readOnly="true" ma:showField="LastPreviewVersion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424DF09-D473-47CB-8F99-CE4C88C30A56}" ma:internalName="LastPublishErrorLookup" ma:readOnly="true" ma:showField="LastPublishError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424DF09-D473-47CB-8F99-CE4C88C30A56}" ma:internalName="LastPublishResultLookup" ma:readOnly="true" ma:showField="LastPublishResult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424DF09-D473-47CB-8F99-CE4C88C30A56}" ma:internalName="LastPublishAttemptDateLookup" ma:readOnly="true" ma:showField="LastPublishAttemptDate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424DF09-D473-47CB-8F99-CE4C88C30A56}" ma:internalName="LastPublishedByLookup" ma:readOnly="true" ma:showField="LastPublishedBy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424DF09-D473-47CB-8F99-CE4C88C30A56}" ma:internalName="LastPublishTimeLookup" ma:readOnly="true" ma:showField="LastPublishTime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424DF09-D473-47CB-8F99-CE4C88C30A56}" ma:internalName="LastPublishVersionLookup" ma:readOnly="true" ma:showField="LastPublishVersion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02123C9-D1B3-425D-A38A-7FDEACDA3FC6}" ma:internalName="LocLastLocAttemptVersionLookup" ma:readOnly="false" ma:showField="LastLocAttemptVersion" ma:web="c66daf58-3c46-4c48-8560-c485e881f7f9">
      <xsd:simpleType>
        <xsd:restriction base="dms:Lookup"/>
      </xsd:simpleType>
    </xsd:element>
    <xsd:element name="LocLastLocAttemptVersionTypeLookup" ma:index="72" nillable="true" ma:displayName="Loc Last Loc Attempt Version Type" ma:default="" ma:list="{B02123C9-D1B3-425D-A38A-7FDEACDA3FC6}" ma:internalName="LocLastLocAttemptVersionTypeLookup" ma:readOnly="true" ma:showField="LastLocAttemptVersionType" ma:web="c66daf58-3c46-4c48-8560-c485e881f7f9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02123C9-D1B3-425D-A38A-7FDEACDA3FC6}" ma:internalName="LocNewPublishedVersionLookup" ma:readOnly="true" ma:showField="NewPublishedVersion" ma:web="c66daf58-3c46-4c48-8560-c485e881f7f9">
      <xsd:simpleType>
        <xsd:restriction base="dms:Lookup"/>
      </xsd:simpleType>
    </xsd:element>
    <xsd:element name="LocOverallHandbackStatusLookup" ma:index="76" nillable="true" ma:displayName="Loc Overall Handback Status" ma:default="" ma:list="{B02123C9-D1B3-425D-A38A-7FDEACDA3FC6}" ma:internalName="LocOverallHandbackStatusLookup" ma:readOnly="true" ma:showField="OverallHandbackStatus" ma:web="c66daf58-3c46-4c48-8560-c485e881f7f9">
      <xsd:simpleType>
        <xsd:restriction base="dms:Lookup"/>
      </xsd:simpleType>
    </xsd:element>
    <xsd:element name="LocOverallLocStatusLookup" ma:index="77" nillable="true" ma:displayName="Loc Overall Localize Status" ma:default="" ma:list="{B02123C9-D1B3-425D-A38A-7FDEACDA3FC6}" ma:internalName="LocOverallLocStatusLookup" ma:readOnly="true" ma:showField="OverallLocStatus" ma:web="c66daf58-3c46-4c48-8560-c485e881f7f9">
      <xsd:simpleType>
        <xsd:restriction base="dms:Lookup"/>
      </xsd:simpleType>
    </xsd:element>
    <xsd:element name="LocOverallPreviewStatusLookup" ma:index="78" nillable="true" ma:displayName="Loc Overall Preview Status" ma:default="" ma:list="{B02123C9-D1B3-425D-A38A-7FDEACDA3FC6}" ma:internalName="LocOverallPreviewStatusLookup" ma:readOnly="true" ma:showField="OverallPreviewStatus" ma:web="c66daf58-3c46-4c48-8560-c485e881f7f9">
      <xsd:simpleType>
        <xsd:restriction base="dms:Lookup"/>
      </xsd:simpleType>
    </xsd:element>
    <xsd:element name="LocOverallPublishStatusLookup" ma:index="79" nillable="true" ma:displayName="Loc Overall Publish Status" ma:default="" ma:list="{B02123C9-D1B3-425D-A38A-7FDEACDA3FC6}" ma:internalName="LocOverallPublishStatusLookup" ma:readOnly="true" ma:showField="OverallPublishStatus" ma:web="c66daf58-3c46-4c48-8560-c485e881f7f9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02123C9-D1B3-425D-A38A-7FDEACDA3FC6}" ma:internalName="LocProcessedForHandoffsLookup" ma:readOnly="true" ma:showField="ProcessedForHandoffs" ma:web="c66daf58-3c46-4c48-8560-c485e881f7f9">
      <xsd:simpleType>
        <xsd:restriction base="dms:Lookup"/>
      </xsd:simpleType>
    </xsd:element>
    <xsd:element name="LocProcessedForMarketsLookup" ma:index="82" nillable="true" ma:displayName="Loc Processed For Markets" ma:default="" ma:list="{B02123C9-D1B3-425D-A38A-7FDEACDA3FC6}" ma:internalName="LocProcessedForMarketsLookup" ma:readOnly="true" ma:showField="ProcessedForMarkets" ma:web="c66daf58-3c46-4c48-8560-c485e881f7f9">
      <xsd:simpleType>
        <xsd:restriction base="dms:Lookup"/>
      </xsd:simpleType>
    </xsd:element>
    <xsd:element name="LocPublishedDependentAssetsLookup" ma:index="83" nillable="true" ma:displayName="Loc Published Dependent Assets" ma:default="" ma:list="{B02123C9-D1B3-425D-A38A-7FDEACDA3FC6}" ma:internalName="LocPublishedDependentAssetsLookup" ma:readOnly="true" ma:showField="PublishedDependentAssets" ma:web="c66daf58-3c46-4c48-8560-c485e881f7f9">
      <xsd:simpleType>
        <xsd:restriction base="dms:Lookup"/>
      </xsd:simpleType>
    </xsd:element>
    <xsd:element name="LocPublishedLinkedAssetsLookup" ma:index="84" nillable="true" ma:displayName="Loc Published Linked Assets" ma:default="" ma:list="{B02123C9-D1B3-425D-A38A-7FDEACDA3FC6}" ma:internalName="LocPublishedLinkedAssetsLookup" ma:readOnly="true" ma:showField="PublishedLinkedAssets" ma:web="c66daf58-3c46-4c48-8560-c485e881f7f9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8612d4a4-f894-4474-9fef-d579f90c35e1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5EEE958E-8061-4FA6-908C-FF1913BBCE99}" ma:internalName="Markets" ma:readOnly="false" ma:showField="MarketName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424DF09-D473-47CB-8F99-CE4C88C30A56}" ma:internalName="NumOfRatingsLookup" ma:readOnly="true" ma:showField="NumOfRatings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424DF09-D473-47CB-8F99-CE4C88C30A56}" ma:internalName="PublishStatusLookup" ma:readOnly="false" ma:showField="PublishStatus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8e26204e-beeb-4929-ac8b-f970debed3f2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a0cdb01e-f835-423d-bf84-41ea51f83b24}" ma:internalName="TaxCatchAll" ma:showField="CatchAllData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a0cdb01e-f835-423d-bf84-41ea51f83b24}" ma:internalName="TaxCatchAllLabel" ma:readOnly="true" ma:showField="CatchAllDataLabel" ma:web="c66daf58-3c46-4c48-8560-c485e881f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8ea6d1-e150-4704-b47c-0a92d6aed386" elementFormDefault="qualified">
    <xsd:import namespace="http://schemas.microsoft.com/office/2006/documentManagement/types"/>
    <xsd:import namespace="http://schemas.microsoft.com/office/infopath/2007/PartnerControls"/>
    <xsd:element name="Description0" ma:index="134" nillable="true" ma:displayName="Description" ma:internalName="Description0">
      <xsd:simpleType>
        <xsd:restriction base="dms:Note"/>
      </xsd:simpleType>
    </xsd:element>
    <xsd:element name="Component" ma:index="135" nillable="true" ma:displayName="Component" ma:internalName="Compon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c66daf58-3c46-4c48-8560-c485e881f7f9" xsi:nil="true"/>
    <AssetExpire xmlns="c66daf58-3c46-4c48-8560-c485e881f7f9">2029-05-12T07:00:00+00:00</AssetExpire>
    <IntlLangReviewDate xmlns="c66daf58-3c46-4c48-8560-c485e881f7f9" xsi:nil="true"/>
    <TPFriendlyName xmlns="c66daf58-3c46-4c48-8560-c485e881f7f9" xsi:nil="true"/>
    <IntlLangReview xmlns="c66daf58-3c46-4c48-8560-c485e881f7f9" xsi:nil="true"/>
    <PolicheckWords xmlns="c66daf58-3c46-4c48-8560-c485e881f7f9" xsi:nil="true"/>
    <SubmitterId xmlns="c66daf58-3c46-4c48-8560-c485e881f7f9" xsi:nil="true"/>
    <AcquiredFrom xmlns="c66daf58-3c46-4c48-8560-c485e881f7f9">Internal MS</AcquiredFrom>
    <EditorialStatus xmlns="c66daf58-3c46-4c48-8560-c485e881f7f9" xsi:nil="true"/>
    <Markets xmlns="c66daf58-3c46-4c48-8560-c485e881f7f9"/>
    <OriginAsset xmlns="c66daf58-3c46-4c48-8560-c485e881f7f9" xsi:nil="true"/>
    <AssetStart xmlns="c66daf58-3c46-4c48-8560-c485e881f7f9">2011-01-14T06:28:00+00:00</AssetStart>
    <FriendlyTitle xmlns="c66daf58-3c46-4c48-8560-c485e881f7f9" xsi:nil="true"/>
    <MarketSpecific xmlns="c66daf58-3c46-4c48-8560-c485e881f7f9">false</MarketSpecific>
    <TPNamespace xmlns="c66daf58-3c46-4c48-8560-c485e881f7f9" xsi:nil="true"/>
    <PublishStatusLookup xmlns="c66daf58-3c46-4c48-8560-c485e881f7f9">
      <Value>387711</Value>
      <Value>423539</Value>
    </PublishStatusLookup>
    <APAuthor xmlns="c66daf58-3c46-4c48-8560-c485e881f7f9">
      <UserInfo>
        <DisplayName>REDMOND\v-rapal</DisplayName>
        <AccountId>2094</AccountId>
        <AccountType/>
      </UserInfo>
    </APAuthor>
    <TPCommandLine xmlns="c66daf58-3c46-4c48-8560-c485e881f7f9" xsi:nil="true"/>
    <IntlLangReviewer xmlns="c66daf58-3c46-4c48-8560-c485e881f7f9" xsi:nil="true"/>
    <OpenTemplate xmlns="c66daf58-3c46-4c48-8560-c485e881f7f9">true</OpenTemplate>
    <CSXSubmissionDate xmlns="c66daf58-3c46-4c48-8560-c485e881f7f9" xsi:nil="true"/>
    <Manager xmlns="c66daf58-3c46-4c48-8560-c485e881f7f9" xsi:nil="true"/>
    <NumericId xmlns="c66daf58-3c46-4c48-8560-c485e881f7f9" xsi:nil="true"/>
    <ParentAssetId xmlns="c66daf58-3c46-4c48-8560-c485e881f7f9" xsi:nil="true"/>
    <OriginalSourceMarket xmlns="c66daf58-3c46-4c48-8560-c485e881f7f9">english</OriginalSourceMarket>
    <ApprovalStatus xmlns="c66daf58-3c46-4c48-8560-c485e881f7f9">InProgress</ApprovalStatus>
    <TPComponent xmlns="c66daf58-3c46-4c48-8560-c485e881f7f9" xsi:nil="true"/>
    <EditorialTags xmlns="c66daf58-3c46-4c48-8560-c485e881f7f9" xsi:nil="true"/>
    <TPExecutable xmlns="c66daf58-3c46-4c48-8560-c485e881f7f9" xsi:nil="true"/>
    <TPLaunchHelpLink xmlns="c66daf58-3c46-4c48-8560-c485e881f7f9" xsi:nil="true"/>
    <SourceTitle xmlns="c66daf58-3c46-4c48-8560-c485e881f7f9" xsi:nil="true"/>
    <CSXUpdate xmlns="c66daf58-3c46-4c48-8560-c485e881f7f9">false</CSXUpdate>
    <IntlLocPriority xmlns="c66daf58-3c46-4c48-8560-c485e881f7f9" xsi:nil="true"/>
    <UAProjectedTotalWords xmlns="c66daf58-3c46-4c48-8560-c485e881f7f9" xsi:nil="true"/>
    <AssetType xmlns="c66daf58-3c46-4c48-8560-c485e881f7f9">TP</AssetType>
    <MachineTranslated xmlns="c66daf58-3c46-4c48-8560-c485e881f7f9">false</MachineTranslated>
    <OutputCachingOn xmlns="c66daf58-3c46-4c48-8560-c485e881f7f9">false</OutputCachingOn>
    <TemplateStatus xmlns="c66daf58-3c46-4c48-8560-c485e881f7f9" xsi:nil="true"/>
    <IsSearchable xmlns="c66daf58-3c46-4c48-8560-c485e881f7f9">true</IsSearchable>
    <ContentItem xmlns="c66daf58-3c46-4c48-8560-c485e881f7f9" xsi:nil="true"/>
    <HandoffToMSDN xmlns="c66daf58-3c46-4c48-8560-c485e881f7f9" xsi:nil="true"/>
    <ShowIn xmlns="c66daf58-3c46-4c48-8560-c485e881f7f9">Show everywhere</ShowIn>
    <ThumbnailAssetId xmlns="c66daf58-3c46-4c48-8560-c485e881f7f9" xsi:nil="true"/>
    <UALocComments xmlns="c66daf58-3c46-4c48-8560-c485e881f7f9" xsi:nil="true"/>
    <UALocRecommendation xmlns="c66daf58-3c46-4c48-8560-c485e881f7f9">Localize</UALocRecommendation>
    <LastModifiedDateTime xmlns="c66daf58-3c46-4c48-8560-c485e881f7f9" xsi:nil="true"/>
    <LastPublishResultLookup xmlns="c66daf58-3c46-4c48-8560-c485e881f7f9"/>
    <LegacyData xmlns="c66daf58-3c46-4c48-8560-c485e881f7f9" xsi:nil="true"/>
    <ClipArtFilename xmlns="c66daf58-3c46-4c48-8560-c485e881f7f9" xsi:nil="true"/>
    <TPApplication xmlns="c66daf58-3c46-4c48-8560-c485e881f7f9" xsi:nil="true"/>
    <CSXHash xmlns="c66daf58-3c46-4c48-8560-c485e881f7f9" xsi:nil="true"/>
    <DirectSourceMarket xmlns="c66daf58-3c46-4c48-8560-c485e881f7f9">english</DirectSourceMarket>
    <PrimaryImageGen xmlns="c66daf58-3c46-4c48-8560-c485e881f7f9">true</PrimaryImageGen>
    <PlannedPubDate xmlns="c66daf58-3c46-4c48-8560-c485e881f7f9" xsi:nil="true"/>
    <CSXSubmissionMarket xmlns="c66daf58-3c46-4c48-8560-c485e881f7f9" xsi:nil="true"/>
    <Downloads xmlns="c66daf58-3c46-4c48-8560-c485e881f7f9">0</Downloads>
    <ArtSampleDocs xmlns="c66daf58-3c46-4c48-8560-c485e881f7f9" xsi:nil="true"/>
    <TrustLevel xmlns="c66daf58-3c46-4c48-8560-c485e881f7f9">1 Microsoft Managed Content</TrustLevel>
    <BlockPublish xmlns="c66daf58-3c46-4c48-8560-c485e881f7f9">false</BlockPublish>
    <TPLaunchHelpLinkType xmlns="c66daf58-3c46-4c48-8560-c485e881f7f9">Template</TPLaunchHelpLinkType>
    <BusinessGroup xmlns="c66daf58-3c46-4c48-8560-c485e881f7f9" xsi:nil="true"/>
    <Providers xmlns="c66daf58-3c46-4c48-8560-c485e881f7f9" xsi:nil="true"/>
    <TemplateTemplateType xmlns="c66daf58-3c46-4c48-8560-c485e881f7f9">PowerPoint Presentation Template</TemplateTemplateType>
    <TimesCloned xmlns="c66daf58-3c46-4c48-8560-c485e881f7f9" xsi:nil="true"/>
    <TPAppVersion xmlns="c66daf58-3c46-4c48-8560-c485e881f7f9" xsi:nil="true"/>
    <VoteCount xmlns="c66daf58-3c46-4c48-8560-c485e881f7f9" xsi:nil="true"/>
    <AverageRating xmlns="c66daf58-3c46-4c48-8560-c485e881f7f9" xsi:nil="true"/>
    <Provider xmlns="c66daf58-3c46-4c48-8560-c485e881f7f9" xsi:nil="true"/>
    <UACurrentWords xmlns="c66daf58-3c46-4c48-8560-c485e881f7f9" xsi:nil="true"/>
    <AssetId xmlns="c66daf58-3c46-4c48-8560-c485e881f7f9">TP102478713</AssetId>
    <TPClientViewer xmlns="c66daf58-3c46-4c48-8560-c485e881f7f9" xsi:nil="true"/>
    <DSATActionTaken xmlns="c66daf58-3c46-4c48-8560-c485e881f7f9" xsi:nil="true"/>
    <APEditor xmlns="c66daf58-3c46-4c48-8560-c485e881f7f9">
      <UserInfo>
        <DisplayName/>
        <AccountId xsi:nil="true"/>
        <AccountType/>
      </UserInfo>
    </APEditor>
    <TPInstallLocation xmlns="c66daf58-3c46-4c48-8560-c485e881f7f9" xsi:nil="true"/>
    <OOCacheId xmlns="c66daf58-3c46-4c48-8560-c485e881f7f9" xsi:nil="true"/>
    <IsDeleted xmlns="c66daf58-3c46-4c48-8560-c485e881f7f9">false</IsDeleted>
    <PublishTargets xmlns="c66daf58-3c46-4c48-8560-c485e881f7f9">OfficeOnline</PublishTargets>
    <ApprovalLog xmlns="c66daf58-3c46-4c48-8560-c485e881f7f9" xsi:nil="true"/>
    <BugNumber xmlns="c66daf58-3c46-4c48-8560-c485e881f7f9" xsi:nil="true"/>
    <CrawlForDependencies xmlns="c66daf58-3c46-4c48-8560-c485e881f7f9">false</CrawlForDependencies>
    <LastHandOff xmlns="c66daf58-3c46-4c48-8560-c485e881f7f9" xsi:nil="true"/>
    <Milestone xmlns="c66daf58-3c46-4c48-8560-c485e881f7f9" xsi:nil="true"/>
    <UANotes xmlns="c66daf58-3c46-4c48-8560-c485e881f7f9" xsi:nil="true"/>
    <CampaignTagsTaxHTField0 xmlns="c66daf58-3c46-4c48-8560-c485e881f7f9">
      <Terms xmlns="http://schemas.microsoft.com/office/infopath/2007/PartnerControls"/>
    </CampaignTagsTaxHTField0>
    <LocLastLocAttemptVersionLookup xmlns="c66daf58-3c46-4c48-8560-c485e881f7f9">132295</LocLastLocAttemptVersionLookup>
    <LocLastLocAttemptVersionTypeLookup xmlns="c66daf58-3c46-4c48-8560-c485e881f7f9" xsi:nil="true"/>
    <LocOverallPreviewStatusLookup xmlns="c66daf58-3c46-4c48-8560-c485e881f7f9" xsi:nil="true"/>
    <LocOverallPublishStatusLookup xmlns="c66daf58-3c46-4c48-8560-c485e881f7f9" xsi:nil="true"/>
    <TaxCatchAll xmlns="c66daf58-3c46-4c48-8560-c485e881f7f9"/>
    <LocNewPublishedVersionLookup xmlns="c66daf58-3c46-4c48-8560-c485e881f7f9" xsi:nil="true"/>
    <LocPublishedDependentAssetsLookup xmlns="c66daf58-3c46-4c48-8560-c485e881f7f9" xsi:nil="true"/>
    <LocComments xmlns="c66daf58-3c46-4c48-8560-c485e881f7f9" xsi:nil="true"/>
    <LocProcessedForMarketsLookup xmlns="c66daf58-3c46-4c48-8560-c485e881f7f9" xsi:nil="true"/>
    <LocRecommendedHandoff xmlns="c66daf58-3c46-4c48-8560-c485e881f7f9" xsi:nil="true"/>
    <LocManualTestRequired xmlns="c66daf58-3c46-4c48-8560-c485e881f7f9" xsi:nil="true"/>
    <LocProcessedForHandoffsLookup xmlns="c66daf58-3c46-4c48-8560-c485e881f7f9" xsi:nil="true"/>
    <LocOverallHandbackStatusLookup xmlns="c66daf58-3c46-4c48-8560-c485e881f7f9" xsi:nil="true"/>
    <LocalizationTagsTaxHTField0 xmlns="c66daf58-3c46-4c48-8560-c485e881f7f9">
      <Terms xmlns="http://schemas.microsoft.com/office/infopath/2007/PartnerControls"/>
    </LocalizationTagsTaxHTField0>
    <FeatureTagsTaxHTField0 xmlns="c66daf58-3c46-4c48-8560-c485e881f7f9">
      <Terms xmlns="http://schemas.microsoft.com/office/infopath/2007/PartnerControls"/>
    </FeatureTagsTaxHTField0>
    <LocOverallLocStatusLookup xmlns="c66daf58-3c46-4c48-8560-c485e881f7f9" xsi:nil="true"/>
    <LocPublishedLinkedAssetsLookup xmlns="c66daf58-3c46-4c48-8560-c485e881f7f9" xsi:nil="true"/>
    <InternalTagsTaxHTField0 xmlns="c66daf58-3c46-4c48-8560-c485e881f7f9">
      <Terms xmlns="http://schemas.microsoft.com/office/infopath/2007/PartnerControls"/>
    </InternalTagsTaxHTField0>
    <RecommendationsModifier xmlns="c66daf58-3c46-4c48-8560-c485e881f7f9" xsi:nil="true"/>
    <ScenarioTagsTaxHTField0 xmlns="c66daf58-3c46-4c48-8560-c485e881f7f9">
      <Terms xmlns="http://schemas.microsoft.com/office/infopath/2007/PartnerControls"/>
    </ScenarioTagsTaxHTField0>
    <OriginalRelease xmlns="c66daf58-3c46-4c48-8560-c485e881f7f9">14</OriginalRelease>
    <Component xmlns="8e8ea6d1-e150-4704-b47c-0a92d6aed386" xsi:nil="true"/>
    <Description0 xmlns="8e8ea6d1-e150-4704-b47c-0a92d6aed386" xsi:nil="true"/>
    <LocMarketGroupTiers2 xmlns="c66daf58-3c46-4c48-8560-c485e881f7f9" xsi:nil="true"/>
  </documentManagement>
</p:properties>
</file>

<file path=customXml/itemProps1.xml><?xml version="1.0" encoding="utf-8"?>
<ds:datastoreItem xmlns:ds="http://schemas.openxmlformats.org/officeDocument/2006/customXml" ds:itemID="{289C3C26-CBA8-4D10-A22E-13F0F9B04C8B}"/>
</file>

<file path=customXml/itemProps2.xml><?xml version="1.0" encoding="utf-8"?>
<ds:datastoreItem xmlns:ds="http://schemas.openxmlformats.org/officeDocument/2006/customXml" ds:itemID="{5E519BB6-FA83-4C7A-A5C3-FEA49DBE1C3F}"/>
</file>

<file path=customXml/itemProps3.xml><?xml version="1.0" encoding="utf-8"?>
<ds:datastoreItem xmlns:ds="http://schemas.openxmlformats.org/officeDocument/2006/customXml" ds:itemID="{6A629D72-27A8-47EA-A230-41412D4816DE}"/>
</file>

<file path=docProps/app.xml><?xml version="1.0" encoding="utf-8"?>
<Properties xmlns="http://schemas.openxmlformats.org/officeDocument/2006/extended-properties" xmlns:vt="http://schemas.openxmlformats.org/officeDocument/2006/docPropsVTypes">
  <Template>Animated_pointer_and_light-up_text</Template>
  <TotalTime>0</TotalTime>
  <Words>40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Animated_pointer_and_light-up_text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2011-01-14T06:13:54Z</dcterms:created>
  <dcterms:modified xsi:type="dcterms:W3CDTF">2012-01-06T04:37:36Z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0x0101009D4095AFEE790E42B52CF3AD35B999BF040086E71550AC00CE488731BAE03648ABFB</vt:lpwstr>
  </property>
</Properties>
</file>