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2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15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1989381-577C-49AA-A4E2-5EBA34BD6249}" type="datetimeFigureOut">
              <a:rPr lang="en-US" altLang="zh-TW"/>
              <a:t>2/9/2015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05E7BEC-684E-4C3F-AEB2-ED7203F4ED33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E5E25F29-0308-477E-B892-CB798FED9259}" type="datetimeFigureOut">
              <a:t>2015/2/9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8FD79C7-905A-4C8B-8800-03693A11A4A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alt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alt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alt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alt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zh-TW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altLang="zh-TW" smtClean="0"/>
              <a:t>12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圓角矩形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橢圓形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20" name="圖片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橢圓形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23" name="圖片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zh-TW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zh-TW" sz="2400" b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A277F81-B8BE-4294-BB38-1B7161D526DE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8920BD4-378F-4EBE-85FD-93939228F85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5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27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四月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30</a:t>
            </a:r>
            <a:endParaRPr lang="zh-TW" sz="1300" b="0" kern="120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 </a:t>
            </a:r>
            <a:r>
              <a:rPr lang="zh-TW" altLang="en-US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五月</a:t>
            </a:r>
            <a:endParaRPr lang="zh-TW" altLang="en-US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2/3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9/10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16/17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23/24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30/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31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 六月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6/7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en-US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6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五月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30/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六月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6/7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13/14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20/21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27/28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2" name="文字方塊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3" name="文字方塊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4" name="文字方塊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七月</a:t>
            </a:r>
          </a:p>
        </p:txBody>
      </p:sp>
      <p:sp>
        <p:nvSpPr>
          <p:cNvPr id="1825" name="文字方塊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6" name="文字方塊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7" name="文字方塊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4/5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7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六月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七月</a:t>
            </a: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4/5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11/12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18/19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25/26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baseline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2 </a:t>
            </a:r>
            <a:r>
              <a:rPr lang="zh-TW" altLang="zh-TW" sz="1300" b="0" baseline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八月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2" name="文字方塊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3" name="文字方塊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4" name="文字方塊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5" name="文字方塊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6" name="文字方塊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7" name="文字方塊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8/9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5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8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七月</a:t>
            </a:r>
            <a:endParaRPr lang="zh-TW" altLang="en-US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alt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alt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 </a:t>
            </a:r>
            <a:r>
              <a:rPr lang="zh-TW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八月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8/9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15/16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22/23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29/30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alt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九月</a:t>
            </a:r>
            <a:endParaRPr lang="zh-TW" altLang="en-US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5/6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 dirty="0"/>
              <a:t>按一下以編輯母片</a:t>
            </a:r>
            <a:r>
              <a:rPr lang="zh-TW" dirty="0" smtClean="0"/>
              <a:t>文字樣式</a:t>
            </a:r>
            <a:endParaRPr lang="zh-TW" dirty="0"/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橢圓形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10" name="圖片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橢圓形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13" name="圖片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/>
            </a:lvl6pPr>
            <a:lvl7pPr latinLnBrk="0">
              <a:defRPr lang="zh-TW" baseline="0"/>
            </a:lvl7pPr>
            <a:lvl8pPr latinLnBrk="0">
              <a:defRPr lang="zh-TW" baseline="0"/>
            </a:lvl8pPr>
            <a:lvl9pPr latinLnBrk="0">
              <a:defRPr lang="zh-TW" baseline="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C9A3A16-68B0-4C3C-9C15-9321178FD76C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EB97E0C-8F25-49B0-9FED-AD60A4CEA8B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橢圓形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8" name="圖片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橢圓形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11" name="圖片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C9A3A16-68B0-4C3C-9C15-9321178FD76C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EB97E0C-8F25-49B0-9FED-AD60A4CEA8B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年 9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八月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30/31</a:t>
            </a:r>
            <a:endParaRPr lang="zh-TW" altLang="en-US" sz="1300" b="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九月</a:t>
            </a: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6/7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13/14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20/21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27/28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2" name="文字方塊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3" name="文字方塊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30</a:t>
            </a:r>
            <a:endParaRPr lang="zh-TW" sz="1300" b="0" kern="12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824" name="文字方塊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</a:t>
            </a:r>
            <a:r>
              <a:rPr lang="zh-TW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5" name="文字方塊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6" name="文字方塊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7" name="文字方塊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4/5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按一下以編輯母片標題</a:t>
            </a:r>
            <a:r>
              <a:rPr lang="zh-TW" dirty="0" smtClean="0"/>
              <a:t>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年 10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九月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30</a:t>
            </a:r>
            <a:endParaRPr lang="zh-TW" sz="1300" b="0" kern="120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altLang="en-US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十月</a:t>
            </a: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4/5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11/12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18/19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25/26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31</a:t>
            </a:r>
            <a:endParaRPr lang="zh-TW" sz="1300" b="0" kern="12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 </a:t>
            </a:r>
            <a:r>
              <a:rPr lang="zh-TW" altLang="en-US" sz="1300" b="0" baseline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十一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2" name="文字方塊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3" name="文字方塊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4" name="文字方塊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5" name="文字方塊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6" name="文字方塊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7" name="文字方塊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8/9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5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年 11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7 </a:t>
            </a:r>
            <a:r>
              <a:rPr lang="zh-TW" altLang="en-US" sz="1300" b="0" baseline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0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31</a:t>
            </a:r>
            <a:endParaRPr lang="zh-TW" sz="1300" b="0" kern="120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/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 </a:t>
            </a:r>
            <a:r>
              <a:rPr lang="zh-TW" altLang="en-US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十一月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8/9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/1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/2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29/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30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1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十二月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6/7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en-US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rPr>
              <a:t>4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cs typeface="Meiryo" panose="020B0604030504040204" pitchFamily="34" charset="-128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年 12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十一月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29/30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十二月</a:t>
            </a:r>
            <a:endParaRPr lang="zh-TW" altLang="en-US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6/7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13/14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27/28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2" name="文字方塊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3" name="文字方塊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4" name="文字方塊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31</a:t>
            </a:r>
            <a:endParaRPr lang="zh-TW" sz="1300" b="0" kern="12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825" name="文字方塊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一月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6" name="文字方塊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7" name="文字方塊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3/4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1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十二月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</a:t>
            </a:r>
            <a:r>
              <a:rPr 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1</a:t>
            </a:r>
            <a:endParaRPr lang="zh-TW" sz="1300" b="0" kern="120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一月</a:t>
            </a:r>
            <a:endParaRPr lang="zh-TW" altLang="en-US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3/4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10/11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17/18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24/25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31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二月</a:t>
            </a:r>
          </a:p>
        </p:txBody>
      </p:sp>
      <p:sp>
        <p:nvSpPr>
          <p:cNvPr id="69" name="文字方塊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7/8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2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一月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二月</a:t>
            </a: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7/8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三月</a:t>
            </a:r>
          </a:p>
        </p:txBody>
      </p:sp>
      <p:sp>
        <p:nvSpPr>
          <p:cNvPr id="69" name="文字方塊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3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二月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2</a:t>
            </a:r>
            <a:r>
              <a:rPr lang="en-US" altLang="zh-TW" sz="1300" b="0" kern="120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8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三月</a:t>
            </a: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7/8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28/29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31</a:t>
            </a:r>
            <a:endParaRPr lang="zh-TW" sz="1300" b="0" kern="12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r>
            <a:r>
              <a:rPr lang="en-US" altLang="zh-TW" sz="1300" b="0" baseline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四</a:t>
            </a:r>
            <a:r>
              <a:rPr lang="zh-TW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4/5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年 4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文字方塊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sz="1300" b="0" dirty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三月</a:t>
            </a:r>
          </a:p>
        </p:txBody>
      </p:sp>
      <p:sp>
        <p:nvSpPr>
          <p:cNvPr id="1793" name="文字方塊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4" name="文字方塊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zh-TW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四月</a:t>
            </a:r>
            <a:endParaRPr lang="zh-TW" alt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5" name="文字方塊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6" name="文字方塊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7" name="文字方塊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4/5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8" name="文字方塊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99" name="文字方塊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0" name="文字方塊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1" name="文字方塊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2" name="文字方塊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3" name="文字方塊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11/12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4" name="文字方塊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5" name="文字方塊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6" name="文字方塊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7" name="文字方塊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8" name="文字方塊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09" name="文字方塊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18/19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0" name="文字方塊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1" name="文字方塊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2" name="文字方塊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3" name="文字方塊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4" name="文字方塊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5" name="文字方塊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25/26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6" name="文字方塊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7" name="文字方塊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8" name="文字方塊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r>
            <a:endParaRPr lang="zh-TW" sz="1300" b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19" name="文字方塊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30</a:t>
            </a:r>
            <a:endParaRPr lang="zh-TW" sz="1300" b="0" kern="12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820" name="文字方塊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 </a:t>
            </a:r>
            <a:r>
              <a:rPr lang="zh-TW" altLang="en-US" sz="1300" b="0" baseline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五</a:t>
            </a:r>
            <a:r>
              <a:rPr lang="zh-TW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1" name="文字方塊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2/3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2" name="文字方塊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3" name="文字方塊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4" name="文字方塊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5" name="文字方塊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6" name="文字方塊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r>
            <a:endParaRPr lang="zh-TW" sz="1300" b="0" dirty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27" name="文字方塊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alt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9/</a:t>
            </a:r>
            <a:r>
              <a:rPr lang="zh-TW" sz="1300" b="0" dirty="0" smtClean="0">
                <a:solidFill>
                  <a:schemeClr val="bg2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r>
            <a:endParaRPr lang="en-US" altLang="zh-TW" sz="1300" b="0" dirty="0" smtClean="0">
              <a:solidFill>
                <a:schemeClr val="bg2">
                  <a:lumMod val="9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75" name="文字版面配置區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8" name="文字方塊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</a:t>
            </a:r>
            <a:r>
              <a:rPr lang="en-US" altLang="zh-TW" sz="2400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r>
            <a:endParaRPr lang="zh-TW" sz="2400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3618" name="群組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直線接點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直線接點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直線接點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直線接點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直線接點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直線接點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直線接點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群組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直線接點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直線接點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直線接點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直線接點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直線接點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直線接點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直線接點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群組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直線接點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直線接點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直線接點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直線接點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直線接點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直線接點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直線接點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群組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直線接點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直線接點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直線接點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直線接點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直線接點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直線接點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直線接點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群組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直線接點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直線接點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直線接點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直線接點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直線接點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直線接點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直線接點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群組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直線接點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直線接點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直線接點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直線接點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直線接點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直線接點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直線接點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群組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群組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直線接點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直線接點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直線接點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直線接點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直線接點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直線接點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直線接點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群組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直線接點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直線接點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直線接點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直線接點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直線接點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右側活頁圈裝訂設計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橢圓形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1061" name="圖片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左側活頁圈裝訂設計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橢圓形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48" name="圖片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文字方塊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zh-TW" sz="12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星期一</a:t>
            </a:r>
          </a:p>
        </p:txBody>
      </p:sp>
      <p:sp>
        <p:nvSpPr>
          <p:cNvPr id="1843" name="文字方塊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zh-TW" sz="12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星期二</a:t>
            </a:r>
          </a:p>
        </p:txBody>
      </p:sp>
      <p:sp>
        <p:nvSpPr>
          <p:cNvPr id="1844" name="文字方塊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zh-TW" sz="12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星期三</a:t>
            </a:r>
          </a:p>
        </p:txBody>
      </p:sp>
      <p:sp>
        <p:nvSpPr>
          <p:cNvPr id="1845" name="文字方塊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zh-TW" sz="12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星期四</a:t>
            </a:r>
          </a:p>
        </p:txBody>
      </p:sp>
      <p:sp>
        <p:nvSpPr>
          <p:cNvPr id="1846" name="文字方塊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zh-TW" sz="12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星期五</a:t>
            </a:r>
          </a:p>
        </p:txBody>
      </p:sp>
      <p:sp>
        <p:nvSpPr>
          <p:cNvPr id="1847" name="文字方塊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zh-TW" altLang="en-US" sz="1200" b="1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星期六</a:t>
            </a:r>
            <a:r>
              <a:rPr lang="en-US" altLang="zh-TW" sz="1200" b="1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zh-TW" altLang="en-US" sz="1200" b="1" dirty="0" smtClean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日</a:t>
            </a:r>
            <a:endParaRPr lang="zh-TW" sz="1200" b="1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8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93A36-1BCE-4989-A484-BB2F32BA08F5}" type="datetimeFigureOut">
              <a:rPr lang="en-US" altLang="zh-TW" smtClean="0"/>
              <a:pPr/>
              <a:t>2/9/2015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TW" sz="8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8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CB5F7B-7C15-41FD-9488-0FCC5C0A130E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4" r:id="rId3"/>
    <p:sldLayoutId id="2147483675" r:id="rId4"/>
    <p:sldLayoutId id="2147483676" r:id="rId5"/>
    <p:sldLayoutId id="2147483664" r:id="rId6"/>
    <p:sldLayoutId id="2147483665" r:id="rId7"/>
    <p:sldLayoutId id="2147483679" r:id="rId8"/>
    <p:sldLayoutId id="2147483660" r:id="rId9"/>
    <p:sldLayoutId id="2147483680" r:id="rId10"/>
    <p:sldLayoutId id="2147483681" r:id="rId11"/>
    <p:sldLayoutId id="2147483682" r:id="rId12"/>
    <p:sldLayoutId id="2147483667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zh-TW" sz="3600" kern="120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文字版面配置區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3" name="文字版面配置區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9" name="文字版面配置區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5" name="文字版面配置區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1" name="文字版面配置區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7" name="文字版面配置區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6" name="文字版面配置區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2" name="文字版面配置區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8" name="文字版面配置區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4" name="文字版面配置區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0" name="文字版面配置區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6" name="文字版面配置區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8" name="文字版面配置區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4" name="文字版面配置區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6" name="文字版面配置區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2" name="文字版面配置區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8" name="文字版面配置區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9" name="文字版面配置區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5" name="文字版面配置區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7" name="文字版面配置區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3" name="文字版面配置區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9" name="文字版面配置區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0" name="文字版面配置區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6" name="文字版面配置區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8" name="文字版面配置區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4" name="文字版面配置區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0" name="文字版面配置區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1" name="文字版面配置區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7" name="文字版面配置區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9" name="文字版面配置區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5" name="文字版面配置區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1" name="文字版面配置區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5" name="標題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九月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六月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七月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文字版面配置區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3" name="文字版面配置區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9" name="文字版面配置區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5" name="文字版面配置區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1" name="文字版面配置區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7" name="文字版面配置區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6" name="文字版面配置區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2" name="文字版面配置區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8" name="文字版面配置區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4" name="文字版面配置區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0" name="文字版面配置區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6" name="文字版面配置區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8" name="文字版面配置區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4" name="文字版面配置區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6" name="文字版面配置區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2" name="文字版面配置區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8" name="文字版面配置區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9" name="文字版面配置區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5" name="文字版面配置區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7" name="文字版面配置區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3" name="文字版面配置區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9" name="文字版面配置區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0" name="文字版面配置區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6" name="文字版面配置區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8" name="文字版面配置區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4" name="文字版面配置區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0" name="文字版面配置區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1" name="文字版面配置區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7" name="文字版面配置區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9" name="文字版面配置區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5" name="文字版面配置區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1" name="文字版面配置區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八月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十月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十一月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十二月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一月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二月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標題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三月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四月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五月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學年行事曆2014-2015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如螢幕大小 (4:3)</PresentationFormat>
  <Paragraphs>17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Meiryo</vt:lpstr>
      <vt:lpstr>Microsoft JhengHei UI</vt:lpstr>
      <vt:lpstr>微軟正黑體</vt:lpstr>
      <vt:lpstr>Arial</vt:lpstr>
      <vt:lpstr>Calibri</vt:lpstr>
      <vt:lpstr>學年行事曆2014-2015</vt:lpstr>
      <vt:lpstr>九月</vt:lpstr>
      <vt:lpstr>十月</vt:lpstr>
      <vt:lpstr>十一月</vt:lpstr>
      <vt:lpstr>十二月</vt:lpstr>
      <vt:lpstr>一月</vt:lpstr>
      <vt:lpstr>二月</vt:lpstr>
      <vt:lpstr>三月</vt:lpstr>
      <vt:lpstr>四月</vt:lpstr>
      <vt:lpstr>五月</vt:lpstr>
      <vt:lpstr>六月</vt:lpstr>
      <vt:lpstr>七月</vt:lpstr>
      <vt:lpstr>八月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2015-02-09T11:55:52Z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