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384" autoAdjust="0"/>
  </p:normalViewPr>
  <p:slideViewPr>
    <p:cSldViewPr snapToGrid="0">
      <p:cViewPr varScale="1">
        <p:scale>
          <a:sx n="85" d="100"/>
          <a:sy n="85" d="100"/>
        </p:scale>
        <p:origin x="160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38D6FE3C-34D8-4B4B-9273-D907B0A3B964}" type="datetimeFigureOut">
              <a:rPr lang="en-US" altLang="zh-TW"/>
              <a:t>1/22/2014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E169A89D-734B-4FAD-B6E7-2B864E72E489}" type="slidenum">
              <a:rPr lang="zh-TW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1D0FF5F4-5691-49AF-9E16-FB22826F7264}" type="datetimeFigureOut">
              <a:t>2014/1/22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2A89D7-7603-4ECB-ADF6-F6CF2BE4F401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若要變更摺頁冊，可將範例內容取代為自訂內容。 或者，若要從全新版面開始輸入，請按下 [常用] 索引標籤上的 [新增投影片] 按鈕以插入新頁面。 此時將自訂文字輸入至空白的版面配置區並放入圖片。如需更多版面配置區以放置標題、副標題或本文內容，請複製現有的版面配置區，然後將新的版面配置區拖曳至定位</a:t>
            </a:r>
            <a:r>
              <a:rPr lang="zh-TW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。</a:t>
            </a:r>
          </a:p>
          <a:p>
            <a:endParaRPr lang="zh-TW" dirty="0" smtClean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r>
              <a:rPr lang="zh-TW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您是否有注意到我們替您所製作的摺線？摺線看起來很淡，但若您不喜歡摺頁冊上有摺線，請在列印前選取並刪除摺線。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9636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5314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字版面配置區 21"/>
          <p:cNvSpPr>
            <a:spLocks noGrp="1"/>
          </p:cNvSpPr>
          <p:nvPr>
            <p:ph type="body" sz="quarter" idx="20" hasCustomPrompt="1"/>
          </p:nvPr>
        </p:nvSpPr>
        <p:spPr>
          <a:xfrm>
            <a:off x="235612" y="240371"/>
            <a:ext cx="2868775" cy="129450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zh-TW" sz="1900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標題文字</a:t>
            </a:r>
          </a:p>
        </p:txBody>
      </p:sp>
      <p:sp>
        <p:nvSpPr>
          <p:cNvPr id="25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228600" y="1546649"/>
            <a:ext cx="2880360" cy="4572000"/>
          </a:xfrm>
        </p:spPr>
        <p:txBody>
          <a:bodyPr tIns="182880">
            <a:normAutofit/>
          </a:bodyPr>
          <a:lstStyle>
            <a:lvl1pPr marL="0" indent="0" algn="ctr" latinLnBrk="0">
              <a:buNone/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8" name="文字版面配置區 21"/>
          <p:cNvSpPr>
            <a:spLocks noGrp="1"/>
          </p:cNvSpPr>
          <p:nvPr>
            <p:ph type="body" sz="quarter" idx="19" hasCustomPrompt="1"/>
          </p:nvPr>
        </p:nvSpPr>
        <p:spPr>
          <a:xfrm>
            <a:off x="228598" y="6130419"/>
            <a:ext cx="2880360" cy="1097570"/>
          </a:xfrm>
        </p:spPr>
        <p:txBody>
          <a:bodyPr lIns="0" tIns="0" rIns="0" bIns="0" anchor="ctr">
            <a:noAutofit/>
          </a:bodyPr>
          <a:lstStyle>
            <a:lvl1pPr marL="73152" indent="-73152" algn="l" latinLnBrk="0">
              <a:lnSpc>
                <a:spcPct val="120000"/>
              </a:lnSpc>
              <a:spcBef>
                <a:spcPts val="600"/>
              </a:spcBef>
              <a:buNone/>
              <a:defRPr lang="zh-TW" sz="1200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「引述文字」</a:t>
            </a:r>
          </a:p>
        </p:txBody>
      </p:sp>
      <p:sp>
        <p:nvSpPr>
          <p:cNvPr id="26" name="文字版面配置區 21"/>
          <p:cNvSpPr>
            <a:spLocks noGrp="1"/>
          </p:cNvSpPr>
          <p:nvPr>
            <p:ph type="body" sz="quarter" idx="24" hasCustomPrompt="1"/>
          </p:nvPr>
        </p:nvSpPr>
        <p:spPr>
          <a:xfrm>
            <a:off x="228598" y="7239758"/>
            <a:ext cx="2880360" cy="304041"/>
          </a:xfrm>
        </p:spPr>
        <p:txBody>
          <a:bodyPr lIns="0" tIns="0" rIns="0" bIns="0" anchor="t">
            <a:noAutofit/>
          </a:bodyPr>
          <a:lstStyle>
            <a:lvl1pPr marL="0" indent="0" algn="r" latinLnBrk="0">
              <a:lnSpc>
                <a:spcPct val="120000"/>
              </a:lnSpc>
              <a:spcBef>
                <a:spcPts val="600"/>
              </a:spcBef>
              <a:buNone/>
              <a:defRPr lang="zh-TW" sz="1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- 引述來源</a:t>
            </a:r>
          </a:p>
        </p:txBody>
      </p:sp>
      <p:sp>
        <p:nvSpPr>
          <p:cNvPr id="24" name="文字版面配置區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33921" y="6225120"/>
            <a:ext cx="1914524" cy="722834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400"/>
              </a:spcBef>
              <a:buNone/>
              <a:defRPr lang="zh-TW" sz="11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寄件者地址</a:t>
            </a:r>
          </a:p>
        </p:txBody>
      </p:sp>
      <p:sp>
        <p:nvSpPr>
          <p:cNvPr id="20" name="文字版面配置區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041759" y="3382054"/>
            <a:ext cx="2045399" cy="748637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400"/>
              </a:spcBef>
              <a:buNone/>
              <a:defRPr lang="zh-TW" sz="13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收件者姓名與地址</a:t>
            </a:r>
          </a:p>
        </p:txBody>
      </p:sp>
      <p:sp>
        <p:nvSpPr>
          <p:cNvPr id="29" name="圖片版面配置區 11"/>
          <p:cNvSpPr>
            <a:spLocks noGrp="1"/>
          </p:cNvSpPr>
          <p:nvPr>
            <p:ph type="pic" sz="quarter" idx="25"/>
          </p:nvPr>
        </p:nvSpPr>
        <p:spPr>
          <a:xfrm>
            <a:off x="6876288" y="228600"/>
            <a:ext cx="2926080" cy="5257800"/>
          </a:xfrm>
        </p:spPr>
        <p:txBody>
          <a:bodyPr tIns="182880">
            <a:normAutofit/>
          </a:bodyPr>
          <a:lstStyle>
            <a:lvl1pPr marL="0" indent="0" algn="ctr" latinLnBrk="0">
              <a:buNone/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33" name="文字版面配置區 21"/>
          <p:cNvSpPr>
            <a:spLocks noGrp="1"/>
          </p:cNvSpPr>
          <p:nvPr>
            <p:ph type="body" sz="quarter" idx="21" hasCustomPrompt="1"/>
          </p:nvPr>
        </p:nvSpPr>
        <p:spPr>
          <a:xfrm>
            <a:off x="6873239" y="5486401"/>
            <a:ext cx="2926080" cy="86461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0"/>
              </a:spcBef>
              <a:buNone/>
              <a:defRPr lang="zh-TW" sz="2200" b="1" cap="all" baseline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標題文字</a:t>
            </a:r>
          </a:p>
        </p:txBody>
      </p:sp>
      <p:sp>
        <p:nvSpPr>
          <p:cNvPr id="7" name="郵票標記"/>
          <p:cNvSpPr/>
          <p:nvPr userDrawn="1"/>
        </p:nvSpPr>
        <p:spPr>
          <a:xfrm rot="16200000">
            <a:off x="3431479" y="228600"/>
            <a:ext cx="786384" cy="789815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sz="1100">
                <a:solidFill>
                  <a:schemeClr val="bg1">
                    <a:lumMod val="50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請在此貼上郵票</a:t>
            </a:r>
          </a:p>
        </p:txBody>
      </p:sp>
      <p:cxnSp>
        <p:nvCxnSpPr>
          <p:cNvPr id="21" name="直線接點 20"/>
          <p:cNvCxnSpPr/>
          <p:nvPr userDrawn="1"/>
        </p:nvCxnSpPr>
        <p:spPr>
          <a:xfrm>
            <a:off x="228600" y="2286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 userDrawn="1"/>
        </p:nvCxnSpPr>
        <p:spPr>
          <a:xfrm>
            <a:off x="228600" y="7543800"/>
            <a:ext cx="288036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 userDrawn="1"/>
        </p:nvCxnSpPr>
        <p:spPr>
          <a:xfrm>
            <a:off x="6873239" y="6378741"/>
            <a:ext cx="2926080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文字版面配置區 21"/>
          <p:cNvSpPr>
            <a:spLocks noGrp="1"/>
          </p:cNvSpPr>
          <p:nvPr>
            <p:ph type="body" sz="quarter" idx="20" hasCustomPrompt="1"/>
          </p:nvPr>
        </p:nvSpPr>
        <p:spPr>
          <a:xfrm>
            <a:off x="228600" y="284875"/>
            <a:ext cx="2953511" cy="451816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2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5" name="文字版面配置區 21"/>
          <p:cNvSpPr>
            <a:spLocks noGrp="1"/>
          </p:cNvSpPr>
          <p:nvPr>
            <p:ph type="body" sz="quarter" idx="54" hasCustomPrompt="1"/>
          </p:nvPr>
        </p:nvSpPr>
        <p:spPr>
          <a:xfrm>
            <a:off x="228600" y="778858"/>
            <a:ext cx="2953511" cy="3110322"/>
          </a:xfrm>
        </p:spPr>
        <p:txBody>
          <a:bodyPr lIns="0" tIns="0" rIns="0" bIns="0" anchor="t">
            <a:noAutofit/>
          </a:bodyPr>
          <a:lstStyle>
            <a:lvl1pPr marL="137160" indent="-137160" algn="l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38" name="文字版面配置區 21"/>
          <p:cNvSpPr>
            <a:spLocks noGrp="1"/>
          </p:cNvSpPr>
          <p:nvPr>
            <p:ph type="body" sz="quarter" idx="55" hasCustomPrompt="1"/>
          </p:nvPr>
        </p:nvSpPr>
        <p:spPr>
          <a:xfrm>
            <a:off x="228600" y="4370832"/>
            <a:ext cx="2953511" cy="40646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2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74" name="文字版面配置區 21"/>
          <p:cNvSpPr>
            <a:spLocks noGrp="1"/>
          </p:cNvSpPr>
          <p:nvPr>
            <p:ph type="body" sz="quarter" idx="75" hasCustomPrompt="1"/>
          </p:nvPr>
        </p:nvSpPr>
        <p:spPr>
          <a:xfrm>
            <a:off x="228600" y="4787855"/>
            <a:ext cx="2953511" cy="2759163"/>
          </a:xfrm>
        </p:spPr>
        <p:txBody>
          <a:bodyPr lIns="0" tIns="0" rIns="0" bIns="0" anchor="t">
            <a:noAutofit/>
          </a:bodyPr>
          <a:lstStyle>
            <a:lvl1pPr marL="137160" indent="-137160" algn="l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12" name="圖片版面配置區 11"/>
          <p:cNvSpPr>
            <a:spLocks noGrp="1"/>
          </p:cNvSpPr>
          <p:nvPr>
            <p:ph type="pic" sz="quarter" idx="10"/>
          </p:nvPr>
        </p:nvSpPr>
        <p:spPr>
          <a:xfrm>
            <a:off x="3596831" y="228600"/>
            <a:ext cx="6273356" cy="2450592"/>
          </a:xfrm>
        </p:spPr>
        <p:txBody>
          <a:bodyPr tIns="457200">
            <a:normAutofit/>
          </a:bodyPr>
          <a:lstStyle>
            <a:lvl1pPr marL="0" indent="0" algn="ctr" latinLnBrk="0">
              <a:buNone/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75" name="文字版面配置區 21"/>
          <p:cNvSpPr>
            <a:spLocks noGrp="1"/>
          </p:cNvSpPr>
          <p:nvPr>
            <p:ph type="body" sz="quarter" idx="76" hasCustomPrompt="1"/>
          </p:nvPr>
        </p:nvSpPr>
        <p:spPr>
          <a:xfrm>
            <a:off x="3609213" y="2858432"/>
            <a:ext cx="2956177" cy="1589560"/>
          </a:xfrm>
        </p:spPr>
        <p:txBody>
          <a:bodyPr lIns="0" tIns="0" rIns="0" bIns="0" anchor="t">
            <a:noAutofit/>
          </a:bodyPr>
          <a:lstStyle>
            <a:lvl1pPr marL="137160" indent="-137160" algn="l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49" name="文字版面配置區 21"/>
          <p:cNvSpPr>
            <a:spLocks noGrp="1"/>
          </p:cNvSpPr>
          <p:nvPr>
            <p:ph type="body" sz="quarter" idx="61" hasCustomPrompt="1"/>
          </p:nvPr>
        </p:nvSpPr>
        <p:spPr>
          <a:xfrm>
            <a:off x="3609213" y="4539432"/>
            <a:ext cx="2953511" cy="35641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2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76" name="文字版面配置區 21"/>
          <p:cNvSpPr>
            <a:spLocks noGrp="1"/>
          </p:cNvSpPr>
          <p:nvPr>
            <p:ph type="body" sz="quarter" idx="77" hasCustomPrompt="1"/>
          </p:nvPr>
        </p:nvSpPr>
        <p:spPr>
          <a:xfrm>
            <a:off x="3609213" y="4895850"/>
            <a:ext cx="2953511" cy="2651169"/>
          </a:xfrm>
        </p:spPr>
        <p:txBody>
          <a:bodyPr lIns="0" tIns="0" rIns="0" bIns="0" anchor="t">
            <a:noAutofit/>
          </a:bodyPr>
          <a:lstStyle>
            <a:lvl1pPr marL="137160" indent="-137160" algn="l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62" name="文字版面配置區 21"/>
          <p:cNvSpPr>
            <a:spLocks noGrp="1"/>
          </p:cNvSpPr>
          <p:nvPr>
            <p:ph type="body" sz="quarter" idx="64" hasCustomPrompt="1"/>
          </p:nvPr>
        </p:nvSpPr>
        <p:spPr>
          <a:xfrm>
            <a:off x="6916676" y="3007495"/>
            <a:ext cx="2953511" cy="35641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21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71" name="圖片版面配置區 11"/>
          <p:cNvSpPr>
            <a:spLocks noGrp="1"/>
          </p:cNvSpPr>
          <p:nvPr>
            <p:ph type="pic" sz="quarter" idx="73"/>
          </p:nvPr>
        </p:nvSpPr>
        <p:spPr>
          <a:xfrm>
            <a:off x="6916676" y="3445173"/>
            <a:ext cx="1207008" cy="1207008"/>
          </a:xfrm>
        </p:spPr>
        <p:txBody>
          <a:bodyPr lIns="91440" tIns="91440" rIns="91440" bIns="91440">
            <a:normAutofit/>
          </a:bodyPr>
          <a:lstStyle>
            <a:lvl1pPr marL="0" indent="0" algn="ctr" latinLnBrk="0">
              <a:buNone/>
              <a:defRPr lang="zh-TW"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63" name="文字版面配置區 21"/>
          <p:cNvSpPr>
            <a:spLocks noGrp="1"/>
          </p:cNvSpPr>
          <p:nvPr>
            <p:ph type="body" sz="quarter" idx="65" hasCustomPrompt="1"/>
          </p:nvPr>
        </p:nvSpPr>
        <p:spPr>
          <a:xfrm>
            <a:off x="8273799" y="3406609"/>
            <a:ext cx="1596388" cy="218969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lang="zh-TW" sz="1000" b="1" cap="all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77" name="文字版面配置區 21"/>
          <p:cNvSpPr>
            <a:spLocks noGrp="1"/>
          </p:cNvSpPr>
          <p:nvPr>
            <p:ph type="body" sz="quarter" idx="78" hasCustomPrompt="1"/>
          </p:nvPr>
        </p:nvSpPr>
        <p:spPr>
          <a:xfrm>
            <a:off x="8273800" y="3625578"/>
            <a:ext cx="1596387" cy="17056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</a:t>
            </a:r>
          </a:p>
        </p:txBody>
      </p:sp>
      <p:sp>
        <p:nvSpPr>
          <p:cNvPr id="79" name="文字版面配置區 21"/>
          <p:cNvSpPr>
            <a:spLocks noGrp="1"/>
          </p:cNvSpPr>
          <p:nvPr>
            <p:ph type="body" sz="quarter" idx="80" hasCustomPrompt="1"/>
          </p:nvPr>
        </p:nvSpPr>
        <p:spPr>
          <a:xfrm>
            <a:off x="8273800" y="3809933"/>
            <a:ext cx="1596387" cy="603504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</a:t>
            </a:r>
          </a:p>
        </p:txBody>
      </p:sp>
      <p:sp>
        <p:nvSpPr>
          <p:cNvPr id="65" name="文字版面配置區 21"/>
          <p:cNvSpPr>
            <a:spLocks noGrp="1"/>
          </p:cNvSpPr>
          <p:nvPr>
            <p:ph type="body" sz="quarter" idx="67" hasCustomPrompt="1"/>
          </p:nvPr>
        </p:nvSpPr>
        <p:spPr>
          <a:xfrm>
            <a:off x="8273799" y="4427223"/>
            <a:ext cx="1596388" cy="22495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lang="zh-TW" sz="1000" b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按一下以新增電子郵件地址</a:t>
            </a:r>
          </a:p>
        </p:txBody>
      </p:sp>
      <p:sp>
        <p:nvSpPr>
          <p:cNvPr id="72" name="圖片版面配置區 11"/>
          <p:cNvSpPr>
            <a:spLocks noGrp="1"/>
          </p:cNvSpPr>
          <p:nvPr>
            <p:ph type="pic" sz="quarter" idx="74"/>
          </p:nvPr>
        </p:nvSpPr>
        <p:spPr>
          <a:xfrm>
            <a:off x="6916676" y="4846320"/>
            <a:ext cx="1207008" cy="1207008"/>
          </a:xfrm>
        </p:spPr>
        <p:txBody>
          <a:bodyPr lIns="91440" tIns="91440" rIns="91440" bIns="91440">
            <a:normAutofit/>
          </a:bodyPr>
          <a:lstStyle>
            <a:lvl1pPr marL="0" indent="0" algn="ctr" latinLnBrk="0">
              <a:buNone/>
              <a:defRPr lang="zh-TW" sz="14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66" name="文字版面配置區 21"/>
          <p:cNvSpPr>
            <a:spLocks noGrp="1"/>
          </p:cNvSpPr>
          <p:nvPr>
            <p:ph type="body" sz="quarter" idx="68" hasCustomPrompt="1"/>
          </p:nvPr>
        </p:nvSpPr>
        <p:spPr>
          <a:xfrm>
            <a:off x="8273799" y="4813081"/>
            <a:ext cx="1596388" cy="218969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lang="zh-TW" sz="1000" b="1" cap="all" baseline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按一下以新增文字</a:t>
            </a:r>
          </a:p>
        </p:txBody>
      </p:sp>
      <p:sp>
        <p:nvSpPr>
          <p:cNvPr id="78" name="文字版面配置區 21"/>
          <p:cNvSpPr>
            <a:spLocks noGrp="1"/>
          </p:cNvSpPr>
          <p:nvPr>
            <p:ph type="body" sz="quarter" idx="79" hasCustomPrompt="1"/>
          </p:nvPr>
        </p:nvSpPr>
        <p:spPr>
          <a:xfrm>
            <a:off x="8273799" y="5032049"/>
            <a:ext cx="1596387" cy="17373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</a:t>
            </a:r>
          </a:p>
        </p:txBody>
      </p:sp>
      <p:sp>
        <p:nvSpPr>
          <p:cNvPr id="80" name="文字版面配置區 21"/>
          <p:cNvSpPr>
            <a:spLocks noGrp="1"/>
          </p:cNvSpPr>
          <p:nvPr>
            <p:ph type="body" sz="quarter" idx="81" hasCustomPrompt="1"/>
          </p:nvPr>
        </p:nvSpPr>
        <p:spPr>
          <a:xfrm>
            <a:off x="8273799" y="5215051"/>
            <a:ext cx="1596387" cy="604054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lang="zh-TW" sz="100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37160" indent="-137160" latinLnBrk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</a:t>
            </a:r>
          </a:p>
        </p:txBody>
      </p:sp>
      <p:sp>
        <p:nvSpPr>
          <p:cNvPr id="68" name="文字版面配置區 21"/>
          <p:cNvSpPr>
            <a:spLocks noGrp="1"/>
          </p:cNvSpPr>
          <p:nvPr>
            <p:ph type="body" sz="quarter" idx="70" hasCustomPrompt="1"/>
          </p:nvPr>
        </p:nvSpPr>
        <p:spPr>
          <a:xfrm>
            <a:off x="8273799" y="5828370"/>
            <a:ext cx="1596388" cy="224958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7000"/>
              <a:buFont typeface="Arial" panose="020B0604020202020204" pitchFamily="34" charset="0"/>
              <a:buNone/>
              <a:defRPr lang="zh-TW" sz="1000" b="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2pPr>
            <a:lvl3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3pPr>
            <a:lvl4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4pPr>
            <a:lvl5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zh-TW" sz="900"/>
            </a:lvl5pPr>
            <a:lvl6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6pPr>
            <a:lvl7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7pPr>
            <a:lvl8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8pPr>
            <a:lvl9pPr marL="182880" indent="-18288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lang="zh-TW" sz="900"/>
            </a:lvl9pPr>
          </a:lstStyle>
          <a:p>
            <a:pPr lvl="0"/>
            <a:r>
              <a:rPr lang="zh-TW"/>
              <a:t>按一下以新增電子郵件地址</a:t>
            </a:r>
          </a:p>
        </p:txBody>
      </p:sp>
      <p:sp>
        <p:nvSpPr>
          <p:cNvPr id="70" name="文字版面配置區 21"/>
          <p:cNvSpPr>
            <a:spLocks noGrp="1"/>
          </p:cNvSpPr>
          <p:nvPr>
            <p:ph type="body" sz="quarter" idx="72" hasCustomPrompt="1"/>
          </p:nvPr>
        </p:nvSpPr>
        <p:spPr>
          <a:xfrm>
            <a:off x="6916676" y="6384626"/>
            <a:ext cx="2953511" cy="261146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800"/>
              </a:spcBef>
              <a:buNone/>
              <a:defRPr lang="zh-TW" sz="1100" b="1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3600"/>
            </a:lvl2pPr>
            <a:lvl3pPr marL="0" indent="0" latinLnBrk="0">
              <a:spcBef>
                <a:spcPts val="0"/>
              </a:spcBef>
              <a:buNone/>
              <a:defRPr lang="zh-TW" sz="3600"/>
            </a:lvl3pPr>
            <a:lvl4pPr marL="0" indent="0" latinLnBrk="0">
              <a:spcBef>
                <a:spcPts val="0"/>
              </a:spcBef>
              <a:buNone/>
              <a:defRPr lang="zh-TW" sz="3600"/>
            </a:lvl4pPr>
            <a:lvl5pPr marL="0" indent="0" latinLnBrk="0">
              <a:spcBef>
                <a:spcPts val="0"/>
              </a:spcBef>
              <a:buNone/>
              <a:defRPr lang="zh-TW" sz="3600"/>
            </a:lvl5pPr>
          </a:lstStyle>
          <a:p>
            <a:pPr lvl="0"/>
            <a:r>
              <a:rPr lang="zh-TW"/>
              <a:t>按一下以新增 URL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82" hasCustomPrompt="1"/>
          </p:nvPr>
        </p:nvSpPr>
        <p:spPr>
          <a:xfrm>
            <a:off x="228600" y="182880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29" name="文字版面配置區 2"/>
          <p:cNvSpPr>
            <a:spLocks noGrp="1"/>
          </p:cNvSpPr>
          <p:nvPr>
            <p:ph type="body" sz="quarter" idx="83" hasCustomPrompt="1"/>
          </p:nvPr>
        </p:nvSpPr>
        <p:spPr>
          <a:xfrm>
            <a:off x="228600" y="427939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30" name="文字版面配置區 2"/>
          <p:cNvSpPr>
            <a:spLocks noGrp="1"/>
          </p:cNvSpPr>
          <p:nvPr>
            <p:ph type="body" sz="quarter" idx="84" hasCustomPrompt="1"/>
          </p:nvPr>
        </p:nvSpPr>
        <p:spPr>
          <a:xfrm>
            <a:off x="3611880" y="4443984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32" name="文字版面配置區 2"/>
          <p:cNvSpPr>
            <a:spLocks noGrp="1"/>
          </p:cNvSpPr>
          <p:nvPr>
            <p:ph type="body" sz="quarter" idx="85" hasCustomPrompt="1"/>
          </p:nvPr>
        </p:nvSpPr>
        <p:spPr>
          <a:xfrm>
            <a:off x="6912864" y="2916936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zh-TW"/>
              <a:t> </a:t>
            </a:r>
          </a:p>
        </p:txBody>
      </p:sp>
      <p:sp>
        <p:nvSpPr>
          <p:cNvPr id="33" name="文字版面配置區 2"/>
          <p:cNvSpPr>
            <a:spLocks noGrp="1"/>
          </p:cNvSpPr>
          <p:nvPr>
            <p:ph type="body" sz="quarter" idx="86" hasCustomPrompt="1"/>
          </p:nvPr>
        </p:nvSpPr>
        <p:spPr>
          <a:xfrm>
            <a:off x="6912864" y="6291072"/>
            <a:ext cx="2953512" cy="9144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00">
                <a:solidFill>
                  <a:schemeClr val="bg1"/>
                </a:solidFill>
              </a:defRPr>
            </a:lvl9pPr>
          </a:lstStyle>
          <a:p>
            <a:pPr lvl="0"/>
            <a:r>
              <a:rPr lang="zh-TW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t>2014/1/22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4" userDrawn="1">
          <p15:clr>
            <a:srgbClr val="F26B43"/>
          </p15:clr>
        </p15:guide>
        <p15:guide id="2" pos="144" userDrawn="1">
          <p15:clr>
            <a:srgbClr val="F26B43"/>
          </p15:clr>
        </p15:guide>
        <p15:guide id="3" pos="6192" userDrawn="1">
          <p15:clr>
            <a:srgbClr val="F26B43"/>
          </p15:clr>
        </p15:guide>
        <p15:guide id="4" orient="horz" pos="47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文字版面配置區 34"/>
          <p:cNvSpPr>
            <a:spLocks noGrp="1"/>
          </p:cNvSpPr>
          <p:nvPr>
            <p:ph type="body" sz="quarter" idx="20"/>
          </p:nvPr>
        </p:nvSpPr>
        <p:spPr>
          <a:xfrm>
            <a:off x="235612" y="240371"/>
            <a:ext cx="2868775" cy="1294508"/>
          </a:xfrm>
        </p:spPr>
        <p:txBody>
          <a:bodyPr/>
          <a:lstStyle/>
          <a:p>
            <a:r>
              <a:rPr lang="zh-TW"/>
              <a:t>過去 10 年來，我們一直 </a:t>
            </a:r>
          </a:p>
          <a:p>
            <a:r>
              <a:rPr lang="zh-TW" b="1"/>
              <a:t>負責台灣</a:t>
            </a:r>
            <a:r>
              <a:rPr lang="zh-TW"/>
              <a:t> 節省空間解決方案的供應。 </a:t>
            </a:r>
          </a:p>
        </p:txBody>
      </p:sp>
      <p:pic>
        <p:nvPicPr>
          <p:cNvPr id="13" name="圖片版面配置區 12" descr="帶有資料夾的書櫃" title="範例圖片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34" name="文字版面配置區 3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 dirty="0"/>
              <a:t>「如果有人問起，我們絕對會</a:t>
            </a:r>
            <a:r>
              <a:rPr lang="zh-TW" dirty="0" smtClean="0"/>
              <a:t>推薦</a:t>
            </a:r>
            <a:r>
              <a:rPr lang="en-US" altLang="zh-TW" dirty="0" err="1"/>
              <a:t>Northwind</a:t>
            </a:r>
            <a:r>
              <a:rPr lang="en-US" altLang="zh-TW" dirty="0"/>
              <a:t> traders</a:t>
            </a:r>
            <a:r>
              <a:rPr lang="zh-TW" dirty="0" smtClean="0"/>
              <a:t>，</a:t>
            </a:r>
            <a:r>
              <a:rPr lang="zh-TW" dirty="0"/>
              <a:t>因為該公司是最棒的！」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 dirty="0" smtClean="0"/>
              <a:t>-</a:t>
            </a:r>
            <a:r>
              <a:rPr lang="zh-TW" altLang="en-US" dirty="0"/>
              <a:t>康邁可</a:t>
            </a:r>
            <a:endParaRPr lang="zh-TW" dirty="0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zh-TW" dirty="0" err="1"/>
              <a:t>Fabrikam</a:t>
            </a:r>
            <a:endParaRPr lang="zh-TW" dirty="0"/>
          </a:p>
          <a:p>
            <a:r>
              <a:rPr lang="zh-TW" dirty="0"/>
              <a:t>12209 台中市</a:t>
            </a:r>
          </a:p>
          <a:p>
            <a:r>
              <a:rPr lang="zh-TW" dirty="0"/>
              <a:t>仁愛路四段 180 號</a:t>
            </a:r>
          </a:p>
          <a:p>
            <a:endParaRPr lang="zh-TW" dirty="0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zh-TW" dirty="0"/>
              <a:t>收件者姓名</a:t>
            </a:r>
          </a:p>
          <a:p>
            <a:r>
              <a:rPr lang="zh-TW" dirty="0"/>
              <a:t>郵遞區號，縣/市</a:t>
            </a:r>
          </a:p>
          <a:p>
            <a:r>
              <a:rPr lang="zh-TW" dirty="0"/>
              <a:t>街道地址</a:t>
            </a:r>
          </a:p>
        </p:txBody>
      </p:sp>
      <p:pic>
        <p:nvPicPr>
          <p:cNvPr id="10" name="圖片版面配置區 9" descr="摩登桌椅" title="範例圖片"/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9" name="文字版面配置區 1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zh-TW" dirty="0"/>
              <a:t>春季掃除請</a:t>
            </a:r>
            <a:r>
              <a:rPr lang="zh-TW" dirty="0" smtClean="0"/>
              <a:t>找</a:t>
            </a:r>
            <a:r>
              <a:rPr lang="en-US" altLang="zh-TW" dirty="0" err="1"/>
              <a:t>Fabrikam</a:t>
            </a:r>
            <a:endParaRPr lang="zh-TW" dirty="0"/>
          </a:p>
        </p:txBody>
      </p:sp>
      <p:cxnSp>
        <p:nvCxnSpPr>
          <p:cNvPr id="11" name="摺線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摺線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摺線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文字版面配置區 11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zh-TW"/>
              <a:t>自訂內容</a:t>
            </a:r>
          </a:p>
        </p:txBody>
      </p:sp>
      <p:sp>
        <p:nvSpPr>
          <p:cNvPr id="118" name="文字版面配置區 117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如果您認為這樣美觀的文件應該很難設定格式，您將會完全改觀！</a:t>
            </a:r>
          </a:p>
          <a:p>
            <a:r>
              <a:rPr lang="zh-TW"/>
              <a:t>本摺頁冊的版面配置區已經過格式化。若要取代文字，請選取文字後輸入所要的文字。 </a:t>
            </a:r>
          </a:p>
          <a:p>
            <a:r>
              <a:rPr lang="zh-TW"/>
              <a:t>若要新增或移除文字的項目符號，請直接按一下 [常用] 索引標籤的 [項目符號] 按鈕。</a:t>
            </a:r>
          </a:p>
          <a:p>
            <a:r>
              <a:rPr lang="zh-TW"/>
              <a:t>還有，若要移動或複製綠線，請利用虛線外框加以選取。</a:t>
            </a:r>
          </a:p>
        </p:txBody>
      </p:sp>
      <p:sp>
        <p:nvSpPr>
          <p:cNvPr id="119" name="文字版面配置區 118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zh-TW"/>
              <a:t>快速進行自訂</a:t>
            </a:r>
          </a:p>
        </p:txBody>
      </p:sp>
      <p:sp>
        <p:nvSpPr>
          <p:cNvPr id="127" name="文字版面配置區 126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想要使用自訂圖片來取代我們所提供的圖片嗎？沒問題！ </a:t>
            </a:r>
          </a:p>
          <a:p>
            <a:r>
              <a:rPr lang="zh-TW"/>
              <a:t>請直接選取圖像後加以刪除，然後在版面配置區中使用 [插入圖片] 圖示來新增所要的圖片。</a:t>
            </a:r>
          </a:p>
          <a:p>
            <a:endParaRPr lang="zh-TW"/>
          </a:p>
        </p:txBody>
      </p:sp>
      <p:pic>
        <p:nvPicPr>
          <p:cNvPr id="65" name="圖片版面配置區 64" descr="辦公大樓的落地窗前擺放著摩登桌椅" title="範例圖片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" b="26"/>
          <a:stretch>
            <a:fillRect/>
          </a:stretch>
        </p:blipFill>
        <p:spPr/>
      </p:pic>
      <p:sp>
        <p:nvSpPr>
          <p:cNvPr id="126" name="文字版面配置區 125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此處是提供簡要促銷語的絕佳位置。如果您只有幾秒鐘能介紹產品或服務，您會說些什麼呢？ </a:t>
            </a:r>
          </a:p>
          <a:p>
            <a:r>
              <a:rPr lang="zh-TW"/>
              <a:t>輸入您的內容，讓公司與服務亮眼出眾！</a:t>
            </a:r>
          </a:p>
        </p:txBody>
      </p:sp>
      <p:sp>
        <p:nvSpPr>
          <p:cNvPr id="120" name="文字版面配置區 119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zh-TW"/>
              <a:t>別害羞！</a:t>
            </a:r>
          </a:p>
        </p:txBody>
      </p:sp>
      <p:sp>
        <p:nvSpPr>
          <p:cNvPr id="129" name="文字版面配置區 128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/>
              <a:t>讓他們知道您有多棒！請重點條列或摘要說明您的工作內容。</a:t>
            </a:r>
          </a:p>
          <a:p>
            <a:pPr marL="0" indent="0">
              <a:buNone/>
            </a:pPr>
            <a:r>
              <a:rPr lang="zh-TW"/>
              <a:t>或者您也可以在此提供您所服務的幾個重要客戶：</a:t>
            </a:r>
          </a:p>
          <a:p>
            <a:pPr lvl="0"/>
            <a:r>
              <a:rPr lang="zh-TW"/>
              <a:t>重要的大型公司</a:t>
            </a:r>
          </a:p>
          <a:p>
            <a:pPr lvl="0"/>
            <a:r>
              <a:rPr lang="zh-TW"/>
              <a:t>遠近馳名的公司</a:t>
            </a:r>
          </a:p>
          <a:p>
            <a:pPr lvl="0"/>
            <a:r>
              <a:rPr lang="zh-TW"/>
              <a:t>令人印象深刻的公司</a:t>
            </a:r>
          </a:p>
          <a:p>
            <a:endParaRPr lang="zh-TW"/>
          </a:p>
        </p:txBody>
      </p:sp>
      <p:sp>
        <p:nvSpPr>
          <p:cNvPr id="121" name="文字版面配置區 120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zh-TW"/>
              <a:t>連絡我們</a:t>
            </a:r>
          </a:p>
        </p:txBody>
      </p:sp>
      <p:pic>
        <p:nvPicPr>
          <p:cNvPr id="66" name="圖片版面配置區 65" descr="女性大頭照" title="範例圖片"/>
          <p:cNvPicPr>
            <a:picLocks noGrp="1" noChangeAspect="1"/>
          </p:cNvPicPr>
          <p:nvPr>
            <p:ph type="pic" sz="quarter" idx="7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r="66"/>
          <a:stretch>
            <a:fillRect/>
          </a:stretch>
        </p:blipFill>
        <p:spPr/>
      </p:pic>
      <p:sp>
        <p:nvSpPr>
          <p:cNvPr id="122" name="文字版面配置區 121"/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zh-TW" altLang="en-US" dirty="0"/>
              <a:t>許珍妮</a:t>
            </a:r>
            <a:endParaRPr lang="zh-TW" dirty="0"/>
          </a:p>
        </p:txBody>
      </p:sp>
      <p:sp>
        <p:nvSpPr>
          <p:cNvPr id="254" name="文字版面配置區 253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zh-TW"/>
              <a:t>擁有者</a:t>
            </a:r>
          </a:p>
        </p:txBody>
      </p:sp>
      <p:sp>
        <p:nvSpPr>
          <p:cNvPr id="255" name="文字版面配置區 254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zh-TW"/>
              <a:t>12209 台中市</a:t>
            </a:r>
          </a:p>
          <a:p>
            <a:r>
              <a:rPr lang="zh-TW"/>
              <a:t>仁愛路四段 180 號</a:t>
            </a:r>
          </a:p>
          <a:p>
            <a:r>
              <a:rPr lang="zh-TW"/>
              <a:t>(718) 555-0123</a:t>
            </a:r>
          </a:p>
        </p:txBody>
      </p:sp>
      <p:sp>
        <p:nvSpPr>
          <p:cNvPr id="123" name="文字版面配置區 122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zh-TW"/>
              <a:t>kakers@fabrikam.com</a:t>
            </a:r>
          </a:p>
        </p:txBody>
      </p:sp>
      <p:pic>
        <p:nvPicPr>
          <p:cNvPr id="67" name="圖片版面配置區 66" descr="男性大頭照" title="範例圖片"/>
          <p:cNvPicPr>
            <a:picLocks noGrp="1" noChangeAspect="1"/>
          </p:cNvPicPr>
          <p:nvPr>
            <p:ph type="pic" sz="quarter" idx="7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24" name="文字版面配置區 123"/>
          <p:cNvSpPr>
            <a:spLocks noGrp="1"/>
          </p:cNvSpPr>
          <p:nvPr>
            <p:ph type="body" sz="quarter" idx="68"/>
          </p:nvPr>
        </p:nvSpPr>
        <p:spPr/>
        <p:txBody>
          <a:bodyPr/>
          <a:lstStyle/>
          <a:p>
            <a:r>
              <a:rPr lang="zh-TW" altLang="en-US" dirty="0"/>
              <a:t>錢文杉</a:t>
            </a:r>
            <a:endParaRPr lang="zh-TW" dirty="0"/>
          </a:p>
        </p:txBody>
      </p:sp>
      <p:sp>
        <p:nvSpPr>
          <p:cNvPr id="130" name="文字版面配置區 129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zh-TW"/>
              <a:t>督察</a:t>
            </a:r>
          </a:p>
        </p:txBody>
      </p:sp>
      <p:sp>
        <p:nvSpPr>
          <p:cNvPr id="64" name="文字版面配置區 6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zh-TW"/>
          </a:p>
          <a:p>
            <a:r>
              <a:rPr lang="zh-TW"/>
              <a:t>12209 台中市</a:t>
            </a:r>
          </a:p>
          <a:p>
            <a:r>
              <a:rPr lang="zh-TW"/>
              <a:t>仁愛路四段 180 號</a:t>
            </a:r>
          </a:p>
          <a:p>
            <a:r>
              <a:rPr lang="zh-TW"/>
              <a:t>(718) 555-0145</a:t>
            </a:r>
          </a:p>
          <a:p>
            <a:endParaRPr lang="zh-TW"/>
          </a:p>
        </p:txBody>
      </p:sp>
      <p:sp>
        <p:nvSpPr>
          <p:cNvPr id="78" name="文字版面配置區 77"/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zh-TW"/>
              <a:t>mpatten@fabrikam.com</a:t>
            </a:r>
          </a:p>
        </p:txBody>
      </p:sp>
      <p:sp>
        <p:nvSpPr>
          <p:cNvPr id="125" name="文字版面配置區 124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zh-TW"/>
              <a:t>www.fabrikam.com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82"/>
          </p:nvPr>
        </p:nvSpPr>
        <p:spPr/>
        <p:txBody>
          <a:bodyPr>
            <a:normAutofit fontScale="25000" lnSpcReduction="20000"/>
          </a:bodyPr>
          <a:lstStyle/>
          <a:p>
            <a:endParaRPr lang="zh-TW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83"/>
          </p:nvPr>
        </p:nvSpPr>
        <p:spPr/>
        <p:txBody>
          <a:bodyPr>
            <a:normAutofit fontScale="25000" lnSpcReduction="20000"/>
          </a:bodyPr>
          <a:lstStyle/>
          <a:p>
            <a:endParaRPr lang="zh-TW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84"/>
          </p:nvPr>
        </p:nvSpPr>
        <p:spPr/>
        <p:txBody>
          <a:bodyPr>
            <a:normAutofit fontScale="25000" lnSpcReduction="20000"/>
          </a:bodyPr>
          <a:lstStyle/>
          <a:p>
            <a:endParaRPr lang="zh-TW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85"/>
          </p:nvPr>
        </p:nvSpPr>
        <p:spPr/>
        <p:txBody>
          <a:bodyPr>
            <a:normAutofit fontScale="25000" lnSpcReduction="20000"/>
          </a:bodyPr>
          <a:lstStyle/>
          <a:p>
            <a:endParaRPr lang="zh-TW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fontScale="25000" lnSpcReduction="20000"/>
          </a:bodyPr>
          <a:lstStyle/>
          <a:p>
            <a:endParaRPr lang="zh-TW"/>
          </a:p>
        </p:txBody>
      </p:sp>
      <p:cxnSp>
        <p:nvCxnSpPr>
          <p:cNvPr id="28" name="摺線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綠色摺頁冊 11 x 8.5">
  <a:themeElements>
    <a:clrScheme name="Red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Brochure.potx" id="{F4AD6BB4-3E62-4AA6-9321-A582A2F3E4EE}" vid="{C85B33F5-6610-4FE2-B868-BDF6976B7470}"/>
    </a:ext>
  </a:extLst>
</a:theme>
</file>

<file path=ppt/theme/theme2.xml><?xml version="1.0" encoding="utf-8"?>
<a:theme xmlns:a="http://schemas.openxmlformats.org/drawingml/2006/main" name="Office Them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Brochure">
      <a:dk1>
        <a:sysClr val="windowText" lastClr="000000"/>
      </a:dk1>
      <a:lt1>
        <a:sysClr val="window" lastClr="FFFFFF"/>
      </a:lt1>
      <a:dk2>
        <a:srgbClr val="262626"/>
      </a:dk2>
      <a:lt2>
        <a:srgbClr val="E4E3E2"/>
      </a:lt2>
      <a:accent1>
        <a:srgbClr val="669833"/>
      </a:accent1>
      <a:accent2>
        <a:srgbClr val="245596"/>
      </a:accent2>
      <a:accent3>
        <a:srgbClr val="E87511"/>
      </a:accent3>
      <a:accent4>
        <a:srgbClr val="C02A31"/>
      </a:accent4>
      <a:accent5>
        <a:srgbClr val="30A5C0"/>
      </a:accent5>
      <a:accent6>
        <a:srgbClr val="631D76"/>
      </a:accent6>
      <a:hlink>
        <a:srgbClr val="669833"/>
      </a:hlink>
      <a:folHlink>
        <a:srgbClr val="595959"/>
      </a:folHlink>
    </a:clrScheme>
    <a:fontScheme name="Georgia-Arial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A32F2F-9727-4EA3-9AC2-BFFA3FE963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E7F423-7EB3-4A91-8FF1-ADFC97096D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20C92A9-6E76-4173-ADCE-80784873D7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460</Words>
  <Application>Microsoft Office PowerPoint</Application>
  <PresentationFormat>自訂</PresentationFormat>
  <Paragraphs>47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Microsoft JhengHei UI</vt:lpstr>
      <vt:lpstr>Arial</vt:lpstr>
      <vt:lpstr>Georgia</vt:lpstr>
      <vt:lpstr>綠色摺頁冊 11 x 8.5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2012-09-19T20:49:24Z</dcterms:created>
  <dcterms:modified xsi:type="dcterms:W3CDTF">2014-01-22T15:17:16Z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