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2448">
          <p15:clr>
            <a:srgbClr val="A4A3A4"/>
          </p15:clr>
        </p15:guide>
        <p15:guide id="8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20" autoAdjust="0"/>
  </p:normalViewPr>
  <p:slideViewPr>
    <p:cSldViewPr>
      <p:cViewPr varScale="1">
        <p:scale>
          <a:sx n="62" d="100"/>
          <a:sy n="62" d="100"/>
        </p:scale>
        <p:origin x="2742" y="6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28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35DF7403-EC80-4D20-9E33-CC9001F9A601}" type="datetimeFigureOut">
              <a:rPr lang="en-US" altLang="zh-TW" smtClean="0"/>
              <a:t>1/24/2014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1CCC95FF-7616-4293-AD79-099904606260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459455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FDD865C6-3E2B-405E-97C5-6DF6C5879533}" type="datetimeFigureOut">
              <a:t>2014/1/24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E50F66B4-8853-4898-9507-409060A2B9AA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6285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若要變更第一張範例名片，請將內容取代為自訂內容。</a:t>
            </a:r>
            <a:endParaRPr lang="en-US" altLang="zh-TW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或者，若要從全新版面開始輸入，請按下 [常用] 索引標籤中的 [新增投影片] 按鈕以插入新頁面。此時將自訂文字輸入至空白的 版面配置區。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F66B4-8853-4898-9507-409060A2B9AA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0291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張式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字版面配置區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95008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12530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12" name="文字版面配置區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1723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000" b="0" cap="none" baseline="0"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66617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48" name="文字版面配置區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0709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9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25" name="文字版面配置區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568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115" name="文字版面配置區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95008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116" name="文字版面配置區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12530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17" name="文字版面配置區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51723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000" b="0" cap="none" baseline="0"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118" name="文字版面配置區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66617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19" name="文字版面配置區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0709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9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20" name="文字版面配置區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123" name="文字版面配置區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77739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124" name="文字版面配置區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2952624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26" name="文字版面配置區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344554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000" b="0" cap="none" baseline="0"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127" name="文字版面配置區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493489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28" name="文字版面配置區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34409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9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29" name="文字版面配置區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568" y="38249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132" name="文字版面配置區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277739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133" name="文字版面配置區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2952624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34" name="文字版面配置區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344554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000" b="0" cap="none" baseline="0"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135" name="文字版面配置區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493489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36" name="文字版面配置區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34409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9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38" name="文字版面配置區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49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141" name="文字版面配置區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607178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142" name="文字版面配置區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78240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43" name="文字版面配置區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174333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000" b="0" cap="none" baseline="0"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144" name="文字版面配置區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23268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45" name="文字版面配置區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64188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9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46" name="文字版面配置區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568" y="565469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150" name="文字版面配置區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607178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151" name="文字版面配置區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478240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52" name="文字版面配置區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174333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000" b="0" cap="none" baseline="0"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153" name="文字版面配置區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23268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54" name="文字版面配置區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464188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9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55" name="文字版面配置區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4" y="565469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158" name="文字版面配置區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43692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159" name="文字版面配置區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61214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60" name="文字版面配置區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0407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000" b="0" cap="none" baseline="0"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161" name="文字版面配置區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15301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62" name="文字版面配置區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293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9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63" name="文字版面配置區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568" y="74844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166" name="文字版面配置區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43692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167" name="文字版面配置區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61214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68" name="文字版面配置區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0407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000" b="0" cap="none" baseline="0"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210" name="文字版面配置區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15301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211" name="文字版面配置區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293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9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212" name="文字版面配置區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4" y="74844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215" name="文字版面配置區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26410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216" name="文字版面配置區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43932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217" name="文字版面配置區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3125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000" b="0" cap="none" baseline="0"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218" name="文字版面配置區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898019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219" name="文字版面配置區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2111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9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220" name="文字版面配置區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568" y="931162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223" name="文字版面配置區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26410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224" name="文字版面配置區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43932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225" name="文字版面配置區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83125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000" b="0" cap="none" baseline="0"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226" name="文字版面配置區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898019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227" name="文字版面配置區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2111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9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228" name="文字版面配置區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4" y="931162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orient="horz" pos="2592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4896" userDrawn="1">
          <p15:clr>
            <a:srgbClr val="FBAE40"/>
          </p15:clr>
        </p15:guide>
        <p15:guide id="9" orient="horz" pos="60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名片格線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矩形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</p:grpSp>
      <p:sp>
        <p:nvSpPr>
          <p:cNvPr id="2" name="標題版面配置區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2014/1/24</a:t>
            </a:fld>
            <a:endParaRPr lang="zh-TW"/>
          </a:p>
        </p:txBody>
      </p:sp>
      <p:sp>
        <p:nvSpPr>
          <p:cNvPr id="5" name="頁尾版面配置區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32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字版面配置區 88"/>
          <p:cNvSpPr>
            <a:spLocks noGrp="1"/>
          </p:cNvSpPr>
          <p:nvPr>
            <p:ph type="body" sz="quarter" idx="10"/>
          </p:nvPr>
        </p:nvSpPr>
        <p:spPr>
          <a:xfrm>
            <a:off x="835300" y="950084"/>
            <a:ext cx="2903820" cy="185282"/>
          </a:xfrm>
        </p:spPr>
        <p:txBody>
          <a:bodyPr/>
          <a:lstStyle/>
          <a:p>
            <a:r>
              <a:rPr lang="zh-TW" altLang="en-US" dirty="0"/>
              <a:t>巫百勝</a:t>
            </a:r>
            <a:endParaRPr lang="zh-TW" dirty="0"/>
          </a:p>
        </p:txBody>
      </p:sp>
      <p:sp>
        <p:nvSpPr>
          <p:cNvPr id="90" name="文字版面配置區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/>
              <a:t>副總裁</a:t>
            </a:r>
          </a:p>
        </p:txBody>
      </p:sp>
      <p:sp>
        <p:nvSpPr>
          <p:cNvPr id="92" name="文字版面配置區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en-US" altLang="zh-TW" dirty="0"/>
              <a:t>FABRIKAM</a:t>
            </a:r>
            <a:endParaRPr lang="zh-TW" dirty="0"/>
          </a:p>
        </p:txBody>
      </p:sp>
      <p:sp>
        <p:nvSpPr>
          <p:cNvPr id="91" name="文字版面配置區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北平東路 24 號 3 樓之一</a:t>
            </a:r>
          </a:p>
        </p:txBody>
      </p:sp>
      <p:sp>
        <p:nvSpPr>
          <p:cNvPr id="95" name="文字版面配置區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zh-TW"/>
              <a:t>www.fabrikam.com</a:t>
            </a:r>
          </a:p>
        </p:txBody>
      </p:sp>
      <p:sp>
        <p:nvSpPr>
          <p:cNvPr id="93" name="文字版面配置區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zh-TW"/>
              <a:t>360.555.0150 | rtamburello@fabrikam.com</a:t>
            </a:r>
          </a:p>
        </p:txBody>
      </p:sp>
      <p:sp>
        <p:nvSpPr>
          <p:cNvPr id="66" name="文字版面配置區 65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7" name="文字版面配置區 66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8" name="文字版面配置區 67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9" name="文字版面配置區 6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0" name="文字版面配置區 69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1" name="文字版面配置區 70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2" name="文字版面配置區 71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3" name="文字版面配置區 72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4" name="文字版面配置區 73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5" name="文字版面配置區 74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6" name="文字版面配置區 75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7" name="文字版面配置區 76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0" name="文字版面配置區 79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1" name="文字版面配置區 80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2" name="文字版面配置區 81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3" name="文字版面配置區 82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4" name="文字版面配置區 83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5" name="文字版面配置區 84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6" name="文字版面配置區 85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7" name="文字版面配置區 86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8" name="文字版面配置區 87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88" name="文字版面配置區 287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89" name="文字版面配置區 288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0" name="文字版面配置區 28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1" name="文字版面配置區 29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2" name="文字版面配置區 29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3" name="文字版面配置區 29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4" name="文字版面配置區 29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5" name="文字版面配置區 29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6" name="文字版面配置區 29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7" name="文字版面配置區 29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8" name="文字版面配置區 29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9" name="文字版面配置區 29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0" name="文字版面配置區 29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1" name="文字版面配置區 30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2" name="文字版面配置區 30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3" name="文字版面配置區 30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4" name="文字版面配置區 30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5" name="文字版面配置區 304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6" name="文字版面配置區 30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7" name="文字版面配置區 306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8" name="文字版面配置區 307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9" name="文字版面配置區 308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0" name="文字版面配置區 309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1" name="文字版面配置區 31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2" name="文字版面配置區 31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3" name="文字版面配置區 31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4" name="文字版面配置區 31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5" name="文字版面配置區 31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6" name="文字版面配置區 31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7" name="文字版面配置區 31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8" name="文字版面配置區 31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9" name="文字版面配置區 31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20" name="文字版面配置區 31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名片無標誌姓名大寫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EAD7AB-7D31-400B-816E-31E59C104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7FD685-13B1-4A7C-81A4-A4D4AA7B21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FEAB1A-331C-4CAD-8F8E-1BCA59D1FD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</Words>
  <Application>Microsoft Office PowerPoint</Application>
  <PresentationFormat>自訂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 UI</vt:lpstr>
      <vt:lpstr>微軟正黑體</vt:lpstr>
      <vt:lpstr>Arial</vt:lpstr>
      <vt:lpstr>Cambria</vt:lpstr>
      <vt:lpstr>名片無標誌姓名大寫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2013-07-31T14:30:36Z</dcterms:created>
  <dcterms:modified xsi:type="dcterms:W3CDTF">2014-01-24T04:53:51Z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