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604" autoAdjust="0"/>
  </p:normalViewPr>
  <p:slideViewPr>
    <p:cSldViewPr>
      <p:cViewPr varScale="1">
        <p:scale>
          <a:sx n="61" d="100"/>
          <a:sy n="61" d="100"/>
        </p:scale>
        <p:origin x="2772" y="90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7" d="100"/>
          <a:sy n="77" d="100"/>
        </p:scale>
        <p:origin x="3420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8465E286-DBFE-40B1-BB11-DA0F9FF293E1}" type="datetimeFigureOut">
              <a:rPr lang="en-US" altLang="zh-TW" smtClean="0"/>
              <a:t>1/24/2014</a:t>
            </a:fld>
            <a:endParaRPr 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21DBFDB-358C-4567-811D-B1B1B9974E08}" type="slidenum">
              <a:rPr lang="zh-TW" smtClean="0"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62948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E0E9B1A3-2C77-49C8-9D0D-1C7B38512ABC}" type="datetimeFigureOut">
              <a:rPr lang="en-US" altLang="zh-TW" smtClean="0"/>
              <a:pPr/>
              <a:t>1/24/2014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</a:lstStyle>
          <a:p>
            <a:fld id="{53A37906-8E92-4B6C-A6C9-2B920EF6B0D2}" type="slidenum">
              <a:rPr lang="en-US" altLang="zh-TW" smtClean="0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131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Microsoft JhengHei UI" panose="020B0604030504040204" pitchFamily="34" charset="-120"/>
        <a:ea typeface="Microsoft JhengHei UI" panose="020B0604030504040204" pitchFamily="34" charset="-120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若要變更第一張範例名片，請將內容取代為自訂</a:t>
            </a:r>
            <a:r>
              <a:rPr lang="zh-TW" altLang="en-US" smtClean="0"/>
              <a:t>內容。</a:t>
            </a:r>
            <a:r>
              <a:rPr lang="zh-TW" baseline="0" smtClean="0"/>
              <a:t>若要</a:t>
            </a:r>
            <a:r>
              <a:rPr lang="zh-TW" baseline="0" dirty="0" smtClean="0"/>
              <a:t>變更標誌，請選取「取代為標誌」圖片並選擇 [圖片工具] 的 [格式] 索引標籤中的 [變更圖片]。</a:t>
            </a:r>
          </a:p>
          <a:p>
            <a:endParaRPr lang="en-US" altLang="zh-TW" baseline="0" dirty="0" smtClean="0"/>
          </a:p>
          <a:p>
            <a:r>
              <a:rPr lang="zh-TW" baseline="0" dirty="0" smtClean="0"/>
              <a:t>或者，若要從全新版面開始輸入，請按下 [常用] 索引標籤中的 [新增投影片] 按鈕以插入新頁面。此時將自訂文字輸入至空白的版面配置區並使用 [插入圖片] 新增您的標誌。</a:t>
            </a:r>
            <a:endParaRPr lang="zh-TW" dirty="0" smtClean="0"/>
          </a:p>
          <a:p>
            <a:endParaRPr 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37906-8E92-4B6C-A6C9-2B920EF6B0D2}" type="slidenum">
              <a:rPr lang="zh-TW" smtClean="0"/>
              <a:t>1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088272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 張式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文字版面配置區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3314" y="117845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314" y="138361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2" name="文字版面配置區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62783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9230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48" name="文字版面配置區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931545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5" name="文字版面配置區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208178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15" name="文字版面配置區 19"/>
          <p:cNvSpPr>
            <a:spLocks noGrp="1"/>
          </p:cNvSpPr>
          <p:nvPr>
            <p:ph type="body" sz="quarter" idx="85" hasCustomPrompt="1"/>
          </p:nvPr>
        </p:nvSpPr>
        <p:spPr>
          <a:xfrm>
            <a:off x="833314" y="849666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16" name="文字版面配置區 21"/>
          <p:cNvSpPr>
            <a:spLocks noGrp="1"/>
          </p:cNvSpPr>
          <p:nvPr>
            <p:ph type="body" sz="quarter" idx="86" hasCustomPrompt="1"/>
          </p:nvPr>
        </p:nvSpPr>
        <p:spPr>
          <a:xfrm>
            <a:off x="833314" y="8701835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17" name="文字版面配置區 31"/>
          <p:cNvSpPr>
            <a:spLocks noGrp="1"/>
          </p:cNvSpPr>
          <p:nvPr>
            <p:ph type="body" sz="quarter" idx="87" hasCustomPrompt="1"/>
          </p:nvPr>
        </p:nvSpPr>
        <p:spPr>
          <a:xfrm>
            <a:off x="833314" y="8946057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18" name="文字版面配置區 31"/>
          <p:cNvSpPr>
            <a:spLocks noGrp="1"/>
          </p:cNvSpPr>
          <p:nvPr>
            <p:ph type="body" sz="quarter" idx="88" hasCustomPrompt="1"/>
          </p:nvPr>
        </p:nvSpPr>
        <p:spPr>
          <a:xfrm>
            <a:off x="833314" y="9110522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19" name="文字版面配置區 27"/>
          <p:cNvSpPr>
            <a:spLocks noGrp="1"/>
          </p:cNvSpPr>
          <p:nvPr>
            <p:ph type="body" sz="quarter" idx="89" hasCustomPrompt="1"/>
          </p:nvPr>
        </p:nvSpPr>
        <p:spPr>
          <a:xfrm>
            <a:off x="833314" y="924976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20" name="文字版面配置區 23"/>
          <p:cNvSpPr>
            <a:spLocks noGrp="1"/>
          </p:cNvSpPr>
          <p:nvPr>
            <p:ph type="body" sz="quarter" idx="90" hasCustomPrompt="1"/>
          </p:nvPr>
        </p:nvSpPr>
        <p:spPr>
          <a:xfrm>
            <a:off x="833314" y="9400003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62" name="文字版面配置區 19"/>
          <p:cNvSpPr>
            <a:spLocks noGrp="1"/>
          </p:cNvSpPr>
          <p:nvPr>
            <p:ph type="body" sz="quarter" idx="147" hasCustomPrompt="1"/>
          </p:nvPr>
        </p:nvSpPr>
        <p:spPr>
          <a:xfrm>
            <a:off x="833314" y="667048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63" name="文字版面配置區 21"/>
          <p:cNvSpPr>
            <a:spLocks noGrp="1"/>
          </p:cNvSpPr>
          <p:nvPr>
            <p:ph type="body" sz="quarter" idx="148" hasCustomPrompt="1"/>
          </p:nvPr>
        </p:nvSpPr>
        <p:spPr>
          <a:xfrm>
            <a:off x="833314" y="687564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64" name="文字版面配置區 31"/>
          <p:cNvSpPr>
            <a:spLocks noGrp="1"/>
          </p:cNvSpPr>
          <p:nvPr>
            <p:ph type="body" sz="quarter" idx="149" hasCustomPrompt="1"/>
          </p:nvPr>
        </p:nvSpPr>
        <p:spPr>
          <a:xfrm>
            <a:off x="833314" y="711986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65" name="文字版面配置區 31"/>
          <p:cNvSpPr>
            <a:spLocks noGrp="1"/>
          </p:cNvSpPr>
          <p:nvPr>
            <p:ph type="body" sz="quarter" idx="150" hasCustomPrompt="1"/>
          </p:nvPr>
        </p:nvSpPr>
        <p:spPr>
          <a:xfrm>
            <a:off x="833314" y="728433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66" name="文字版面配置區 27"/>
          <p:cNvSpPr>
            <a:spLocks noGrp="1"/>
          </p:cNvSpPr>
          <p:nvPr>
            <p:ph type="body" sz="quarter" idx="151" hasCustomPrompt="1"/>
          </p:nvPr>
        </p:nvSpPr>
        <p:spPr>
          <a:xfrm>
            <a:off x="833314" y="7423575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67" name="文字版面配置區 23"/>
          <p:cNvSpPr>
            <a:spLocks noGrp="1"/>
          </p:cNvSpPr>
          <p:nvPr>
            <p:ph type="body" sz="quarter" idx="152" hasCustomPrompt="1"/>
          </p:nvPr>
        </p:nvSpPr>
        <p:spPr>
          <a:xfrm>
            <a:off x="833314" y="757381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68" name="文字版面配置區 19"/>
          <p:cNvSpPr>
            <a:spLocks noGrp="1"/>
          </p:cNvSpPr>
          <p:nvPr>
            <p:ph type="body" sz="quarter" idx="153" hasCustomPrompt="1"/>
          </p:nvPr>
        </p:nvSpPr>
        <p:spPr>
          <a:xfrm>
            <a:off x="833314" y="4835397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69" name="文字版面配置區 21"/>
          <p:cNvSpPr>
            <a:spLocks noGrp="1"/>
          </p:cNvSpPr>
          <p:nvPr>
            <p:ph type="body" sz="quarter" idx="154" hasCustomPrompt="1"/>
          </p:nvPr>
        </p:nvSpPr>
        <p:spPr>
          <a:xfrm>
            <a:off x="833314" y="504056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70" name="文字版面配置區 31"/>
          <p:cNvSpPr>
            <a:spLocks noGrp="1"/>
          </p:cNvSpPr>
          <p:nvPr>
            <p:ph type="body" sz="quarter" idx="155" hasCustomPrompt="1"/>
          </p:nvPr>
        </p:nvSpPr>
        <p:spPr>
          <a:xfrm>
            <a:off x="833314" y="5284785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71" name="文字版面配置區 31"/>
          <p:cNvSpPr>
            <a:spLocks noGrp="1"/>
          </p:cNvSpPr>
          <p:nvPr>
            <p:ph type="body" sz="quarter" idx="156" hasCustomPrompt="1"/>
          </p:nvPr>
        </p:nvSpPr>
        <p:spPr>
          <a:xfrm>
            <a:off x="833314" y="5449250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72" name="文字版面配置區 27"/>
          <p:cNvSpPr>
            <a:spLocks noGrp="1"/>
          </p:cNvSpPr>
          <p:nvPr>
            <p:ph type="body" sz="quarter" idx="157" hasCustomPrompt="1"/>
          </p:nvPr>
        </p:nvSpPr>
        <p:spPr>
          <a:xfrm>
            <a:off x="833314" y="5588492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73" name="文字版面配置區 23"/>
          <p:cNvSpPr>
            <a:spLocks noGrp="1"/>
          </p:cNvSpPr>
          <p:nvPr>
            <p:ph type="body" sz="quarter" idx="158" hasCustomPrompt="1"/>
          </p:nvPr>
        </p:nvSpPr>
        <p:spPr>
          <a:xfrm>
            <a:off x="833314" y="5738731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74" name="文字版面配置區 19"/>
          <p:cNvSpPr>
            <a:spLocks noGrp="1"/>
          </p:cNvSpPr>
          <p:nvPr>
            <p:ph type="body" sz="quarter" idx="159" hasCustomPrompt="1"/>
          </p:nvPr>
        </p:nvSpPr>
        <p:spPr>
          <a:xfrm>
            <a:off x="4032504" y="117620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75" name="文字版面配置區 21"/>
          <p:cNvSpPr>
            <a:spLocks noGrp="1"/>
          </p:cNvSpPr>
          <p:nvPr>
            <p:ph type="body" sz="quarter" idx="160" hasCustomPrompt="1"/>
          </p:nvPr>
        </p:nvSpPr>
        <p:spPr>
          <a:xfrm>
            <a:off x="4032504" y="1381375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76" name="文字版面配置區 31"/>
          <p:cNvSpPr>
            <a:spLocks noGrp="1"/>
          </p:cNvSpPr>
          <p:nvPr>
            <p:ph type="body" sz="quarter" idx="161" hasCustomPrompt="1"/>
          </p:nvPr>
        </p:nvSpPr>
        <p:spPr>
          <a:xfrm>
            <a:off x="4032504" y="1625597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77" name="文字版面配置區 31"/>
          <p:cNvSpPr>
            <a:spLocks noGrp="1"/>
          </p:cNvSpPr>
          <p:nvPr>
            <p:ph type="body" sz="quarter" idx="162" hasCustomPrompt="1"/>
          </p:nvPr>
        </p:nvSpPr>
        <p:spPr>
          <a:xfrm>
            <a:off x="4032504" y="1790062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78" name="文字版面配置區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032504" y="192930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79" name="文字版面配置區 23"/>
          <p:cNvSpPr>
            <a:spLocks noGrp="1"/>
          </p:cNvSpPr>
          <p:nvPr>
            <p:ph type="body" sz="quarter" idx="164" hasCustomPrompt="1"/>
          </p:nvPr>
        </p:nvSpPr>
        <p:spPr>
          <a:xfrm>
            <a:off x="4032504" y="2079543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80" name="文字版面配置區 19"/>
          <p:cNvSpPr>
            <a:spLocks noGrp="1"/>
          </p:cNvSpPr>
          <p:nvPr>
            <p:ph type="body" sz="quarter" idx="165" hasCustomPrompt="1"/>
          </p:nvPr>
        </p:nvSpPr>
        <p:spPr>
          <a:xfrm>
            <a:off x="833314" y="3006597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81" name="文字版面配置區 21"/>
          <p:cNvSpPr>
            <a:spLocks noGrp="1"/>
          </p:cNvSpPr>
          <p:nvPr>
            <p:ph type="body" sz="quarter" idx="166" hasCustomPrompt="1"/>
          </p:nvPr>
        </p:nvSpPr>
        <p:spPr>
          <a:xfrm>
            <a:off x="833314" y="321176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82" name="文字版面配置區 31"/>
          <p:cNvSpPr>
            <a:spLocks noGrp="1"/>
          </p:cNvSpPr>
          <p:nvPr>
            <p:ph type="body" sz="quarter" idx="167" hasCustomPrompt="1"/>
          </p:nvPr>
        </p:nvSpPr>
        <p:spPr>
          <a:xfrm>
            <a:off x="833314" y="3455985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83" name="文字版面配置區 31"/>
          <p:cNvSpPr>
            <a:spLocks noGrp="1"/>
          </p:cNvSpPr>
          <p:nvPr>
            <p:ph type="body" sz="quarter" idx="168" hasCustomPrompt="1"/>
          </p:nvPr>
        </p:nvSpPr>
        <p:spPr>
          <a:xfrm>
            <a:off x="833314" y="3620450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84" name="文字版面配置區 27"/>
          <p:cNvSpPr>
            <a:spLocks noGrp="1"/>
          </p:cNvSpPr>
          <p:nvPr>
            <p:ph type="body" sz="quarter" idx="169" hasCustomPrompt="1"/>
          </p:nvPr>
        </p:nvSpPr>
        <p:spPr>
          <a:xfrm>
            <a:off x="833314" y="3759692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85" name="文字版面配置區 23"/>
          <p:cNvSpPr>
            <a:spLocks noGrp="1"/>
          </p:cNvSpPr>
          <p:nvPr>
            <p:ph type="body" sz="quarter" idx="170" hasCustomPrompt="1"/>
          </p:nvPr>
        </p:nvSpPr>
        <p:spPr>
          <a:xfrm>
            <a:off x="833314" y="3909931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86" name="文字版面配置區 19"/>
          <p:cNvSpPr>
            <a:spLocks noGrp="1"/>
          </p:cNvSpPr>
          <p:nvPr>
            <p:ph type="body" sz="quarter" idx="171" hasCustomPrompt="1"/>
          </p:nvPr>
        </p:nvSpPr>
        <p:spPr>
          <a:xfrm>
            <a:off x="4032504" y="8496669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87" name="文字版面配置區 21"/>
          <p:cNvSpPr>
            <a:spLocks noGrp="1"/>
          </p:cNvSpPr>
          <p:nvPr>
            <p:ph type="body" sz="quarter" idx="172" hasCustomPrompt="1"/>
          </p:nvPr>
        </p:nvSpPr>
        <p:spPr>
          <a:xfrm>
            <a:off x="4032504" y="8701835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88" name="文字版面配置區 31"/>
          <p:cNvSpPr>
            <a:spLocks noGrp="1"/>
          </p:cNvSpPr>
          <p:nvPr>
            <p:ph type="body" sz="quarter" idx="173" hasCustomPrompt="1"/>
          </p:nvPr>
        </p:nvSpPr>
        <p:spPr>
          <a:xfrm>
            <a:off x="4032504" y="8946057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89" name="文字版面配置區 31"/>
          <p:cNvSpPr>
            <a:spLocks noGrp="1"/>
          </p:cNvSpPr>
          <p:nvPr>
            <p:ph type="body" sz="quarter" idx="174" hasCustomPrompt="1"/>
          </p:nvPr>
        </p:nvSpPr>
        <p:spPr>
          <a:xfrm>
            <a:off x="4032504" y="9110522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90" name="文字版面配置區 27"/>
          <p:cNvSpPr>
            <a:spLocks noGrp="1"/>
          </p:cNvSpPr>
          <p:nvPr>
            <p:ph type="body" sz="quarter" idx="175" hasCustomPrompt="1"/>
          </p:nvPr>
        </p:nvSpPr>
        <p:spPr>
          <a:xfrm>
            <a:off x="4032504" y="9249764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91" name="文字版面配置區 23"/>
          <p:cNvSpPr>
            <a:spLocks noGrp="1"/>
          </p:cNvSpPr>
          <p:nvPr>
            <p:ph type="body" sz="quarter" idx="176" hasCustomPrompt="1"/>
          </p:nvPr>
        </p:nvSpPr>
        <p:spPr>
          <a:xfrm>
            <a:off x="4032504" y="9400003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92" name="文字版面配置區 19"/>
          <p:cNvSpPr>
            <a:spLocks noGrp="1"/>
          </p:cNvSpPr>
          <p:nvPr>
            <p:ph type="body" sz="quarter" idx="177" hasCustomPrompt="1"/>
          </p:nvPr>
        </p:nvSpPr>
        <p:spPr>
          <a:xfrm>
            <a:off x="4032504" y="667048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93" name="文字版面配置區 21"/>
          <p:cNvSpPr>
            <a:spLocks noGrp="1"/>
          </p:cNvSpPr>
          <p:nvPr>
            <p:ph type="body" sz="quarter" idx="178" hasCustomPrompt="1"/>
          </p:nvPr>
        </p:nvSpPr>
        <p:spPr>
          <a:xfrm>
            <a:off x="4032504" y="6875646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94" name="文字版面配置區 31"/>
          <p:cNvSpPr>
            <a:spLocks noGrp="1"/>
          </p:cNvSpPr>
          <p:nvPr>
            <p:ph type="body" sz="quarter" idx="179" hasCustomPrompt="1"/>
          </p:nvPr>
        </p:nvSpPr>
        <p:spPr>
          <a:xfrm>
            <a:off x="4032504" y="7119868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95" name="文字版面配置區 31"/>
          <p:cNvSpPr>
            <a:spLocks noGrp="1"/>
          </p:cNvSpPr>
          <p:nvPr>
            <p:ph type="body" sz="quarter" idx="180" hasCustomPrompt="1"/>
          </p:nvPr>
        </p:nvSpPr>
        <p:spPr>
          <a:xfrm>
            <a:off x="4032504" y="7284333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96" name="文字版面配置區 27"/>
          <p:cNvSpPr>
            <a:spLocks noGrp="1"/>
          </p:cNvSpPr>
          <p:nvPr>
            <p:ph type="body" sz="quarter" idx="181" hasCustomPrompt="1"/>
          </p:nvPr>
        </p:nvSpPr>
        <p:spPr>
          <a:xfrm>
            <a:off x="4032504" y="7423575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97" name="文字版面配置區 23"/>
          <p:cNvSpPr>
            <a:spLocks noGrp="1"/>
          </p:cNvSpPr>
          <p:nvPr>
            <p:ph type="body" sz="quarter" idx="182" hasCustomPrompt="1"/>
          </p:nvPr>
        </p:nvSpPr>
        <p:spPr>
          <a:xfrm>
            <a:off x="4032504" y="7573814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98" name="文字版面配置區 19"/>
          <p:cNvSpPr>
            <a:spLocks noGrp="1"/>
          </p:cNvSpPr>
          <p:nvPr>
            <p:ph type="body" sz="quarter" idx="183" hasCustomPrompt="1"/>
          </p:nvPr>
        </p:nvSpPr>
        <p:spPr>
          <a:xfrm>
            <a:off x="4032504" y="4835397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99" name="文字版面配置區 21"/>
          <p:cNvSpPr>
            <a:spLocks noGrp="1"/>
          </p:cNvSpPr>
          <p:nvPr>
            <p:ph type="body" sz="quarter" idx="184" hasCustomPrompt="1"/>
          </p:nvPr>
        </p:nvSpPr>
        <p:spPr>
          <a:xfrm>
            <a:off x="4032504" y="504056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00" name="文字版面配置區 31"/>
          <p:cNvSpPr>
            <a:spLocks noGrp="1"/>
          </p:cNvSpPr>
          <p:nvPr>
            <p:ph type="body" sz="quarter" idx="185" hasCustomPrompt="1"/>
          </p:nvPr>
        </p:nvSpPr>
        <p:spPr>
          <a:xfrm>
            <a:off x="4032504" y="5284785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01" name="文字版面配置區 31"/>
          <p:cNvSpPr>
            <a:spLocks noGrp="1"/>
          </p:cNvSpPr>
          <p:nvPr>
            <p:ph type="body" sz="quarter" idx="186" hasCustomPrompt="1"/>
          </p:nvPr>
        </p:nvSpPr>
        <p:spPr>
          <a:xfrm>
            <a:off x="4032504" y="5449250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02" name="文字版面配置區 27"/>
          <p:cNvSpPr>
            <a:spLocks noGrp="1"/>
          </p:cNvSpPr>
          <p:nvPr>
            <p:ph type="body" sz="quarter" idx="187" hasCustomPrompt="1"/>
          </p:nvPr>
        </p:nvSpPr>
        <p:spPr>
          <a:xfrm>
            <a:off x="4032504" y="5588492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03" name="文字版面配置區 23"/>
          <p:cNvSpPr>
            <a:spLocks noGrp="1"/>
          </p:cNvSpPr>
          <p:nvPr>
            <p:ph type="body" sz="quarter" idx="188" hasCustomPrompt="1"/>
          </p:nvPr>
        </p:nvSpPr>
        <p:spPr>
          <a:xfrm>
            <a:off x="4032504" y="5738731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  <p:sp>
        <p:nvSpPr>
          <p:cNvPr id="104" name="文字版面配置區 19"/>
          <p:cNvSpPr>
            <a:spLocks noGrp="1"/>
          </p:cNvSpPr>
          <p:nvPr>
            <p:ph type="body" sz="quarter" idx="189" hasCustomPrompt="1"/>
          </p:nvPr>
        </p:nvSpPr>
        <p:spPr>
          <a:xfrm>
            <a:off x="4032504" y="3006597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1300" b="1" cap="all" baseline="0">
                <a:solidFill>
                  <a:schemeClr val="accent2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900"/>
            </a:lvl2pPr>
            <a:lvl3pPr marL="0" indent="0" latinLnBrk="0">
              <a:spcBef>
                <a:spcPts val="0"/>
              </a:spcBef>
              <a:buNone/>
              <a:defRPr lang="zh-TW" sz="900"/>
            </a:lvl3pPr>
            <a:lvl4pPr marL="0" indent="0" latinLnBrk="0">
              <a:spcBef>
                <a:spcPts val="0"/>
              </a:spcBef>
              <a:buNone/>
              <a:defRPr lang="zh-TW" sz="900"/>
            </a:lvl4pPr>
            <a:lvl5pPr marL="0" indent="0" latinLnBrk="0">
              <a:spcBef>
                <a:spcPts val="0"/>
              </a:spcBef>
              <a:buNone/>
              <a:defRPr lang="zh-TW" sz="900"/>
            </a:lvl5pPr>
          </a:lstStyle>
          <a:p>
            <a:pPr lvl="0"/>
            <a:r>
              <a:rPr lang="zh-TW"/>
              <a:t>[姓名]</a:t>
            </a:r>
          </a:p>
        </p:txBody>
      </p:sp>
      <p:sp>
        <p:nvSpPr>
          <p:cNvPr id="105" name="文字版面配置區 21"/>
          <p:cNvSpPr>
            <a:spLocks noGrp="1"/>
          </p:cNvSpPr>
          <p:nvPr>
            <p:ph type="body" sz="quarter" idx="190" hasCustomPrompt="1"/>
          </p:nvPr>
        </p:nvSpPr>
        <p:spPr>
          <a:xfrm>
            <a:off x="4032504" y="3211763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[職稱]</a:t>
            </a:r>
          </a:p>
        </p:txBody>
      </p:sp>
      <p:sp>
        <p:nvSpPr>
          <p:cNvPr id="106" name="文字版面配置區 31"/>
          <p:cNvSpPr>
            <a:spLocks noGrp="1"/>
          </p:cNvSpPr>
          <p:nvPr>
            <p:ph type="body" sz="quarter" idx="191" hasCustomPrompt="1"/>
          </p:nvPr>
        </p:nvSpPr>
        <p:spPr>
          <a:xfrm>
            <a:off x="4032504" y="3455985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900" b="1" cap="all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[公司]</a:t>
            </a:r>
          </a:p>
        </p:txBody>
      </p:sp>
      <p:sp>
        <p:nvSpPr>
          <p:cNvPr id="107" name="文字版面配置區 31"/>
          <p:cNvSpPr>
            <a:spLocks noGrp="1"/>
          </p:cNvSpPr>
          <p:nvPr>
            <p:ph type="body" sz="quarter" idx="192" hasCustomPrompt="1"/>
          </p:nvPr>
        </p:nvSpPr>
        <p:spPr>
          <a:xfrm>
            <a:off x="4032504" y="3620450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zh-TW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TW"/>
              <a:t>[郵遞區號，縣/市，街道地址]</a:t>
            </a:r>
          </a:p>
        </p:txBody>
      </p:sp>
      <p:sp>
        <p:nvSpPr>
          <p:cNvPr id="108" name="文字版面配置區 27"/>
          <p:cNvSpPr>
            <a:spLocks noGrp="1"/>
          </p:cNvSpPr>
          <p:nvPr>
            <p:ph type="body" sz="quarter" idx="193" hasCustomPrompt="1"/>
          </p:nvPr>
        </p:nvSpPr>
        <p:spPr>
          <a:xfrm>
            <a:off x="4032504" y="3759692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zh-TW" sz="800" b="0" baseline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zh-TW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zh-TW"/>
              <a:t>[網址]</a:t>
            </a:r>
          </a:p>
        </p:txBody>
      </p:sp>
      <p:sp>
        <p:nvSpPr>
          <p:cNvPr id="109" name="文字版面配置區 23"/>
          <p:cNvSpPr>
            <a:spLocks noGrp="1"/>
          </p:cNvSpPr>
          <p:nvPr>
            <p:ph type="body" sz="quarter" idx="194" hasCustomPrompt="1"/>
          </p:nvPr>
        </p:nvSpPr>
        <p:spPr>
          <a:xfrm>
            <a:off x="4032504" y="3909931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zh-TW" sz="800" b="0">
                <a:solidFill>
                  <a:schemeClr val="accent5"/>
                </a:solidFill>
                <a:latin typeface="Microsoft JhengHei UI" panose="020B0604030504040204" pitchFamily="34" charset="-120"/>
                <a:ea typeface="Microsoft JhengHei UI" panose="020B0604030504040204" pitchFamily="34" charset="-120"/>
              </a:defRPr>
            </a:lvl1pPr>
            <a:lvl2pPr marL="0" indent="0" latinLnBrk="0">
              <a:spcBef>
                <a:spcPts val="0"/>
              </a:spcBef>
              <a:buNone/>
              <a:defRPr lang="zh-TW" sz="700"/>
            </a:lvl2pPr>
            <a:lvl3pPr marL="0" indent="0" latinLnBrk="0">
              <a:spcBef>
                <a:spcPts val="0"/>
              </a:spcBef>
              <a:buNone/>
              <a:defRPr lang="zh-TW" sz="700"/>
            </a:lvl3pPr>
            <a:lvl4pPr marL="0" indent="0" latinLnBrk="0">
              <a:spcBef>
                <a:spcPts val="0"/>
              </a:spcBef>
              <a:buNone/>
              <a:defRPr lang="zh-TW" sz="700"/>
            </a:lvl4pPr>
            <a:lvl5pPr marL="0" indent="0" latinLnBrk="0">
              <a:spcBef>
                <a:spcPts val="0"/>
              </a:spcBef>
              <a:buNone/>
              <a:defRPr lang="zh-TW" sz="700"/>
            </a:lvl5pPr>
          </a:lstStyle>
          <a:p>
            <a:pPr lvl="0"/>
            <a:r>
              <a:rPr lang="zh-TW"/>
              <a:t>[電話] | [電子郵件]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名片格線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矩形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0" name="矩形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1" name="矩形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2" name="矩形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3" name="矩形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4" name="矩形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5" name="矩形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6" name="矩形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7" name="矩形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  <p:sp>
          <p:nvSpPr>
            <p:cNvPr id="18" name="矩形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/>
            </a:p>
          </p:txBody>
        </p:sp>
      </p:grpSp>
      <p:sp>
        <p:nvSpPr>
          <p:cNvPr id="2" name="標題版面配置區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/>
              <a:t>按一下以編輯母片標題樣式</a:t>
            </a:r>
          </a:p>
        </p:txBody>
      </p:sp>
      <p:sp>
        <p:nvSpPr>
          <p:cNvPr id="3" name="文字版面配置區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2014/1/24</a:t>
            </a:fld>
            <a:endParaRPr lang="zh-TW"/>
          </a:p>
        </p:txBody>
      </p:sp>
      <p:sp>
        <p:nvSpPr>
          <p:cNvPr id="5" name="頁尾版面配置區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/>
          </a:p>
        </p:txBody>
      </p:sp>
      <p:sp>
        <p:nvSpPr>
          <p:cNvPr id="6" name="投影片編號版面配置區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432" userDrawn="1">
          <p15:clr>
            <a:srgbClr val="F26B43"/>
          </p15:clr>
        </p15:guide>
        <p15:guide id="2" pos="2448" userDrawn="1">
          <p15:clr>
            <a:srgbClr val="F26B43"/>
          </p15:clr>
        </p15:guide>
        <p15:guide id="3" pos="4464" userDrawn="1">
          <p15:clr>
            <a:srgbClr val="F26B43"/>
          </p15:clr>
        </p15:guide>
        <p15:guide id="4" orient="horz" pos="2592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文字版面配置區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TW" altLang="en-US"/>
              <a:t>巫百勝</a:t>
            </a:r>
            <a:endParaRPr lang="zh-TW" dirty="0"/>
          </a:p>
        </p:txBody>
      </p:sp>
      <p:sp>
        <p:nvSpPr>
          <p:cNvPr id="90" name="文字版面配置區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zh-TW"/>
              <a:t>副總裁</a:t>
            </a:r>
          </a:p>
        </p:txBody>
      </p:sp>
      <p:sp>
        <p:nvSpPr>
          <p:cNvPr id="92" name="文字版面配置區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en-US" altLang="zh-TW" dirty="0"/>
              <a:t>FABRIKAM</a:t>
            </a:r>
            <a:endParaRPr lang="zh-TW" dirty="0"/>
          </a:p>
        </p:txBody>
      </p:sp>
      <p:sp>
        <p:nvSpPr>
          <p:cNvPr id="91" name="文字版面配置區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zh-TW"/>
              <a:t>北平東路 24 號 3 樓之一</a:t>
            </a:r>
          </a:p>
        </p:txBody>
      </p:sp>
      <p:sp>
        <p:nvSpPr>
          <p:cNvPr id="95" name="文字版面配置區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zh-TW"/>
              <a:t>www.fabrikam.com</a:t>
            </a:r>
          </a:p>
        </p:txBody>
      </p:sp>
      <p:sp>
        <p:nvSpPr>
          <p:cNvPr id="93" name="文字版面配置區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zh-TW"/>
              <a:t>360.555.0150 | rtamburello@fabrikam.com</a:t>
            </a:r>
          </a:p>
        </p:txBody>
      </p:sp>
      <p:sp>
        <p:nvSpPr>
          <p:cNvPr id="2" name="文字版面配置區 1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文字版面配置區 5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文字版面配置區 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文字版面配置區 7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文字版面配置區 9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文字版面配置區 10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7" name="文字版面配置區 16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8" name="文字版面配置區 17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9" name="文字版面配置區 18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0" name="文字版面配置區 19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1" name="文字版面配置區 20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2" name="文字版面配置區 21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3" name="文字版面配置區 22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4" name="文字版面配置區 23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5" name="文字版面配置區 24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6" name="文字版面配置區 25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文字版面配置區 26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8" name="文字版面配置區 27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文字版面配置區 28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1" name="文字版面配置區 30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2" name="文字版面配置區 31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3" name="文字版面配置區 32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4" name="文字版面配置區 33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5" name="文字版面配置區 34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6" name="文字版面配置區 35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7" name="文字版面配置區 36"/>
          <p:cNvSpPr>
            <a:spLocks noGrp="1"/>
          </p:cNvSpPr>
          <p:nvPr>
            <p:ph type="body" sz="quarter" idx="17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8" name="文字版面配置區 37"/>
          <p:cNvSpPr>
            <a:spLocks noGrp="1"/>
          </p:cNvSpPr>
          <p:nvPr>
            <p:ph type="body" sz="quarter" idx="17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9" name="文字版面配置區 38"/>
          <p:cNvSpPr>
            <a:spLocks noGrp="1"/>
          </p:cNvSpPr>
          <p:nvPr>
            <p:ph type="body" sz="quarter" idx="17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0" name="文字版面配置區 39"/>
          <p:cNvSpPr>
            <a:spLocks noGrp="1"/>
          </p:cNvSpPr>
          <p:nvPr>
            <p:ph type="body" sz="quarter" idx="17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1" name="文字版面配置區 40"/>
          <p:cNvSpPr>
            <a:spLocks noGrp="1"/>
          </p:cNvSpPr>
          <p:nvPr>
            <p:ph type="body" sz="quarter" idx="17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2" name="文字版面配置區 41"/>
          <p:cNvSpPr>
            <a:spLocks noGrp="1"/>
          </p:cNvSpPr>
          <p:nvPr>
            <p:ph type="body" sz="quarter" idx="18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3" name="文字版面配置區 42"/>
          <p:cNvSpPr>
            <a:spLocks noGrp="1"/>
          </p:cNvSpPr>
          <p:nvPr>
            <p:ph type="body" sz="quarter" idx="18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4" name="文字版面配置區 43"/>
          <p:cNvSpPr>
            <a:spLocks noGrp="1"/>
          </p:cNvSpPr>
          <p:nvPr>
            <p:ph type="body" sz="quarter" idx="18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5" name="文字版面配置區 44"/>
          <p:cNvSpPr>
            <a:spLocks noGrp="1"/>
          </p:cNvSpPr>
          <p:nvPr>
            <p:ph type="body" sz="quarter" idx="18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6" name="文字版面配置區 45"/>
          <p:cNvSpPr>
            <a:spLocks noGrp="1"/>
          </p:cNvSpPr>
          <p:nvPr>
            <p:ph type="body" sz="quarter" idx="184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7" name="文字版面配置區 46"/>
          <p:cNvSpPr>
            <a:spLocks noGrp="1"/>
          </p:cNvSpPr>
          <p:nvPr>
            <p:ph type="body" sz="quarter" idx="185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8" name="文字版面配置區 47"/>
          <p:cNvSpPr>
            <a:spLocks noGrp="1"/>
          </p:cNvSpPr>
          <p:nvPr>
            <p:ph type="body" sz="quarter" idx="186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9" name="文字版面配置區 48"/>
          <p:cNvSpPr>
            <a:spLocks noGrp="1"/>
          </p:cNvSpPr>
          <p:nvPr>
            <p:ph type="body" sz="quarter" idx="187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0" name="文字版面配置區 49"/>
          <p:cNvSpPr>
            <a:spLocks noGrp="1"/>
          </p:cNvSpPr>
          <p:nvPr>
            <p:ph type="body" sz="quarter" idx="188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1" name="文字版面配置區 50"/>
          <p:cNvSpPr>
            <a:spLocks noGrp="1"/>
          </p:cNvSpPr>
          <p:nvPr>
            <p:ph type="body" sz="quarter" idx="189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2" name="文字版面配置區 51"/>
          <p:cNvSpPr>
            <a:spLocks noGrp="1"/>
          </p:cNvSpPr>
          <p:nvPr>
            <p:ph type="body" sz="quarter" idx="19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3" name="文字版面配置區 52"/>
          <p:cNvSpPr>
            <a:spLocks noGrp="1"/>
          </p:cNvSpPr>
          <p:nvPr>
            <p:ph type="body" sz="quarter" idx="19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4" name="文字版面配置區 53"/>
          <p:cNvSpPr>
            <a:spLocks noGrp="1"/>
          </p:cNvSpPr>
          <p:nvPr>
            <p:ph type="body" sz="quarter" idx="192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5" name="文字版面配置區 54"/>
          <p:cNvSpPr>
            <a:spLocks noGrp="1"/>
          </p:cNvSpPr>
          <p:nvPr>
            <p:ph type="body" sz="quarter" idx="193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6" name="文字版面配置區 55"/>
          <p:cNvSpPr>
            <a:spLocks noGrp="1"/>
          </p:cNvSpPr>
          <p:nvPr>
            <p:ph type="body" sz="quarter" idx="194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9" name="圖片 8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7622"/>
            <a:ext cx="601034" cy="340586"/>
          </a:xfrm>
          <a:prstGeom prst="rect">
            <a:avLst/>
          </a:prstGeom>
        </p:spPr>
      </p:pic>
      <p:pic>
        <p:nvPicPr>
          <p:cNvPr id="80" name="圖片 79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7622"/>
            <a:ext cx="601034" cy="340586"/>
          </a:xfrm>
          <a:prstGeom prst="rect">
            <a:avLst/>
          </a:prstGeom>
        </p:spPr>
      </p:pic>
      <p:pic>
        <p:nvPicPr>
          <p:cNvPr id="81" name="圖片 80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2450592"/>
            <a:ext cx="601034" cy="340586"/>
          </a:xfrm>
          <a:prstGeom prst="rect">
            <a:avLst/>
          </a:prstGeom>
        </p:spPr>
      </p:pic>
      <p:pic>
        <p:nvPicPr>
          <p:cNvPr id="82" name="圖片 81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2450592"/>
            <a:ext cx="601034" cy="340586"/>
          </a:xfrm>
          <a:prstGeom prst="rect">
            <a:avLst/>
          </a:prstGeom>
        </p:spPr>
      </p:pic>
      <p:pic>
        <p:nvPicPr>
          <p:cNvPr id="83" name="圖片 82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4279392"/>
            <a:ext cx="601034" cy="340586"/>
          </a:xfrm>
          <a:prstGeom prst="rect">
            <a:avLst/>
          </a:prstGeom>
        </p:spPr>
      </p:pic>
      <p:pic>
        <p:nvPicPr>
          <p:cNvPr id="84" name="圖片 83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4279392"/>
            <a:ext cx="601034" cy="340586"/>
          </a:xfrm>
          <a:prstGeom prst="rect">
            <a:avLst/>
          </a:prstGeom>
        </p:spPr>
      </p:pic>
      <p:pic>
        <p:nvPicPr>
          <p:cNvPr id="85" name="圖片 84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6108192"/>
            <a:ext cx="601034" cy="340586"/>
          </a:xfrm>
          <a:prstGeom prst="rect">
            <a:avLst/>
          </a:prstGeom>
        </p:spPr>
      </p:pic>
      <p:pic>
        <p:nvPicPr>
          <p:cNvPr id="86" name="圖片 85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6108192"/>
            <a:ext cx="601034" cy="340586"/>
          </a:xfrm>
          <a:prstGeom prst="rect">
            <a:avLst/>
          </a:prstGeom>
        </p:spPr>
      </p:pic>
      <p:pic>
        <p:nvPicPr>
          <p:cNvPr id="87" name="圖片 86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472" y="7936992"/>
            <a:ext cx="601034" cy="340586"/>
          </a:xfrm>
          <a:prstGeom prst="rect">
            <a:avLst/>
          </a:prstGeom>
        </p:spPr>
      </p:pic>
      <p:pic>
        <p:nvPicPr>
          <p:cNvPr id="88" name="圖片 87" descr="標誌" title="範例圖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883" y="7936992"/>
            <a:ext cx="601034" cy="340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名片標誌姓名大寫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libri-Cambria">
      <a:maj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117</Words>
  <Application>Microsoft Office PowerPoint</Application>
  <PresentationFormat>自訂</PresentationFormat>
  <Paragraphs>10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Microsoft JhengHei UI</vt:lpstr>
      <vt:lpstr>微軟正黑體</vt:lpstr>
      <vt:lpstr>Arial</vt:lpstr>
      <vt:lpstr>Calibri</vt:lpstr>
      <vt:lpstr>Cambria</vt:lpstr>
      <vt:lpstr>名片標誌姓名大寫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2014-01-20T03:05:19Z</dcterms:created>
  <dcterms:modified xsi:type="dcterms:W3CDTF">2014-01-24T04:53:37Z</dcterms:modified>
</cp:coreProperties>
</file>