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5853" autoAdjust="0"/>
  </p:normalViewPr>
  <p:slideViewPr>
    <p:cSldViewPr>
      <p:cViewPr varScale="1">
        <p:scale>
          <a:sx n="74" d="100"/>
          <a:sy n="74" d="100"/>
        </p:scale>
        <p:origin x="2874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6D793E0B-B97B-4409-ABE0-557859E48B65}" type="datetimeFigureOut">
              <a:rPr lang="en-US" altLang="zh-TW" smtClean="0">
                <a:ea typeface="Microsoft JhengHei UI" panose="020B0604030504040204" pitchFamily="34" charset="-120"/>
              </a:rPr>
              <a:t>12/19/2013</a:t>
            </a:fld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F45F31C6-8409-4E0F-AFD4-5691304EC96E}" type="slidenum">
              <a:rPr lang="zh-TW" smtClean="0">
                <a:ea typeface="Microsoft JhengHei UI" panose="020B0604030504040204" pitchFamily="34" charset="-120"/>
              </a:rPr>
              <a:t>‹#›</a:t>
            </a:fld>
            <a:endParaRPr lang="zh-TW" dirty="0"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D99534B9-6B5A-4379-9BB9-90CB48007E7F}" type="datetimeFigureOut">
              <a:rPr lang="en-US" altLang="zh-TW" smtClean="0"/>
              <a:pPr/>
              <a:t>2013/12/19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7DBB298C-95CC-4205-A540-F80A718015AE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zh-TW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2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3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4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5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6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7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dirty="0" smtClean="0"/>
              <a:t>您可以使用專屬訊息自訂橫幅內容！請選取文字後新增自訂文字。每張投影片放置一個字元。</a:t>
            </a:r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zh-TW" smtClean="0"/>
              <a:t>8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接點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圓角矩形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1" name="直線接點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菱形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zh-TW" sz="29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樣式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圓角矩形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4" name="直線接點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菱形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sz="2207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zh-TW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x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20" dirty="0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沿著虛線剪下</a:t>
            </a:r>
            <a:endParaRPr lang="zh-TW" sz="1320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F523D-5D85-43C4-B80F-2367B89E30C9}" type="datetimeFigureOut">
              <a:rPr lang="en-US" altLang="zh-TW" smtClean="0"/>
              <a:pPr/>
              <a:t>12/19/2013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320">
                <a:solidFill>
                  <a:schemeClr val="tx1">
                    <a:tint val="7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0720D751-88AA-4ED9-8DF9-B600986EE5D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zh-TW" sz="48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30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64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2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zh-TW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50" y="990600"/>
            <a:ext cx="5829300" cy="5562600"/>
          </a:xfrm>
        </p:spPr>
        <p:txBody>
          <a:bodyPr/>
          <a:lstStyle/>
          <a:p>
            <a:r>
              <a:rPr lang="zh-CN" altLang="en-US" sz="27000" b="0" dirty="0"/>
              <a:t>歡</a:t>
            </a:r>
            <a:endParaRPr lang="zh-TW" sz="27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50" y="993986"/>
            <a:ext cx="5829300" cy="5559214"/>
          </a:xfrm>
        </p:spPr>
        <p:txBody>
          <a:bodyPr/>
          <a:lstStyle/>
          <a:p>
            <a:r>
              <a:rPr lang="zh-CN" altLang="en-US" sz="27000" b="0" dirty="0"/>
              <a:t>慶</a:t>
            </a:r>
            <a:endParaRPr lang="zh-TW" sz="27000" dirty="0"/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50" y="993986"/>
            <a:ext cx="5829300" cy="5559214"/>
          </a:xfrm>
        </p:spPr>
        <p:txBody>
          <a:bodyPr/>
          <a:lstStyle/>
          <a:p>
            <a:r>
              <a:rPr lang="zh-CN" altLang="en-US" sz="27000" b="0" dirty="0"/>
              <a:t>女</a:t>
            </a:r>
            <a:endParaRPr lang="zh-TW" sz="27000" dirty="0"/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50" y="993648"/>
            <a:ext cx="5829300" cy="5559552"/>
          </a:xfrm>
        </p:spPr>
        <p:txBody>
          <a:bodyPr/>
          <a:lstStyle/>
          <a:p>
            <a:r>
              <a:rPr lang="zh-CN" altLang="en-US" sz="27000" b="0" dirty="0"/>
              <a:t>寶</a:t>
            </a:r>
            <a:endParaRPr lang="zh-TW" sz="27000" dirty="0"/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50" y="993986"/>
            <a:ext cx="5829300" cy="5559214"/>
          </a:xfrm>
        </p:spPr>
        <p:txBody>
          <a:bodyPr/>
          <a:lstStyle/>
          <a:p>
            <a:r>
              <a:rPr lang="zh-CN" altLang="en-US" sz="27000" b="0" dirty="0"/>
              <a:t>寶</a:t>
            </a:r>
            <a:endParaRPr lang="zh-TW" sz="27000" dirty="0"/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50" y="993986"/>
            <a:ext cx="5829300" cy="5559214"/>
          </a:xfrm>
        </p:spPr>
        <p:txBody>
          <a:bodyPr/>
          <a:lstStyle/>
          <a:p>
            <a:r>
              <a:rPr lang="zh-CN" altLang="en-US" sz="27000" b="0" dirty="0"/>
              <a:t>誕</a:t>
            </a:r>
            <a:endParaRPr lang="zh-TW" sz="27000" dirty="0"/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50" y="990600"/>
            <a:ext cx="5829300" cy="5562600"/>
          </a:xfrm>
        </p:spPr>
        <p:txBody>
          <a:bodyPr/>
          <a:lstStyle/>
          <a:p>
            <a:r>
              <a:rPr lang="zh-CN" altLang="en-US" sz="27000" b="0" dirty="0"/>
              <a:t>生</a:t>
            </a:r>
            <a:endParaRPr lang="zh-TW" sz="27000" dirty="0"/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71550" y="993986"/>
            <a:ext cx="5829300" cy="5559214"/>
          </a:xfrm>
        </p:spPr>
        <p:txBody>
          <a:bodyPr/>
          <a:lstStyle/>
          <a:p>
            <a:r>
              <a:rPr lang="zh-CN" altLang="en-US" sz="27000" b="0" dirty="0"/>
              <a:t>！</a:t>
            </a:r>
            <a:endParaRPr lang="zh-TW" sz="27000" dirty="0"/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喜獲掌上明珠橫幅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</Words>
  <Application>Microsoft Office PowerPoint</Application>
  <PresentationFormat>自訂</PresentationFormat>
  <Paragraphs>24</Paragraphs>
  <Slides>8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Microsoft JhengHei UI</vt:lpstr>
      <vt:lpstr>Arial</vt:lpstr>
      <vt:lpstr>Calibri</vt:lpstr>
      <vt:lpstr>喜獲掌上明珠橫幅 A</vt:lpstr>
      <vt:lpstr>歡</vt:lpstr>
      <vt:lpstr>慶</vt:lpstr>
      <vt:lpstr>女</vt:lpstr>
      <vt:lpstr>寶</vt:lpstr>
      <vt:lpstr>寶</vt:lpstr>
      <vt:lpstr>誕</vt:lpstr>
      <vt:lpstr>生</vt:lpstr>
      <vt:lpstr>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2013-12-19T02:58:29Z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