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83" autoAdjust="0"/>
  </p:normalViewPr>
  <p:slideViewPr>
    <p:cSldViewPr snapToGrid="0">
      <p:cViewPr varScale="1">
        <p:scale>
          <a:sx n="70" d="100"/>
          <a:sy n="70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文字]" custT="1"/>
      <dgm:spPr/>
      <dgm:t>
        <a:bodyPr/>
        <a:lstStyle/>
        <a:p>
          <a:r>
            <a:rPr lang="zh-TW" altLang="en-US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課程第一天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zh-TW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zh-TW"/>
        </a:p>
      </dgm:t>
    </dgm:pt>
    <dgm:pt modelId="{C2FA0BAB-FDC3-4AE0-86F6-722946E72E0B}">
      <dgm:prSet phldrT="[文字]" custT="1"/>
      <dgm:spPr/>
      <dgm:t>
        <a:bodyPr/>
        <a:lstStyle/>
        <a:p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8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15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zh-TW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zh-TW"/>
        </a:p>
      </dgm:t>
    </dgm:pt>
    <dgm:pt modelId="{1C0E0690-0D28-498A-9713-AAA00D9F988C}">
      <dgm:prSet phldrT="[文字]" custT="1"/>
      <dgm:spPr/>
      <dgm:t>
        <a:bodyPr/>
        <a:lstStyle/>
        <a:p>
          <a:r>
            <a:rPr lang="zh-TW" altLang="en-US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測驗 </a:t>
          </a:r>
          <a:r>
            <a:rPr lang="en-US" altLang="zh-TW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#1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zh-TW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zh-TW"/>
        </a:p>
      </dgm:t>
    </dgm:pt>
    <dgm:pt modelId="{814FBD6B-E8B9-4A8A-99A6-3C744024F994}">
      <dgm:prSet phldrT="[文字]" custT="1"/>
      <dgm:spPr/>
      <dgm:t>
        <a:bodyPr/>
        <a:lstStyle/>
        <a:p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10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9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zh-TW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zh-TW"/>
        </a:p>
      </dgm:t>
    </dgm:pt>
    <dgm:pt modelId="{30E7E69C-CFDD-4141-8033-E02187194337}">
      <dgm:prSet phldrT="[文字]" custT="1"/>
      <dgm:spPr/>
      <dgm:t>
        <a:bodyPr/>
        <a:lstStyle/>
        <a:p>
          <a:r>
            <a:rPr lang="zh-TW" altLang="en-US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研究論文截止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zh-TW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zh-TW"/>
        </a:p>
      </dgm:t>
    </dgm:pt>
    <dgm:pt modelId="{58E0917B-7C9B-4987-80F4-1B70ACE949A4}">
      <dgm:prSet phldrT="[文字]" custT="1"/>
      <dgm:spPr/>
      <dgm:t>
        <a:bodyPr/>
        <a:lstStyle/>
        <a:p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10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zh-TW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zh-TW"/>
        </a:p>
      </dgm:t>
    </dgm:pt>
    <dgm:pt modelId="{70FC1ADB-F403-4C8D-9765-CD47B92C50B7}">
      <dgm:prSet phldrT="[文字]" custT="1"/>
      <dgm:spPr/>
      <dgm:t>
        <a:bodyPr/>
        <a:lstStyle/>
        <a:p>
          <a:r>
            <a:rPr lang="zh-TW" altLang="en-US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測驗 </a:t>
          </a:r>
          <a:r>
            <a:rPr lang="en-US" altLang="zh-TW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#2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zh-TW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zh-TW"/>
        </a:p>
      </dgm:t>
    </dgm:pt>
    <dgm:pt modelId="{309755A1-CC05-44A2-9B1C-44B820106082}">
      <dgm:prSet phldrT="[文字]" custT="1"/>
      <dgm:spPr/>
      <dgm:t>
        <a:bodyPr/>
        <a:lstStyle/>
        <a:p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3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18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zh-TW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zh-TW"/>
        </a:p>
      </dgm:t>
    </dgm:pt>
    <dgm:pt modelId="{995A1454-1744-47A0-9EA0-ADD8F0B949A8}">
      <dgm:prSet phldrT="[文字]"/>
      <dgm:spPr/>
      <dgm:t>
        <a:bodyPr/>
        <a:lstStyle/>
        <a:p>
          <a:r>
            <a:rPr lang="zh-TW" altLang="en-US" sz="2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最後專案截止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zh-TW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zh-TW"/>
        </a:p>
      </dgm:t>
    </dgm:pt>
    <dgm:pt modelId="{0A5B6C51-D9EE-4E10-8666-D2A1A5D83D07}">
      <dgm:prSet phldrT="[文字]" custT="1"/>
      <dgm:spPr/>
      <dgm:t>
        <a:bodyPr/>
        <a:lstStyle/>
        <a:p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5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26 </a:t>
          </a:r>
          <a:r>
            <a:rPr lang="zh-TW" altLang="en-US" sz="19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zh-TW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zh-TW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 custLinFactNeighborX="24424" custLinFactNeighborY="-1086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 custScaleX="136434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 custScaleX="128357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 custScaleX="177638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 custScaleX="143432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 custScaleX="166076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38221"/>
          <a:ext cx="10776154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5604" y="0"/>
          <a:ext cx="1712161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課程第一天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8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15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sp:txBody>
      <dsp:txXfrm>
        <a:off x="5604" y="0"/>
        <a:ext cx="1712161" cy="1810512"/>
      </dsp:txXfrm>
    </dsp:sp>
    <dsp:sp modelId="{D1720A3A-5323-47FA-A501-DB9E770BAE3D}">
      <dsp:nvSpPr>
        <dsp:cNvPr id="0" name=""/>
        <dsp:cNvSpPr/>
      </dsp:nvSpPr>
      <dsp:spPr>
        <a:xfrm>
          <a:off x="635371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780513" y="2715768"/>
          <a:ext cx="161080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測驗 </a:t>
          </a:r>
          <a:r>
            <a:rPr lang="en-US" altLang="zh-TW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#1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10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9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sp:txBody>
      <dsp:txXfrm>
        <a:off x="1780513" y="2715768"/>
        <a:ext cx="1610800" cy="1810512"/>
      </dsp:txXfrm>
    </dsp:sp>
    <dsp:sp modelId="{DAAE9942-3612-4795-A6AA-72B58A68559F}">
      <dsp:nvSpPr>
        <dsp:cNvPr id="0" name=""/>
        <dsp:cNvSpPr/>
      </dsp:nvSpPr>
      <dsp:spPr>
        <a:xfrm>
          <a:off x="235959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454060" y="0"/>
          <a:ext cx="222924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研究論文截止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10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sp:txBody>
      <dsp:txXfrm>
        <a:off x="3454060" y="0"/>
        <a:ext cx="2229246" cy="1810512"/>
      </dsp:txXfrm>
    </dsp:sp>
    <dsp:sp modelId="{DDB75857-E643-48BD-A6CE-76C56D189731}">
      <dsp:nvSpPr>
        <dsp:cNvPr id="0" name=""/>
        <dsp:cNvSpPr/>
      </dsp:nvSpPr>
      <dsp:spPr>
        <a:xfrm>
          <a:off x="434237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746054" y="2715768"/>
          <a:ext cx="1799982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測驗 </a:t>
          </a:r>
          <a:r>
            <a:rPr lang="en-US" altLang="zh-TW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#2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3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18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sp:txBody>
      <dsp:txXfrm>
        <a:off x="5746054" y="2715768"/>
        <a:ext cx="1799982" cy="1810512"/>
      </dsp:txXfrm>
    </dsp:sp>
    <dsp:sp modelId="{1C4DEAE2-5E91-451B-9FD4-F8E2742DA4C0}">
      <dsp:nvSpPr>
        <dsp:cNvPr id="0" name=""/>
        <dsp:cNvSpPr/>
      </dsp:nvSpPr>
      <dsp:spPr>
        <a:xfrm>
          <a:off x="6419731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608783" y="0"/>
          <a:ext cx="208415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最後專案截止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5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月 </a:t>
          </a:r>
          <a:r>
            <a:rPr lang="en-US" alt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26 </a:t>
          </a:r>
          <a:r>
            <a:rPr lang="zh-TW" altLang="en-US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日</a:t>
          </a:r>
        </a:p>
      </dsp:txBody>
      <dsp:txXfrm>
        <a:off x="7608783" y="0"/>
        <a:ext cx="2084150" cy="1810512"/>
      </dsp:txXfrm>
    </dsp:sp>
    <dsp:sp modelId="{9A02CA11-B5C5-45A6-B08F-3CD31F50CF35}">
      <dsp:nvSpPr>
        <dsp:cNvPr id="0" name=""/>
        <dsp:cNvSpPr/>
      </dsp:nvSpPr>
      <dsp:spPr>
        <a:xfrm>
          <a:off x="842454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7B7FB52-F715-4F5E-8E56-54C669BA8211}" type="datetimeFigureOut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12/18/2013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9D3B0C7-9A35-4A01-94E6-BCA70A26D3F8}" type="slidenum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A2FF6F4-E233-455C-AC9B-80C0A9A91A8A}" type="datetimeFigureOut">
              <a:rPr lang="en-US" altLang="zh-TW" smtClean="0"/>
              <a:pPr/>
              <a:t>2013/12/18</a:t>
            </a:fld>
            <a:endParaRPr lang="en-US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FA3906-5EC9-4029-BF49-DDD886D78639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 altLang="zh-TW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2013/12/18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2013/12/18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2013/12/18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2013/12/18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TW" sz="60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2013/12/18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2013/12/18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TW"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TW"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latinLnBrk="0"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latinLnBrk="0"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TW"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TW"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latinLnBrk="0"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latinLnBrk="0"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E1DA07A-9201-4B4B-BAF2-015AFA30F520}" type="datetime1">
              <a:rPr lang="en-US" altLang="zh-TW" smtClean="0"/>
              <a:pPr/>
              <a:t>12/18/2013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2013/12/18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2013/12/18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2013/12/18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2013/12/18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1">
              <a:rPr lang="en-US" altLang="zh-TW" smtClean="0"/>
              <a:pPr/>
              <a:t>12/18/2013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1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SmartArt 基本時間表</a:t>
            </a:r>
          </a:p>
        </p:txBody>
      </p:sp>
      <p:graphicFrame>
        <p:nvGraphicFramePr>
          <p:cNvPr id="5" name="圖表 4" descr="基本時間表" title="SmartArt"/>
          <p:cNvGraphicFramePr/>
          <p:nvPr>
            <p:extLst>
              <p:ext uri="{D42A27DB-BD31-4B8C-83A1-F6EECF244321}">
                <p14:modId xmlns:p14="http://schemas.microsoft.com/office/powerpoint/2010/main" val="1961549686"/>
              </p:ext>
            </p:extLst>
          </p:nvPr>
        </p:nvGraphicFramePr>
        <p:xfrm>
          <a:off x="707923" y="1527048"/>
          <a:ext cx="10776154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時間線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</Words>
  <Application>Microsoft Office PowerPoint</Application>
  <PresentationFormat>寬螢幕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Arial</vt:lpstr>
      <vt:lpstr>時間線 01 16x9</vt:lpstr>
      <vt:lpstr>SmartArt 基本時間表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基本時間表</dc:title>
  <dc:creator/>
  <cp:lastModifiedBy/>
  <cp:revision>2</cp:revision>
  <dcterms:created xsi:type="dcterms:W3CDTF">2013-06-24T21:24:20Z</dcterms:created>
  <dcterms:modified xsi:type="dcterms:W3CDTF">2013-12-18T12:44:11Z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