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429" autoAdjust="0"/>
  </p:normalViewPr>
  <p:slideViewPr>
    <p:cSldViewPr snapToGrid="0">
      <p:cViewPr varScale="1">
        <p:scale>
          <a:sx n="80" d="100"/>
          <a:sy n="80" d="100"/>
        </p:scale>
        <p:origin x="28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48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CBEEF32F-3280-4663-880F-C8D2FC70E993}" type="datetimeFigureOut">
              <a:rPr lang="en-US" altLang="zh-TW" smtClean="0"/>
              <a:t>2013/9/17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E29D1FE-C207-4476-99C1-A7028091A9CD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58F2AD0-9975-4D3C-912A-0B60BD0D07D1}" type="datetimeFigureOut">
              <a:t>2013/9/17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AC7710D8-8C21-4D48-B89D-C2D2CB3EC4C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6" name="投影片圖像版面配置區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備忘稿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若要變更傳單內容，請直接選取範例文字，然後輸入您的活動詳情。或者，若要從全新版面開始輸入，請按下 [常用] 索引標籤中的 [新增投影片] 按鈕以插入全新頁面。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此時即可將您的文字輸入至空白的預留欄位。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傳單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1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2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3" name="文字版面配置區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5" name="文字版面配置區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6" name="文字版面配置區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7" name="文字版面配置區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19" name="文字版面配置區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0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1" name="文字版面配置區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2" name="文字版面配置區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5" name="文字版面配置區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6" name="文字版面配置區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7" name="文字版面配置區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8" name="文字版面配置區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29" name="文字版面配置區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30" name="文字版面配置區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TW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/>
              <a:t>新增文字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5D3D48-5C63-4CD0-B9D2-B4D2F496D790}" type="datetimeFigureOut">
              <a:rPr lang="en-US" altLang="zh-TW" smtClean="0"/>
              <a:pPr/>
              <a:t>2013/9/17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08FAEA7-0C3C-4CCF-BA6B-669D7915826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cxnSp>
        <p:nvCxnSpPr>
          <p:cNvPr id="9" name="直線接點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9000" kern="1200" cap="all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sz="8000" dirty="0"/>
              <a:t>校園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710816" y="1928578"/>
            <a:ext cx="4422658" cy="2200370"/>
          </a:xfrm>
        </p:spPr>
        <p:txBody>
          <a:bodyPr numCol="2"/>
          <a:lstStyle/>
          <a:p>
            <a:r>
              <a:rPr lang="zh-TW" sz="8000" dirty="0" smtClean="0"/>
              <a:t>樂團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zh-TW" sz="8000" dirty="0" smtClean="0"/>
              <a:t>大</a:t>
            </a:r>
            <a:r>
              <a:rPr lang="zh-TW" sz="8000" dirty="0"/>
              <a:t>賽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sz="1800"/>
              <a:t>時間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sz="3200" dirty="0"/>
              <a:t>2013 年 6 月 8 日</a:t>
            </a:r>
          </a:p>
          <a:p>
            <a:r>
              <a:rPr lang="zh-TW" sz="3200" dirty="0"/>
              <a:t>晚間 8 點 – 12 點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sz="1800"/>
              <a:t>地點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 sz="3200"/>
              <a:t>學生活動中心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 sz="1100"/>
              <a:t>13008 台北市北平東路64號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sz="1100" dirty="0"/>
              <a:t>演出陣容 •</a:t>
            </a:r>
            <a:r>
              <a:rPr lang="zh-TW" sz="1100" dirty="0">
                <a:solidFill>
                  <a:schemeClr val="accent1"/>
                </a:solidFill>
              </a:rPr>
              <a:t> 您的樂團名稱</a:t>
            </a:r>
            <a:r>
              <a:rPr lang="zh-TW" sz="1100" dirty="0"/>
              <a:t> • 您的樂團名稱 • </a:t>
            </a:r>
            <a:r>
              <a:rPr lang="zh-TW" sz="1100" dirty="0">
                <a:solidFill>
                  <a:schemeClr val="accent1"/>
                </a:solidFill>
              </a:rPr>
              <a:t>您的樂團名稱</a:t>
            </a:r>
            <a:r>
              <a:rPr lang="zh-TW" sz="1100" dirty="0"/>
              <a:t> • 您的樂團名稱 •</a:t>
            </a:r>
            <a:r>
              <a:rPr lang="zh-TW" sz="1100" dirty="0">
                <a:solidFill>
                  <a:schemeClr val="accent1"/>
                </a:solidFill>
              </a:rPr>
              <a:t> 您的樂團名稱</a:t>
            </a:r>
            <a:r>
              <a:rPr lang="zh-TW" sz="1100" dirty="0"/>
              <a:t> • 您的樂團名稱 • </a:t>
            </a:r>
            <a:r>
              <a:rPr lang="zh-TW" sz="1100" dirty="0">
                <a:solidFill>
                  <a:schemeClr val="accent1"/>
                </a:solidFill>
              </a:rPr>
              <a:t>您的樂團名稱 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 sz="1800"/>
              <a:t>網址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sz="1800" dirty="0"/>
              <a:t>所有年齡</a:t>
            </a:r>
            <a:r>
              <a:rPr sz="1800" dirty="0"/>
              <a:t/>
            </a:r>
            <a:br>
              <a:rPr sz="1800" dirty="0"/>
            </a:br>
            <a:r>
              <a:rPr lang="zh-TW" sz="1800" dirty="0"/>
              <a:t>均可參加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 sz="1800" dirty="0"/>
              <a:t>預售票</a:t>
            </a:r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 sz="1100" dirty="0"/>
              <a:t>普通區票價 </a:t>
            </a:r>
            <a:r>
              <a:rPr lang="en-US" altLang="zh-TW" sz="1100" dirty="0" smtClean="0"/>
              <a:t>NT$540</a:t>
            </a:r>
            <a:endParaRPr lang="zh-TW" sz="1100" dirty="0"/>
          </a:p>
          <a:p>
            <a:r>
              <a:rPr lang="zh-TW" sz="1100" dirty="0"/>
              <a:t>VIP 搖滾區票價 </a:t>
            </a:r>
            <a:r>
              <a:rPr lang="en-US" altLang="zh-TW" sz="1100" dirty="0" smtClean="0"/>
              <a:t>NT$1080</a:t>
            </a:r>
            <a:endParaRPr lang="zh-TW" sz="1100" dirty="0"/>
          </a:p>
          <a:p>
            <a:r>
              <a:rPr lang="zh-TW" sz="1100" dirty="0"/>
              <a:t>團體價格</a:t>
            </a:r>
            <a:r>
              <a:rPr sz="1100" dirty="0"/>
              <a:t/>
            </a:r>
            <a:br>
              <a:rPr sz="1100" dirty="0"/>
            </a:br>
            <a:r>
              <a:rPr lang="zh-TW" sz="1100" dirty="0"/>
              <a:t>可於網站購買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sz="1800"/>
              <a:t>現場購票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TW" sz="1100" dirty="0"/>
              <a:t>普通區票價 </a:t>
            </a:r>
            <a:r>
              <a:rPr lang="en-US" altLang="zh-TW" sz="1100" dirty="0" smtClean="0"/>
              <a:t>NT$600</a:t>
            </a:r>
            <a:endParaRPr lang="zh-TW" sz="1100" dirty="0"/>
          </a:p>
          <a:p>
            <a:r>
              <a:rPr lang="zh-TW" sz="1100" dirty="0"/>
              <a:t>VIP 搖滾區票價 </a:t>
            </a:r>
            <a:r>
              <a:rPr lang="en-US" altLang="zh-TW" sz="1100" dirty="0" smtClean="0"/>
              <a:t>NT$1200</a:t>
            </a:r>
            <a:endParaRPr lang="zh-TW" sz="1100" dirty="0"/>
          </a:p>
          <a:p>
            <a:r>
              <a:rPr lang="zh-TW" sz="1100" dirty="0"/>
              <a:t>團體價格</a:t>
            </a:r>
            <a:r>
              <a:rPr sz="1100" dirty="0"/>
              <a:t/>
            </a:r>
            <a:br>
              <a:rPr sz="1100" dirty="0"/>
            </a:br>
            <a:r>
              <a:rPr lang="zh-TW" sz="1100" dirty="0"/>
              <a:t>可於網站購買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TW" sz="1800"/>
              <a:t>贊助單位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zh-TW" sz="1100"/>
              <a:t>冒險工廠</a:t>
            </a:r>
          </a:p>
          <a:p>
            <a:r>
              <a:rPr lang="zh-TW" sz="1100"/>
              <a:t>嗨天旅行社</a:t>
            </a:r>
          </a:p>
          <a:p>
            <a:r>
              <a:rPr lang="zh-TW" sz="1100"/>
              <a:t>Contoso, Ltd.</a:t>
            </a:r>
          </a:p>
          <a:p>
            <a:r>
              <a:rPr lang="zh-TW" sz="1100"/>
              <a:t>路福村</a:t>
            </a:r>
          </a:p>
          <a:p>
            <a:r>
              <a:rPr lang="zh-TW" sz="1100"/>
              <a:t>威航貨運承攬有限公司</a:t>
            </a:r>
          </a:p>
          <a:p>
            <a:r>
              <a:rPr lang="zh-TW" sz="1100"/>
              <a:t>美術學校</a:t>
            </a:r>
          </a:p>
          <a:p>
            <a:r>
              <a:rPr lang="zh-TW" sz="1100"/>
              <a:t>中國通</a:t>
            </a:r>
          </a:p>
          <a:p>
            <a:r>
              <a:rPr lang="zh-TW" sz="1100"/>
              <a:t>邁多貿易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TW" sz="1800"/>
              <a:t>承辦單位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zh-TW" sz="1100"/>
              <a:t>音樂學院、</a:t>
            </a:r>
            <a:r>
              <a:rPr sz="1100"/>
              <a:t/>
            </a:r>
            <a:br>
              <a:rPr sz="1100"/>
            </a:br>
            <a:r>
              <a:rPr lang="zh-TW" sz="1100"/>
              <a:t>藝術大學</a:t>
            </a:r>
            <a:r>
              <a:rPr sz="1100"/>
              <a:t/>
            </a:r>
            <a:br>
              <a:rPr sz="1100"/>
            </a:br>
            <a:r>
              <a:rPr lang="zh-TW" sz="1100"/>
              <a:t>及</a:t>
            </a:r>
            <a:r>
              <a:rPr sz="1100"/>
              <a:t/>
            </a:r>
            <a:br>
              <a:rPr sz="1100"/>
            </a:br>
            <a:r>
              <a:rPr lang="zh-TW" sz="1100"/>
              <a:t>娛樂活動</a:t>
            </a:r>
            <a:r>
              <a:rPr sz="1100"/>
              <a:t/>
            </a:r>
            <a:br>
              <a:rPr sz="1100"/>
            </a:br>
            <a:r>
              <a:rPr lang="zh-TW" sz="1100"/>
              <a:t>委員會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學生傳單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自訂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Arial</vt:lpstr>
      <vt:lpstr>Calibri</vt:lpstr>
      <vt:lpstr>Impact</vt:lpstr>
      <vt:lpstr>學生傳單 8.5 x 11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2013-09-17T07:30:31Z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