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29" autoAdjust="0"/>
  </p:normalViewPr>
  <p:slideViewPr>
    <p:cSldViewPr snapToGrid="0">
      <p:cViewPr varScale="1">
        <p:scale>
          <a:sx n="103" d="100"/>
          <a:sy n="103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942977E0-9FBC-4710-BD06-5062CC7AD548}" type="datetimeFigureOut">
              <a:rPr lang="en-US" altLang="zh-TW" smtClean="0"/>
              <a:t>9/17/2013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164152A-E40A-4142-9FF0-AAA9783C9B6F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F787484B-019A-439B-974D-6E02073C23FC}" type="datetimeFigureOut">
              <a:t>2013/9/17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5DDB201-0E00-4A4B-B715-5FDBF53FFC4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87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77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02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2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08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6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73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 latinLnBrk="0">
              <a:defRPr lang="zh-TW" sz="6000">
                <a:solidFill>
                  <a:schemeClr val="accent1"/>
                </a:solidFill>
              </a:defRPr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zh-TW" sz="28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 latinLnBrk="0">
              <a:defRPr lang="zh-TW" sz="5400">
                <a:solidFill>
                  <a:schemeClr val="accent2"/>
                </a:solidFill>
              </a:defRPr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latinLnBrk="0">
              <a:buNone/>
              <a:defRPr lang="zh-TW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latinLnBrk="0">
              <a:buNone/>
              <a:defRPr lang="zh-TW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/>
              <a:t>按一下以編輯副標題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9" name="圖片版面配置區 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 latinLnBrk="0">
              <a:defRPr lang="zh-TW" sz="4400">
                <a:solidFill>
                  <a:schemeClr val="accent1"/>
                </a:solidFill>
              </a:defRPr>
            </a:lvl1pPr>
          </a:lstStyle>
          <a:p>
            <a:r>
              <a:rPr lang="zh-TW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水平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  <p:sp>
        <p:nvSpPr>
          <p:cNvPr id="5" name="矩形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" name="矩形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" name="矩形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張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  <p:sp>
        <p:nvSpPr>
          <p:cNvPr id="5" name="矩形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10" name="矩形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11" name="圖片版面配置區 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四張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10" name="矩形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zh-TW" sz="3200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  <p:sp>
        <p:nvSpPr>
          <p:cNvPr id="11" name="圖片版面配置區 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12" name="圖片版面配置區 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13" name="圖片版面配置區 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 latinLnBrk="0">
              <a:defRPr lang="zh-TW" sz="3200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11" name="圖片版面配置區 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10" name="矩形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zh-TW" sz="3200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>
                <a:solidFill>
                  <a:schemeClr val="accent5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  <p:sp>
        <p:nvSpPr>
          <p:cNvPr id="15" name="圖片版面配置區 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14" name="圖片版面配置區 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含標題的三張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13" name="矩形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 latinLnBrk="0">
              <a:defRPr lang="zh-TW" sz="3200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TW"/>
          </a:p>
        </p:txBody>
      </p:sp>
      <p:sp>
        <p:nvSpPr>
          <p:cNvPr id="15" name="圖片版面配置區 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14" name="圖片版面配置區 2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39CEF9A-E7B3-4517-8038-65BEB7915A49}" type="datetimeFigureOut">
              <a:rPr lang="en-US" altLang="zh-TW" smtClean="0"/>
              <a:pPr/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4C2412F-EBA6-4A6D-A4D4-2B90367D563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2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dirty="0"/>
              <a:t>2013</a:t>
            </a:r>
          </a:p>
        </p:txBody>
      </p:sp>
      <p:pic>
        <p:nvPicPr>
          <p:cNvPr id="7" name="圖片版面配置區 6" descr="將船隻拉進水中的兩名男子" title="範例圖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圖片版面配置區 5" descr="戴著太陽眼鏡的兩名女孩" title="範例圖片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/>
          <a:stretch/>
        </p:blipFill>
        <p:spPr/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dirty="0"/>
              <a:t>假期</a:t>
            </a:r>
          </a:p>
        </p:txBody>
      </p:sp>
    </p:spTree>
    <p:extLst>
      <p:ext uri="{BB962C8B-B14F-4D97-AF65-F5344CB8AC3E}">
        <p14:creationId xmlns:p14="http://schemas.microsoft.com/office/powerpoint/2010/main" val="7514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6665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圖片版面配置區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6457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圖片版面配置區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圖片版面配置區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圖片版面配置區 6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74461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87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圖片版面配置區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85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圖片版面配置區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97817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圖片版面配置區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圖片版面配置區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44193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粉筆相簿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此值指出存檔或修訂次數。應用程式會在每次修訂後更新此值。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926C5D-6CF9-43E0-BF0F-33D6592575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10</Words>
  <Application>Microsoft Office PowerPoint</Application>
  <PresentationFormat>寬螢幕</PresentationFormat>
  <Paragraphs>10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Microsoft JhengHei UI</vt:lpstr>
      <vt:lpstr>Arial</vt:lpstr>
      <vt:lpstr>Courier New</vt:lpstr>
      <vt:lpstr>粉筆相簿</vt:lpstr>
      <vt:lpstr>假期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2013-07-12T19:21:26Z</dcterms:created>
  <dcterms:modified xsi:type="dcterms:W3CDTF">2013-09-17T07:14:15Z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