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31" autoAdjust="0"/>
  </p:normalViewPr>
  <p:slideViewPr>
    <p:cSldViewPr snapToGrid="0">
      <p:cViewPr varScale="1">
        <p:scale>
          <a:sx n="64" d="100"/>
          <a:sy n="64" d="100"/>
        </p:scale>
        <p:origin x="275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00A65721-4AD9-4F4E-91E4-B38E00E4EEF4}" type="datetimeFigureOut">
              <a:rPr lang="en-US" altLang="zh-TW"/>
              <a:t>12/3/2013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09D8C508-A143-4FC7-94DD-2868E3E037EE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95DC5D78-39BE-4C7D-9783-22D5EAEFC7B2}" type="datetimeFigureOut">
              <a:t>2013/12/3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1EFBA75-BA90-4A61-9717-741EDD6841F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別害羞！若要新增專屬訊息，請直接選取頁面上的文字並輸入您的訊息。 </a:t>
            </a:r>
            <a:r>
              <a:rPr lang="zh-TW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在上方輸入年齡後， </a:t>
            </a:r>
            <a:r>
              <a:rPr lang="zh-TW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年齡會自動上下顛倒。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您是否有注意到我們替您所製作的摺線？摺線很淡，但若您不喜歡卡片上出現摺線，可在列印前刪除摺線。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zh-TW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zh-TW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zh-TW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別害羞！若要新增專屬訊息，請直接選取頁面上的文字並輸入您的訊息。文字會自動上下顛倒。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zh-TW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您是否有注意到我們替您所製作的摺線？摺線很淡，但若您不喜歡卡片上出現摺線，可在列印前刪除摺線。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zh-TW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zh-TW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側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6" name="放射狀線條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手繪多邊形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4" name="框線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30" name="直線接點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版面配置區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28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grpSp>
        <p:nvGrpSpPr>
          <p:cNvPr id="43" name="群組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矩形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sz="240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矩形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44" name="文字版面配置區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4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放射狀線條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手繪多邊形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4" name="框線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8" name="矩形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30" name="直線接點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版面配置區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28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FB0A475-792E-49D8-A3BF-562786D15E81}" type="datetimeFigureOut">
              <a:rPr lang="en-US" altLang="zh-TW" smtClean="0"/>
              <a:pPr/>
              <a:t>2013/12/3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E45FB2E-A192-40A4-8E73-CB7FF38F46A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37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版面配置區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生日快樂！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/>
              <a:t>21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-962718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sz="14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在此對摺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祝你 21 歲生日快樂</a:t>
            </a:r>
          </a:p>
        </p:txBody>
      </p:sp>
      <p:cxnSp>
        <p:nvCxnSpPr>
          <p:cNvPr id="3" name="直線接點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7793999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sz="14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在此對摺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生日卡片藍色放射狀線條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152</Words>
  <Application>Microsoft Office PowerPoint</Application>
  <PresentationFormat>自訂</PresentationFormat>
  <Paragraphs>11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Microsoft JhengHei UI</vt:lpstr>
      <vt:lpstr>微軟正黑體</vt:lpstr>
      <vt:lpstr>Arial</vt:lpstr>
      <vt:lpstr>Calibri</vt:lpstr>
      <vt:lpstr>Calibri Light</vt:lpstr>
      <vt:lpstr>Franklin Gothic Book</vt:lpstr>
      <vt:lpstr>Verdana</vt:lpstr>
      <vt:lpstr>生日卡片藍色放射狀線條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/>
  <cp:lastModifiedBy/>
  <cp:revision>7</cp:revision>
  <dcterms:created xsi:type="dcterms:W3CDTF">2013-04-05T19:53:59Z</dcterms:created>
  <dcterms:modified xsi:type="dcterms:W3CDTF">2013-12-03T07:53:06Z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