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06956DF-7E2F-43FE-BC12-4D8A1F8CF98F}" type="datetimeFigureOut">
              <a:rPr lang="en-US" altLang="zh-TW" smtClean="0"/>
              <a:t>7/19/2013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372C9622-825F-483B-9629-0B4C496EABC2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B06F9D3-7FF5-498A-8B2E-0989FB4F03EA}" type="datetimeFigureOut">
              <a:t>2013/7/19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268933CD-08BB-4B4D-8279-023CDEB974E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課程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6" name="文字版面配置區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20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年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 dirty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週日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週一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週二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週三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週四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週五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zh-TW"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週六</a:t>
            </a:r>
          </a:p>
        </p:txBody>
      </p:sp>
      <p:sp>
        <p:nvSpPr>
          <p:cNvPr id="14" name="文字版面配置區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 dirty="0"/>
              <a:t>日期</a:t>
            </a:r>
          </a:p>
        </p:txBody>
      </p:sp>
      <p:sp>
        <p:nvSpPr>
          <p:cNvPr id="15" name="文字版面配置區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6" name="文字版面配置區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8" name="文字版面配置區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9" name="文字版面配置區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20" name="文字版面配置區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7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31" name="文字方塊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8" name="文字方塊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39" name="文字方塊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2" name="文字方塊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3" name="文字方塊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5" name="文字方塊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8:00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p.m.</a:t>
            </a:r>
          </a:p>
        </p:txBody>
      </p:sp>
      <p:sp>
        <p:nvSpPr>
          <p:cNvPr id="50" name="文字方塊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9:30</a:t>
            </a:r>
            <a:b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75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a.m.</a:t>
            </a:r>
          </a:p>
        </p:txBody>
      </p:sp>
      <p:sp>
        <p:nvSpPr>
          <p:cNvPr id="52" name="文字版面配置區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1" y="1127911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在此新增科目或附註。調整大小、移動、複製或刪除任何附註方塊，以建立您的自訂課表。</a:t>
            </a:r>
          </a:p>
        </p:txBody>
      </p:sp>
      <p:sp>
        <p:nvSpPr>
          <p:cNvPr id="53" name="文字版面配置區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1127911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在此新增科目或附註。調整大小、移動、複製或刪除任何附註方塊，以建立您的自訂課表。</a:t>
            </a:r>
          </a:p>
        </p:txBody>
      </p:sp>
      <p:sp>
        <p:nvSpPr>
          <p:cNvPr id="54" name="文字版面配置區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50" y="2098164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55" name="文字版面配置區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5869" y="2098164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56" name="文字版面配置區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933609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57" name="文字版面配置區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93360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58" name="文字版面配置區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4550" y="3778469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59" name="文字版面配置區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43488" y="3778469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60" name="文字版面配置區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83744" y="4629899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61" name="文字版面配置區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462989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62" name="文字版面配置區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5469079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  <p:sp>
        <p:nvSpPr>
          <p:cNvPr id="63" name="文字版面配置區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6326188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zh-TW" sz="9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科目或附註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矩形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6" name="矩形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31FECA2-2929-40C7-AC47-2D5737D41DCB}" type="datetimeFigureOut">
              <a:rPr lang="en-US" altLang="zh-TW" smtClean="0"/>
              <a:pPr/>
              <a:t>2013/7/19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13ADCE2-49EB-4E10-8BFC-748743852E4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2400" kern="120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課程表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zh-TW"/>
              <a:t>2013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 月 20 日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/>
              <a:t>10 月 21 日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zh-TW"/>
              <a:t>10 月 22 日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zh-TW"/>
              <a:t>10 月 23 日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zh-TW"/>
              <a:t>10 月 24 日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zh-TW"/>
              <a:t>10 月 25 日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zh-TW"/>
              <a:t>10 月 26 日</a:t>
            </a: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zh-TW"/>
              <a:t>準備幾何考試</a:t>
            </a:r>
          </a:p>
          <a:p>
            <a:r>
              <a:rPr lang="zh-TW"/>
              <a:t>英文作文 #1</a:t>
            </a: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zh-TW"/>
              <a:t>購買美術材料</a:t>
            </a:r>
          </a:p>
          <a:p>
            <a:r>
              <a:rPr lang="zh-TW"/>
              <a:t>跟爸爸拿錢</a:t>
            </a:r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zh-TW"/>
              <a:t>英文 101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zh-TW"/>
              <a:t>美術 101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zh-TW"/>
              <a:t>幾何 101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zh-TW"/>
              <a:t>電腦科學 108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zh-TW"/>
              <a:t>英文 101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zh-TW"/>
              <a:t>美術 101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zh-TW"/>
              <a:t>幾何 101</a:t>
            </a:r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zh-TW"/>
              <a:t>電腦科學 108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zh-TW"/>
              <a:t>美術 101 工作坊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zh-TW"/>
              <a:t>足球隊募款！！！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依時間排列的課程表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</Words>
  <Application>Microsoft Office PowerPoint</Application>
  <PresentationFormat>如螢幕大小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Microsoft JhengHei UI</vt:lpstr>
      <vt:lpstr>Arial</vt:lpstr>
      <vt:lpstr>依時間排列的課程表</vt:lpstr>
      <vt:lpstr>課程表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課程表</dc:title>
  <dc:creator/>
  <cp:lastModifiedBy/>
  <cp:revision>2</cp:revision>
  <dcterms:created xsi:type="dcterms:W3CDTF">2013-04-04T16:36:45Z</dcterms:created>
  <dcterms:modified xsi:type="dcterms:W3CDTF">2013-07-19T10:27:59Z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