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  <p:sldMasterId id="2147483702" r:id="rId2"/>
  </p:sldMasterIdLst>
  <p:notesMasterIdLst>
    <p:notesMasterId r:id="rId29"/>
  </p:notesMasterIdLst>
  <p:sldIdLst>
    <p:sldId id="280" r:id="rId3"/>
    <p:sldId id="292" r:id="rId4"/>
    <p:sldId id="282" r:id="rId5"/>
    <p:sldId id="259" r:id="rId6"/>
    <p:sldId id="260" r:id="rId7"/>
    <p:sldId id="261" r:id="rId8"/>
    <p:sldId id="283" r:id="rId9"/>
    <p:sldId id="263" r:id="rId10"/>
    <p:sldId id="264" r:id="rId11"/>
    <p:sldId id="265" r:id="rId12"/>
    <p:sldId id="284" r:id="rId13"/>
    <p:sldId id="267" r:id="rId14"/>
    <p:sldId id="268" r:id="rId15"/>
    <p:sldId id="269" r:id="rId16"/>
    <p:sldId id="285" r:id="rId17"/>
    <p:sldId id="271" r:id="rId18"/>
    <p:sldId id="272" r:id="rId19"/>
    <p:sldId id="273" r:id="rId20"/>
    <p:sldId id="286" r:id="rId21"/>
    <p:sldId id="275" r:id="rId22"/>
    <p:sldId id="276" r:id="rId23"/>
    <p:sldId id="287" r:id="rId24"/>
    <p:sldId id="278" r:id="rId25"/>
    <p:sldId id="288" r:id="rId26"/>
    <p:sldId id="290" r:id="rId27"/>
    <p:sldId id="293" r:id="rId28"/>
  </p:sldIdLst>
  <p:sldSz cx="12192000" cy="6858000"/>
  <p:notesSz cx="6858000" cy="9144000"/>
  <p:defaultTextStyle>
    <a:defPPr>
      <a:defRPr lang="zh-CN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3A1C"/>
    <a:srgbClr val="F2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95"/>
    <p:restoredTop sz="93673"/>
  </p:normalViewPr>
  <p:slideViewPr>
    <p:cSldViewPr snapToGrid="0" snapToObjects="1">
      <p:cViewPr varScale="1">
        <p:scale>
          <a:sx n="93" d="100"/>
          <a:sy n="93" d="100"/>
        </p:scale>
        <p:origin x="9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" charset="0"/>
                    <a:ea typeface="Microsoft YaHei" charset="0"/>
                    <a:cs typeface="Microsoft YaHei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98-4B84-9B09-A0318A12FC8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" charset="0"/>
                    <a:ea typeface="Microsoft YaHei" charset="0"/>
                    <a:cs typeface="Microsoft YaHei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98-4B84-9B09-A0318A12FC8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96892640"/>
        <c:axId val="1797187664"/>
      </c:barChart>
      <c:catAx>
        <c:axId val="1796892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pPr>
            <a:endParaRPr lang="en-US"/>
          </a:p>
        </c:txPr>
        <c:crossAx val="1797187664"/>
        <c:crosses val="autoZero"/>
        <c:auto val="1"/>
        <c:lblAlgn val="ctr"/>
        <c:lblOffset val="100"/>
        <c:noMultiLvlLbl val="0"/>
      </c:catAx>
      <c:valAx>
        <c:axId val="1797187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pPr>
            <a:endParaRPr lang="en-US"/>
          </a:p>
        </c:txPr>
        <c:crossAx val="1796892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icrosoft YaHei" charset="0"/>
              <a:ea typeface="Microsoft YaHei" charset="0"/>
              <a:cs typeface="Microsoft YaHei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Microsoft YaHei" charset="0"/>
          <a:ea typeface="Microsoft YaHei" charset="0"/>
          <a:cs typeface="Microsoft YaHei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0000">
                  <a:lumMod val="65000"/>
                  <a:lumOff val="35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C83-4641-A167-B87916CAFDCF}"/>
              </c:ext>
            </c:extLst>
          </c:dPt>
          <c:dPt>
            <c:idx val="1"/>
            <c:bubble3D val="0"/>
            <c:explosion val="81"/>
            <c:spPr>
              <a:solidFill>
                <a:srgbClr val="FFFF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C83-4641-A167-B87916CAFDCF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0.73</c:v>
                </c:pt>
                <c:pt idx="1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83-4641-A167-B87916CAFD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C4E5D-8522-44EC-B11C-9DAF98C18FE0}" type="datetimeFigureOut">
              <a:rPr lang="zh-CN" altLang="en-US" smtClean="0"/>
              <a:t>2018/9/21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2B49A-9CCF-42BE-BD6B-6DF096708C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8643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2B49A-9CCF-42BE-BD6B-6DF096708C2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1273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2B49A-9CCF-42BE-BD6B-6DF096708C2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6428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2B49A-9CCF-42BE-BD6B-6DF096708C2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8087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2B49A-9CCF-42BE-BD6B-6DF096708C2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0490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2B49A-9CCF-42BE-BD6B-6DF096708C2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1224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2B49A-9CCF-42BE-BD6B-6DF096708C2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3371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2B49A-9CCF-42BE-BD6B-6DF096708C2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6222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2B49A-9CCF-42BE-BD6B-6DF096708C2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77449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2B49A-9CCF-42BE-BD6B-6DF096708C2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50521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2B49A-9CCF-42BE-BD6B-6DF096708C2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81743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2B49A-9CCF-42BE-BD6B-6DF096708C2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817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2B49A-9CCF-42BE-BD6B-6DF096708C2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5581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2B49A-9CCF-42BE-BD6B-6DF096708C22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40531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2B49A-9CCF-42BE-BD6B-6DF096708C22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23356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2B49A-9CCF-42BE-BD6B-6DF096708C22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46163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2B49A-9CCF-42BE-BD6B-6DF096708C22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06716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2B49A-9CCF-42BE-BD6B-6DF096708C22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67841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2B49A-9CCF-42BE-BD6B-6DF096708C22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0234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2B49A-9CCF-42BE-BD6B-6DF096708C2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439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2B49A-9CCF-42BE-BD6B-6DF096708C2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7641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2B49A-9CCF-42BE-BD6B-6DF096708C2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6240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2B49A-9CCF-42BE-BD6B-6DF096708C2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1751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2B49A-9CCF-42BE-BD6B-6DF096708C2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0586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2B49A-9CCF-42BE-BD6B-6DF096708C2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5418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2B49A-9CCF-42BE-BD6B-6DF096708C2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0715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Template/Home.shtml" TargetMode="External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hyperlink" Target="http://www.officeplus.cn/Template/Home.shtml" TargetMode="External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721895" y="0"/>
            <a:ext cx="10751419" cy="943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721895" y="0"/>
            <a:ext cx="10751419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996846" y="865283"/>
            <a:ext cx="1379095" cy="1915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996846" y="6480335"/>
            <a:ext cx="5099154" cy="377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文本占位符 5"/>
          <p:cNvSpPr>
            <a:spLocks noGrp="1"/>
          </p:cNvSpPr>
          <p:nvPr>
            <p:ph type="body" sz="quarter" idx="10" hasCustomPrompt="1"/>
          </p:nvPr>
        </p:nvSpPr>
        <p:spPr>
          <a:xfrm>
            <a:off x="721894" y="1833271"/>
            <a:ext cx="10751419" cy="100510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6000" b="1">
                <a:solidFill>
                  <a:schemeClr val="accent2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>
              <a:defRPr b="1">
                <a:latin typeface="Microsoft YaHei" charset="0"/>
                <a:ea typeface="Microsoft YaHei" charset="0"/>
                <a:cs typeface="Microsoft YaHei" charset="0"/>
              </a:defRPr>
            </a:lvl2pPr>
            <a:lvl3pPr>
              <a:defRPr b="1">
                <a:latin typeface="Microsoft YaHei" charset="0"/>
                <a:ea typeface="Microsoft YaHei" charset="0"/>
                <a:cs typeface="Microsoft YaHei" charset="0"/>
              </a:defRPr>
            </a:lvl3pPr>
            <a:lvl4pPr>
              <a:defRPr b="1">
                <a:latin typeface="Microsoft YaHei" charset="0"/>
                <a:ea typeface="Microsoft YaHei" charset="0"/>
                <a:cs typeface="Microsoft YaHei" charset="0"/>
              </a:defRPr>
            </a:lvl4pPr>
            <a:lvl5pPr>
              <a:defRPr b="1"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kumimoji="1" lang="zh-CN" altLang="en-US" dirty="0"/>
              <a:t>点击此处添加副标题</a:t>
            </a:r>
          </a:p>
        </p:txBody>
      </p:sp>
      <p:sp>
        <p:nvSpPr>
          <p:cNvPr id="9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721894" y="2838375"/>
            <a:ext cx="10751419" cy="100510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60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>
              <a:defRPr b="1">
                <a:latin typeface="Microsoft YaHei" charset="0"/>
                <a:ea typeface="Microsoft YaHei" charset="0"/>
                <a:cs typeface="Microsoft YaHei" charset="0"/>
              </a:defRPr>
            </a:lvl2pPr>
            <a:lvl3pPr>
              <a:defRPr b="1">
                <a:latin typeface="Microsoft YaHei" charset="0"/>
                <a:ea typeface="Microsoft YaHei" charset="0"/>
                <a:cs typeface="Microsoft YaHei" charset="0"/>
              </a:defRPr>
            </a:lvl3pPr>
            <a:lvl4pPr>
              <a:defRPr b="1">
                <a:latin typeface="Microsoft YaHei" charset="0"/>
                <a:ea typeface="Microsoft YaHei" charset="0"/>
                <a:cs typeface="Microsoft YaHei" charset="0"/>
              </a:defRPr>
            </a:lvl4pPr>
            <a:lvl5pPr>
              <a:defRPr b="1"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kumimoji="1" lang="zh-CN" altLang="en-US" dirty="0"/>
              <a:t>点击</a:t>
            </a:r>
            <a:r>
              <a:rPr kumimoji="1" lang="zh-CN" altLang="en-US"/>
              <a:t>此处添加副标题</a:t>
            </a:r>
            <a:endParaRPr kumimoji="1" lang="zh-CN" altLang="en-US" dirty="0"/>
          </a:p>
        </p:txBody>
      </p:sp>
      <p:sp>
        <p:nvSpPr>
          <p:cNvPr id="10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721894" y="4156803"/>
            <a:ext cx="10751419" cy="26660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>
              <a:defRPr b="1">
                <a:latin typeface="Microsoft YaHei" charset="0"/>
                <a:ea typeface="Microsoft YaHei" charset="0"/>
                <a:cs typeface="Microsoft YaHei" charset="0"/>
              </a:defRPr>
            </a:lvl2pPr>
            <a:lvl3pPr>
              <a:defRPr b="1">
                <a:latin typeface="Microsoft YaHei" charset="0"/>
                <a:ea typeface="Microsoft YaHei" charset="0"/>
                <a:cs typeface="Microsoft YaHei" charset="0"/>
              </a:defRPr>
            </a:lvl3pPr>
            <a:lvl4pPr>
              <a:defRPr b="1">
                <a:latin typeface="Microsoft YaHei" charset="0"/>
                <a:ea typeface="Microsoft YaHei" charset="0"/>
                <a:cs typeface="Microsoft YaHei" charset="0"/>
              </a:defRPr>
            </a:lvl4pPr>
            <a:lvl5pPr>
              <a:defRPr b="1"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kumimoji="1" lang="zh-CN" altLang="en-US" dirty="0"/>
              <a:t>点击</a:t>
            </a:r>
            <a:r>
              <a:rPr kumimoji="1" lang="zh-CN" altLang="en-US"/>
              <a:t>此处添加副标题</a:t>
            </a:r>
            <a:endParaRPr kumimoji="1" lang="zh-CN" altLang="en-US" dirty="0"/>
          </a:p>
        </p:txBody>
      </p:sp>
      <p:sp>
        <p:nvSpPr>
          <p:cNvPr id="11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721894" y="4423410"/>
            <a:ext cx="10751419" cy="26660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>
              <a:defRPr b="1">
                <a:latin typeface="Microsoft YaHei" charset="0"/>
                <a:ea typeface="Microsoft YaHei" charset="0"/>
                <a:cs typeface="Microsoft YaHei" charset="0"/>
              </a:defRPr>
            </a:lvl2pPr>
            <a:lvl3pPr>
              <a:defRPr b="1">
                <a:latin typeface="Microsoft YaHei" charset="0"/>
                <a:ea typeface="Microsoft YaHei" charset="0"/>
                <a:cs typeface="Microsoft YaHei" charset="0"/>
              </a:defRPr>
            </a:lvl3pPr>
            <a:lvl4pPr>
              <a:defRPr b="1">
                <a:latin typeface="Microsoft YaHei" charset="0"/>
                <a:ea typeface="Microsoft YaHei" charset="0"/>
                <a:cs typeface="Microsoft YaHei" charset="0"/>
              </a:defRPr>
            </a:lvl4pPr>
            <a:lvl5pPr>
              <a:defRPr b="1"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kumimoji="1" lang="zh-CN" altLang="en-US" dirty="0"/>
              <a:t>点击</a:t>
            </a:r>
            <a:r>
              <a:rPr kumimoji="1" lang="zh-CN" altLang="en-US"/>
              <a:t>此处添加副标题</a:t>
            </a:r>
            <a:endParaRPr kumimoji="1" lang="zh-CN" altLang="en-US" dirty="0"/>
          </a:p>
        </p:txBody>
      </p:sp>
      <p:sp>
        <p:nvSpPr>
          <p:cNvPr id="12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721894" y="4690017"/>
            <a:ext cx="10751419" cy="26660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>
              <a:defRPr b="1">
                <a:latin typeface="Microsoft YaHei" charset="0"/>
                <a:ea typeface="Microsoft YaHei" charset="0"/>
                <a:cs typeface="Microsoft YaHei" charset="0"/>
              </a:defRPr>
            </a:lvl2pPr>
            <a:lvl3pPr>
              <a:defRPr b="1">
                <a:latin typeface="Microsoft YaHei" charset="0"/>
                <a:ea typeface="Microsoft YaHei" charset="0"/>
                <a:cs typeface="Microsoft YaHei" charset="0"/>
              </a:defRPr>
            </a:lvl3pPr>
            <a:lvl4pPr>
              <a:defRPr b="1">
                <a:latin typeface="Microsoft YaHei" charset="0"/>
                <a:ea typeface="Microsoft YaHei" charset="0"/>
                <a:cs typeface="Microsoft YaHei" charset="0"/>
              </a:defRPr>
            </a:lvl4pPr>
            <a:lvl5pPr>
              <a:defRPr b="1"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kumimoji="1" lang="zh-CN" altLang="en-US" dirty="0"/>
              <a:t>点击</a:t>
            </a:r>
            <a:r>
              <a:rPr kumimoji="1" lang="zh-CN" altLang="en-US"/>
              <a:t>此处添加副标题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40170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533089"/>
            <a:ext cx="12192000" cy="23249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4" name="直接连接符 48"/>
          <p:cNvCxnSpPr/>
          <p:nvPr userDrawn="1"/>
        </p:nvCxnSpPr>
        <p:spPr>
          <a:xfrm>
            <a:off x="8637889" y="695426"/>
            <a:ext cx="2714324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51"/>
          <p:cNvCxnSpPr/>
          <p:nvPr userDrawn="1"/>
        </p:nvCxnSpPr>
        <p:spPr>
          <a:xfrm>
            <a:off x="827773" y="695426"/>
            <a:ext cx="2714324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占位符 5"/>
          <p:cNvSpPr>
            <a:spLocks noGrp="1"/>
          </p:cNvSpPr>
          <p:nvPr>
            <p:ph type="body" sz="quarter" idx="10" hasCustomPrompt="1"/>
          </p:nvPr>
        </p:nvSpPr>
        <p:spPr>
          <a:xfrm>
            <a:off x="3835400" y="263626"/>
            <a:ext cx="4521200" cy="863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1">
                <a:latin typeface="Microsoft YaHei" charset="0"/>
                <a:ea typeface="Microsoft YaHei" charset="0"/>
                <a:cs typeface="Microsoft YaHei" charset="0"/>
              </a:defRPr>
            </a:lvl1pPr>
            <a:lvl2pPr>
              <a:defRPr b="1">
                <a:latin typeface="Microsoft YaHei" charset="0"/>
                <a:ea typeface="Microsoft YaHei" charset="0"/>
                <a:cs typeface="Microsoft YaHei" charset="0"/>
              </a:defRPr>
            </a:lvl2pPr>
            <a:lvl3pPr>
              <a:defRPr b="1">
                <a:latin typeface="Microsoft YaHei" charset="0"/>
                <a:ea typeface="Microsoft YaHei" charset="0"/>
                <a:cs typeface="Microsoft YaHei" charset="0"/>
              </a:defRPr>
            </a:lvl3pPr>
            <a:lvl4pPr>
              <a:defRPr b="1">
                <a:latin typeface="Microsoft YaHei" charset="0"/>
                <a:ea typeface="Microsoft YaHei" charset="0"/>
                <a:cs typeface="Microsoft YaHei" charset="0"/>
              </a:defRPr>
            </a:lvl4pPr>
            <a:lvl5pPr>
              <a:defRPr b="1"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kumimoji="1" lang="zh-CN" altLang="en-US" dirty="0"/>
              <a:t>点击</a:t>
            </a:r>
            <a:r>
              <a:rPr kumimoji="1" lang="zh-CN" altLang="en-US"/>
              <a:t>此处添加副标题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99460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48"/>
          <p:cNvCxnSpPr/>
          <p:nvPr userDrawn="1"/>
        </p:nvCxnSpPr>
        <p:spPr>
          <a:xfrm>
            <a:off x="8637889" y="695426"/>
            <a:ext cx="2714324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51"/>
          <p:cNvCxnSpPr/>
          <p:nvPr userDrawn="1"/>
        </p:nvCxnSpPr>
        <p:spPr>
          <a:xfrm>
            <a:off x="827773" y="695426"/>
            <a:ext cx="2714324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占位符 5"/>
          <p:cNvSpPr>
            <a:spLocks noGrp="1"/>
          </p:cNvSpPr>
          <p:nvPr>
            <p:ph type="body" sz="quarter" idx="10" hasCustomPrompt="1"/>
          </p:nvPr>
        </p:nvSpPr>
        <p:spPr>
          <a:xfrm>
            <a:off x="3835400" y="263626"/>
            <a:ext cx="4521200" cy="863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1">
                <a:latin typeface="Microsoft YaHei" charset="0"/>
                <a:ea typeface="Microsoft YaHei" charset="0"/>
                <a:cs typeface="Microsoft YaHei" charset="0"/>
              </a:defRPr>
            </a:lvl1pPr>
            <a:lvl2pPr>
              <a:defRPr b="1">
                <a:latin typeface="Microsoft YaHei" charset="0"/>
                <a:ea typeface="Microsoft YaHei" charset="0"/>
                <a:cs typeface="Microsoft YaHei" charset="0"/>
              </a:defRPr>
            </a:lvl2pPr>
            <a:lvl3pPr>
              <a:defRPr b="1">
                <a:latin typeface="Microsoft YaHei" charset="0"/>
                <a:ea typeface="Microsoft YaHei" charset="0"/>
                <a:cs typeface="Microsoft YaHei" charset="0"/>
              </a:defRPr>
            </a:lvl3pPr>
            <a:lvl4pPr>
              <a:defRPr b="1">
                <a:latin typeface="Microsoft YaHei" charset="0"/>
                <a:ea typeface="Microsoft YaHei" charset="0"/>
                <a:cs typeface="Microsoft YaHei" charset="0"/>
              </a:defRPr>
            </a:lvl4pPr>
            <a:lvl5pPr>
              <a:defRPr b="1"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kumimoji="1" lang="zh-CN" altLang="en-US" dirty="0"/>
              <a:t>点击</a:t>
            </a:r>
            <a:r>
              <a:rPr kumimoji="1" lang="zh-CN" altLang="en-US"/>
              <a:t>此处添加副标题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4811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4533089"/>
            <a:ext cx="12192000" cy="232491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3" name="直接连接符 48"/>
          <p:cNvCxnSpPr/>
          <p:nvPr userDrawn="1"/>
        </p:nvCxnSpPr>
        <p:spPr>
          <a:xfrm>
            <a:off x="8637889" y="695426"/>
            <a:ext cx="2714324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51"/>
          <p:cNvCxnSpPr/>
          <p:nvPr userDrawn="1"/>
        </p:nvCxnSpPr>
        <p:spPr>
          <a:xfrm>
            <a:off x="827773" y="695426"/>
            <a:ext cx="2714324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占位符 5"/>
          <p:cNvSpPr>
            <a:spLocks noGrp="1"/>
          </p:cNvSpPr>
          <p:nvPr>
            <p:ph type="body" sz="quarter" idx="10" hasCustomPrompt="1"/>
          </p:nvPr>
        </p:nvSpPr>
        <p:spPr>
          <a:xfrm>
            <a:off x="3835400" y="263626"/>
            <a:ext cx="4521200" cy="863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1">
                <a:latin typeface="Microsoft YaHei" charset="0"/>
                <a:ea typeface="Microsoft YaHei" charset="0"/>
                <a:cs typeface="Microsoft YaHei" charset="0"/>
              </a:defRPr>
            </a:lvl1pPr>
            <a:lvl2pPr>
              <a:defRPr b="1">
                <a:latin typeface="Microsoft YaHei" charset="0"/>
                <a:ea typeface="Microsoft YaHei" charset="0"/>
                <a:cs typeface="Microsoft YaHei" charset="0"/>
              </a:defRPr>
            </a:lvl2pPr>
            <a:lvl3pPr>
              <a:defRPr b="1">
                <a:latin typeface="Microsoft YaHei" charset="0"/>
                <a:ea typeface="Microsoft YaHei" charset="0"/>
                <a:cs typeface="Microsoft YaHei" charset="0"/>
              </a:defRPr>
            </a:lvl3pPr>
            <a:lvl4pPr>
              <a:defRPr b="1">
                <a:latin typeface="Microsoft YaHei" charset="0"/>
                <a:ea typeface="Microsoft YaHei" charset="0"/>
                <a:cs typeface="Microsoft YaHei" charset="0"/>
              </a:defRPr>
            </a:lvl4pPr>
            <a:lvl5pPr>
              <a:defRPr b="1"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kumimoji="1" lang="zh-CN" altLang="en-US" dirty="0"/>
              <a:t>点击</a:t>
            </a:r>
            <a:r>
              <a:rPr kumimoji="1" lang="zh-CN" altLang="en-US"/>
              <a:t>此处添加副标题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30418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7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48"/>
          <p:cNvCxnSpPr/>
          <p:nvPr userDrawn="1"/>
        </p:nvCxnSpPr>
        <p:spPr>
          <a:xfrm>
            <a:off x="8637889" y="695426"/>
            <a:ext cx="2714324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51"/>
          <p:cNvCxnSpPr/>
          <p:nvPr userDrawn="1"/>
        </p:nvCxnSpPr>
        <p:spPr>
          <a:xfrm>
            <a:off x="827773" y="695426"/>
            <a:ext cx="2714324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占位符 5"/>
          <p:cNvSpPr>
            <a:spLocks noGrp="1"/>
          </p:cNvSpPr>
          <p:nvPr>
            <p:ph type="body" sz="quarter" idx="10" hasCustomPrompt="1"/>
          </p:nvPr>
        </p:nvSpPr>
        <p:spPr>
          <a:xfrm>
            <a:off x="3835400" y="263626"/>
            <a:ext cx="4521200" cy="863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1">
                <a:latin typeface="Microsoft YaHei" charset="0"/>
                <a:ea typeface="Microsoft YaHei" charset="0"/>
                <a:cs typeface="Microsoft YaHei" charset="0"/>
              </a:defRPr>
            </a:lvl1pPr>
            <a:lvl2pPr>
              <a:defRPr b="1">
                <a:latin typeface="Microsoft YaHei" charset="0"/>
                <a:ea typeface="Microsoft YaHei" charset="0"/>
                <a:cs typeface="Microsoft YaHei" charset="0"/>
              </a:defRPr>
            </a:lvl2pPr>
            <a:lvl3pPr>
              <a:defRPr b="1">
                <a:latin typeface="Microsoft YaHei" charset="0"/>
                <a:ea typeface="Microsoft YaHei" charset="0"/>
                <a:cs typeface="Microsoft YaHei" charset="0"/>
              </a:defRPr>
            </a:lvl3pPr>
            <a:lvl4pPr>
              <a:defRPr b="1">
                <a:latin typeface="Microsoft YaHei" charset="0"/>
                <a:ea typeface="Microsoft YaHei" charset="0"/>
                <a:cs typeface="Microsoft YaHei" charset="0"/>
              </a:defRPr>
            </a:lvl4pPr>
            <a:lvl5pPr>
              <a:defRPr b="1"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kumimoji="1" lang="zh-CN" altLang="en-US" dirty="0"/>
              <a:t>点击</a:t>
            </a:r>
            <a:r>
              <a:rPr kumimoji="1" lang="zh-CN" altLang="en-US"/>
              <a:t>此处添加副标题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56363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9821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背景图片素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背景图片素材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2230911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标注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字体使用 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行距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背景图片出处</a:t>
            </a: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声明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4239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英文 </a:t>
            </a:r>
            <a:r>
              <a:rPr kumimoji="0" lang="is-I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宋体" panose="02010600030101010101" pitchFamily="2" charset="-122"/>
                <a:cs typeface="Segoe UI Light"/>
              </a:rPr>
              <a:t>Microsoft YaHei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宋体" panose="02010600030101010101" pitchFamily="2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中文 微软雅黑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正文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1.3</a:t>
            </a: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cn.bing.com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本网站所提供的任何信息内容（包括但不限于 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PPT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模板、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Word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文档、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Excel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图表、图片素材等）均受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中华人民共和国著作权法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信息网络传播权保护条例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(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包括图片或图表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)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不得被全部或部分的复制、传播、销售，否则将承担法律责任。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微软雅黑" charset="0"/>
                <a:cs typeface="Segoe UI Light"/>
              </a:rPr>
              <a:t>OfficePLUS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微软雅黑" charset="0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49625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模板使用技巧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 1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/>
                <a:ea typeface="微软雅黑" charset="0"/>
                <a:cs typeface="Segoe UI Light"/>
              </a:rPr>
              <a:t>OfficePLUS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/>
              <a:ea typeface="微软雅黑" charset="0"/>
              <a:cs typeface="Segoe UI Ligh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7B43CCB-1998-4484-B269-9ACB654ACB71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一键调整模板颜色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F1532F4-AF97-400D-84E6-F00D2B3D35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A7E11C8-4335-45B0-A270-313A25ABC6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0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5615889-3ACE-4C91-970F-789D759EAC1E}"/>
              </a:ext>
            </a:extLst>
          </p:cNvPr>
          <p:cNvSpPr txBox="1"/>
          <p:nvPr userDrawn="1"/>
        </p:nvSpPr>
        <p:spPr>
          <a:xfrm>
            <a:off x="333477" y="6061002"/>
            <a:ext cx="3183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</a:t>
            </a:r>
            <a:r>
              <a:rPr kumimoji="0" lang="zh-CN" alt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选择“设计”</a:t>
            </a:r>
            <a:r>
              <a:rPr kumimoji="0" lang="en-US" altLang="zh-CN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“变体”</a:t>
            </a:r>
            <a:r>
              <a:rPr kumimoji="0" lang="en-US" altLang="zh-CN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“颜色”；</a:t>
            </a:r>
            <a:endParaRPr kumimoji="0" lang="en-US" sz="1200" b="0" i="0" u="none" strike="noStrike" kern="1200" cap="none" spc="15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D19D40D-978A-4E04-8450-F6DC61B85399}"/>
              </a:ext>
            </a:extLst>
          </p:cNvPr>
          <p:cNvSpPr txBox="1"/>
          <p:nvPr userDrawn="1"/>
        </p:nvSpPr>
        <p:spPr>
          <a:xfrm>
            <a:off x="6360651" y="6061002"/>
            <a:ext cx="4562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</a:t>
            </a:r>
            <a:r>
              <a:rPr kumimoji="0" lang="zh-CN" alt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选择你喜欢的颜色搭配，模板一秒调整为你选颜色。</a:t>
            </a:r>
            <a:endParaRPr kumimoji="0" lang="en-US" sz="1200" b="0" i="0" u="none" strike="noStrike" kern="1200" cap="none" spc="15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99860AF-0C43-4649-A586-85D19517B6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5928" y="2609333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6130A4D-8EC7-4AC1-B434-55DC6910286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7853" y="42571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2494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554DB237-C74A-4BA8-A097-6A053DD3C747}"/>
              </a:ext>
            </a:extLst>
          </p:cNvPr>
          <p:cNvSpPr/>
          <p:nvPr userDrawn="1"/>
        </p:nvSpPr>
        <p:spPr>
          <a:xfrm>
            <a:off x="440603" y="759873"/>
            <a:ext cx="1750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模板使用技巧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 2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172DAD1-F67C-4AB8-ACEF-004237CB3D3F}"/>
              </a:ext>
            </a:extLst>
          </p:cNvPr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/>
                <a:ea typeface="微软雅黑" charset="0"/>
                <a:cs typeface="Segoe UI Light"/>
              </a:rPr>
              <a:t>OfficePLUS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/>
              <a:ea typeface="微软雅黑" charset="0"/>
              <a:cs typeface="Segoe UI Ligh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300B558-79C0-475E-84A0-11700A36CA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DFDE997-A67B-4FD0-B6AC-78D1EFE634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1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E1E676E-E869-48CE-BFB9-1C7FC981B376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随时添加模板样式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768A42A-9DCD-4784-A3EF-F1D80ADC183F}"/>
              </a:ext>
            </a:extLst>
          </p:cNvPr>
          <p:cNvSpPr txBox="1"/>
          <p:nvPr userDrawn="1"/>
        </p:nvSpPr>
        <p:spPr>
          <a:xfrm>
            <a:off x="333477" y="6061002"/>
            <a:ext cx="3010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</a:t>
            </a:r>
            <a:r>
              <a:rPr kumimoji="0" lang="zh-CN" alt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选择“开始”</a:t>
            </a:r>
            <a:r>
              <a:rPr kumimoji="0" lang="en-US" altLang="zh-CN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“新建幻灯片”；</a:t>
            </a:r>
            <a:endParaRPr kumimoji="0" lang="en-US" sz="1200" b="0" i="0" u="none" strike="noStrike" kern="1200" cap="none" spc="15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F8689A3-CABF-445F-829F-6396154A55D1}"/>
              </a:ext>
            </a:extLst>
          </p:cNvPr>
          <p:cNvSpPr txBox="1"/>
          <p:nvPr userDrawn="1"/>
        </p:nvSpPr>
        <p:spPr>
          <a:xfrm>
            <a:off x="6360651" y="6061002"/>
            <a:ext cx="525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</a:t>
            </a:r>
            <a:r>
              <a:rPr kumimoji="0" lang="zh-CN" alt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选择你需要的页面，如封面页，目录页，副标题页，内容页等</a:t>
            </a:r>
            <a:r>
              <a:rPr kumimoji="0" lang="en-US" altLang="zh-CN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</a:t>
            </a:r>
            <a:endParaRPr kumimoji="0" lang="en-US" sz="1200" b="0" i="0" u="none" strike="noStrike" kern="1200" cap="none" spc="15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7C9996A-24BA-4EE9-BA5A-589E184191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0878" y="24283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06146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关注服务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3BB9638-2D2F-48B1-A8CF-673B237DCC17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120C7C91-35F0-46E5-B511-2314CED2655F}"/>
              </a:ext>
            </a:extLst>
          </p:cNvPr>
          <p:cNvSpPr/>
          <p:nvPr userDrawn="1"/>
        </p:nvSpPr>
        <p:spPr>
          <a:xfrm>
            <a:off x="1079465" y="1527629"/>
            <a:ext cx="3802742" cy="3802742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图片 4" descr="图片包含 纵横字谜, 文字&#10;&#10;已生成极高可信度的说明">
            <a:extLst>
              <a:ext uri="{FF2B5EF4-FFF2-40B4-BE49-F238E27FC236}">
                <a16:creationId xmlns:a16="http://schemas.microsoft.com/office/drawing/2014/main" id="{25779B21-3BC1-4E47-8650-6B0E785B51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8065" y="1756229"/>
            <a:ext cx="3345542" cy="334554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43024A3-25F7-4B9A-9876-36F35421F6E6}"/>
              </a:ext>
            </a:extLst>
          </p:cNvPr>
          <p:cNvSpPr txBox="1"/>
          <p:nvPr userDrawn="1"/>
        </p:nvSpPr>
        <p:spPr>
          <a:xfrm>
            <a:off x="5239657" y="1566506"/>
            <a:ext cx="6013185" cy="35492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办公模板更新</a:t>
            </a:r>
            <a:endParaRPr kumimoji="0" lang="en-US" altLang="zh-CN" sz="36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微软</a:t>
            </a:r>
            <a:endParaRPr kumimoji="0" lang="en-US" altLang="zh-CN" sz="36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微信扫码关注</a:t>
            </a:r>
            <a:endParaRPr kumimoji="0" lang="en-US" altLang="zh-CN" sz="3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「 微软</a:t>
            </a:r>
            <a:r>
              <a:rPr kumimoji="0" lang="en-US" altLang="zh-CN" sz="3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kumimoji="0" lang="zh-CN" altLang="en-US" sz="3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」服务号</a:t>
            </a:r>
            <a:endParaRPr kumimoji="0" lang="en-US" altLang="zh-CN" sz="3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7" name="图片 6">
            <a:hlinkClick r:id="rId3"/>
            <a:extLst>
              <a:ext uri="{FF2B5EF4-FFF2-40B4-BE49-F238E27FC236}">
                <a16:creationId xmlns:a16="http://schemas.microsoft.com/office/drawing/2014/main" id="{5524D02C-49CE-4D3D-8B89-07CEC3966F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13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三项目录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996846" y="0"/>
            <a:ext cx="5099154" cy="143933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kern="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5" name="文本占位符 5"/>
          <p:cNvSpPr>
            <a:spLocks noGrp="1"/>
          </p:cNvSpPr>
          <p:nvPr>
            <p:ph type="body" sz="quarter" idx="10" hasCustomPrompt="1"/>
          </p:nvPr>
        </p:nvSpPr>
        <p:spPr>
          <a:xfrm>
            <a:off x="996846" y="255931"/>
            <a:ext cx="5099154" cy="61274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4000" b="1">
                <a:solidFill>
                  <a:schemeClr val="accent2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>
              <a:defRPr b="1">
                <a:latin typeface="Microsoft YaHei" charset="0"/>
                <a:ea typeface="Microsoft YaHei" charset="0"/>
                <a:cs typeface="Microsoft YaHei" charset="0"/>
              </a:defRPr>
            </a:lvl2pPr>
            <a:lvl3pPr>
              <a:defRPr b="1">
                <a:latin typeface="Microsoft YaHei" charset="0"/>
                <a:ea typeface="Microsoft YaHei" charset="0"/>
                <a:cs typeface="Microsoft YaHei" charset="0"/>
              </a:defRPr>
            </a:lvl3pPr>
            <a:lvl4pPr>
              <a:defRPr b="1">
                <a:latin typeface="Microsoft YaHei" charset="0"/>
                <a:ea typeface="Microsoft YaHei" charset="0"/>
                <a:cs typeface="Microsoft YaHei" charset="0"/>
              </a:defRPr>
            </a:lvl4pPr>
            <a:lvl5pPr>
              <a:defRPr b="1"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kumimoji="1" lang="zh-CN" altLang="en-US" dirty="0"/>
              <a:t>点击此处添加副标题</a:t>
            </a: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1" hasCustomPrompt="1"/>
          </p:nvPr>
        </p:nvSpPr>
        <p:spPr>
          <a:xfrm>
            <a:off x="5774586" y="2247906"/>
            <a:ext cx="974935" cy="67733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lnSpc>
                <a:spcPct val="130000"/>
              </a:lnSpc>
              <a:buNone/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zh-CN" dirty="0"/>
              <a:t>00</a:t>
            </a:r>
            <a:endParaRPr kumimoji="1" lang="zh-CN" altLang="en-US" dirty="0"/>
          </a:p>
        </p:txBody>
      </p:sp>
      <p:sp>
        <p:nvSpPr>
          <p:cNvPr id="19" name="文本占位符 17"/>
          <p:cNvSpPr>
            <a:spLocks noGrp="1"/>
          </p:cNvSpPr>
          <p:nvPr>
            <p:ph type="body" sz="quarter" idx="12"/>
          </p:nvPr>
        </p:nvSpPr>
        <p:spPr>
          <a:xfrm>
            <a:off x="6928165" y="2247906"/>
            <a:ext cx="3518855" cy="677331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>
              <a:lnSpc>
                <a:spcPct val="130000"/>
              </a:lnSpc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20" name="文本占位符 17"/>
          <p:cNvSpPr>
            <a:spLocks noGrp="1"/>
          </p:cNvSpPr>
          <p:nvPr>
            <p:ph type="body" sz="quarter" idx="13" hasCustomPrompt="1"/>
          </p:nvPr>
        </p:nvSpPr>
        <p:spPr>
          <a:xfrm>
            <a:off x="5774586" y="3186008"/>
            <a:ext cx="974935" cy="67733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lnSpc>
                <a:spcPct val="130000"/>
              </a:lnSpc>
              <a:buNone/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zh-CN" dirty="0"/>
              <a:t>00</a:t>
            </a:r>
            <a:endParaRPr kumimoji="1" lang="zh-CN" altLang="en-US" dirty="0"/>
          </a:p>
        </p:txBody>
      </p:sp>
      <p:sp>
        <p:nvSpPr>
          <p:cNvPr id="21" name="文本占位符 17"/>
          <p:cNvSpPr>
            <a:spLocks noGrp="1"/>
          </p:cNvSpPr>
          <p:nvPr>
            <p:ph type="body" sz="quarter" idx="14"/>
          </p:nvPr>
        </p:nvSpPr>
        <p:spPr>
          <a:xfrm>
            <a:off x="6928165" y="3186008"/>
            <a:ext cx="3518855" cy="677331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>
              <a:lnSpc>
                <a:spcPct val="130000"/>
              </a:lnSpc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22" name="文本占位符 17"/>
          <p:cNvSpPr>
            <a:spLocks noGrp="1"/>
          </p:cNvSpPr>
          <p:nvPr>
            <p:ph type="body" sz="quarter" idx="15" hasCustomPrompt="1"/>
          </p:nvPr>
        </p:nvSpPr>
        <p:spPr>
          <a:xfrm>
            <a:off x="5774586" y="4124110"/>
            <a:ext cx="974935" cy="67733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lnSpc>
                <a:spcPct val="130000"/>
              </a:lnSpc>
              <a:buNone/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zh-CN" dirty="0"/>
              <a:t>00</a:t>
            </a:r>
            <a:endParaRPr kumimoji="1" lang="zh-CN" altLang="en-US" dirty="0"/>
          </a:p>
        </p:txBody>
      </p:sp>
      <p:sp>
        <p:nvSpPr>
          <p:cNvPr id="23" name="文本占位符 17"/>
          <p:cNvSpPr>
            <a:spLocks noGrp="1"/>
          </p:cNvSpPr>
          <p:nvPr>
            <p:ph type="body" sz="quarter" idx="16"/>
          </p:nvPr>
        </p:nvSpPr>
        <p:spPr>
          <a:xfrm>
            <a:off x="6928165" y="4124110"/>
            <a:ext cx="3518855" cy="677331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>
              <a:lnSpc>
                <a:spcPct val="130000"/>
              </a:lnSpc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349492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使用小程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3E71CC84-193F-4D28-98D9-17F9952F968C}"/>
              </a:ext>
            </a:extLst>
          </p:cNvPr>
          <p:cNvCxnSpPr/>
          <p:nvPr userDrawn="1"/>
        </p:nvCxnSpPr>
        <p:spPr>
          <a:xfrm>
            <a:off x="0" y="657288"/>
            <a:ext cx="12192000" cy="0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id="{23A9F197-1133-4CEE-860F-85366976D0AC}"/>
              </a:ext>
            </a:extLst>
          </p:cNvPr>
          <p:cNvSpPr/>
          <p:nvPr userDrawn="1"/>
        </p:nvSpPr>
        <p:spPr>
          <a:xfrm>
            <a:off x="0" y="3091547"/>
            <a:ext cx="12192000" cy="3766453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AA954438-2CEB-4119-883B-8B9196F98504}"/>
              </a:ext>
            </a:extLst>
          </p:cNvPr>
          <p:cNvSpPr/>
          <p:nvPr userDrawn="1"/>
        </p:nvSpPr>
        <p:spPr>
          <a:xfrm>
            <a:off x="621395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4CD1A364-B227-4CFB-9287-6198C6C0443B}"/>
              </a:ext>
            </a:extLst>
          </p:cNvPr>
          <p:cNvSpPr/>
          <p:nvPr userDrawn="1"/>
        </p:nvSpPr>
        <p:spPr>
          <a:xfrm>
            <a:off x="4374467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EA6AD26-5781-4DAD-8C16-8C73B2C177AD}"/>
              </a:ext>
            </a:extLst>
          </p:cNvPr>
          <p:cNvSpPr txBox="1"/>
          <p:nvPr userDrawn="1"/>
        </p:nvSpPr>
        <p:spPr>
          <a:xfrm>
            <a:off x="1656327" y="286129"/>
            <a:ext cx="8879354" cy="6701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微信扫描小程序码，使用微软移动办公黑科技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lt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2806FD0-33B9-40F1-B8F9-079524CA002C}"/>
              </a:ext>
            </a:extLst>
          </p:cNvPr>
          <p:cNvCxnSpPr>
            <a:cxnSpLocks/>
          </p:cNvCxnSpPr>
          <p:nvPr userDrawn="1"/>
        </p:nvCxnSpPr>
        <p:spPr>
          <a:xfrm flipH="1">
            <a:off x="1523089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159FFD7E-3944-43A3-A5DD-D8673483D044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02443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C76706F4-B20C-489C-ACB9-010EF43FEF70}"/>
              </a:ext>
            </a:extLst>
          </p:cNvPr>
          <p:cNvSpPr/>
          <p:nvPr userDrawn="1"/>
        </p:nvSpPr>
        <p:spPr>
          <a:xfrm>
            <a:off x="8159751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C50F7A0F-4C8A-4DA1-8AA3-1810FF4E70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924" t="13924" r="13924" b="13924"/>
          <a:stretch/>
        </p:blipFill>
        <p:spPr>
          <a:xfrm>
            <a:off x="4705130" y="1673081"/>
            <a:ext cx="2743200" cy="27432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60AD2DE-F13F-4332-90AE-87C7001EAD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439" r="14439"/>
          <a:stretch/>
        </p:blipFill>
        <p:spPr>
          <a:xfrm>
            <a:off x="8519321" y="1673081"/>
            <a:ext cx="2743200" cy="27432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9418449-E7C2-4E37-8045-DD4782B125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0965" y="1673081"/>
            <a:ext cx="2743200" cy="2743200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9A11A6D6-1DBD-4A10-8942-D3DDC4E182E9}"/>
              </a:ext>
            </a:extLst>
          </p:cNvPr>
          <p:cNvSpPr txBox="1"/>
          <p:nvPr userDrawn="1"/>
        </p:nvSpPr>
        <p:spPr>
          <a:xfrm>
            <a:off x="987447" y="5138740"/>
            <a:ext cx="2730235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alpha val="77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在微信访问</a:t>
            </a:r>
            <a:r>
              <a:rPr kumimoji="0" lang="en-US" altLang="zh-CN" sz="20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alpha val="77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OneDrive</a:t>
            </a:r>
          </a:p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274E825-3465-469E-BD06-097F250CA889}"/>
              </a:ext>
            </a:extLst>
          </p:cNvPr>
          <p:cNvSpPr txBox="1"/>
          <p:nvPr userDrawn="1"/>
        </p:nvSpPr>
        <p:spPr>
          <a:xfrm>
            <a:off x="4862328" y="5138740"/>
            <a:ext cx="2467342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alpha val="77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让你的文档会说话</a:t>
            </a:r>
            <a:endParaRPr kumimoji="0" lang="en-US" altLang="zh-CN" sz="2000" b="0" i="0" u="none" strike="noStrike" kern="0" cap="none" spc="0" normalizeH="0" baseline="0" noProof="0">
              <a:ln>
                <a:noFill/>
              </a:ln>
              <a:solidFill>
                <a:prstClr val="white">
                  <a:alpha val="77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微软听听文档 」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EC4AC92-2800-4841-84A3-26E495F2D178}"/>
              </a:ext>
            </a:extLst>
          </p:cNvPr>
          <p:cNvSpPr txBox="1"/>
          <p:nvPr userDrawn="1"/>
        </p:nvSpPr>
        <p:spPr>
          <a:xfrm>
            <a:off x="8644425" y="5138740"/>
            <a:ext cx="2492990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alpha val="77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你的文档创作小助手</a:t>
            </a:r>
            <a:endParaRPr kumimoji="0" lang="en-US" altLang="zh-CN" sz="2000" b="0" i="0" u="none" strike="noStrike" kern="0" cap="none" spc="0" normalizeH="0" baseline="0" noProof="0">
              <a:ln>
                <a:noFill/>
              </a:ln>
              <a:solidFill>
                <a:prstClr val="white">
                  <a:alpha val="77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微软小蜜 」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F3D082CA-914B-42B8-A86E-16893B7234C9}"/>
              </a:ext>
            </a:extLst>
          </p:cNvPr>
          <p:cNvCxnSpPr/>
          <p:nvPr userDrawn="1"/>
        </p:nvCxnSpPr>
        <p:spPr>
          <a:xfrm>
            <a:off x="419803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5421E3BB-42AC-4DCD-9031-7215136A1844}"/>
              </a:ext>
            </a:extLst>
          </p:cNvPr>
          <p:cNvCxnSpPr/>
          <p:nvPr userDrawn="1"/>
        </p:nvCxnSpPr>
        <p:spPr>
          <a:xfrm>
            <a:off x="797621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>
            <a:hlinkClick r:id="rId5"/>
            <a:extLst>
              <a:ext uri="{FF2B5EF4-FFF2-40B4-BE49-F238E27FC236}">
                <a16:creationId xmlns:a16="http://schemas.microsoft.com/office/drawing/2014/main" id="{46C855E7-2DCA-4970-A954-7CB7F69FADA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92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四项目录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996846" y="0"/>
            <a:ext cx="5099154" cy="143933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kern="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5" name="文本占位符 5"/>
          <p:cNvSpPr>
            <a:spLocks noGrp="1"/>
          </p:cNvSpPr>
          <p:nvPr>
            <p:ph type="body" sz="quarter" idx="10" hasCustomPrompt="1"/>
          </p:nvPr>
        </p:nvSpPr>
        <p:spPr>
          <a:xfrm>
            <a:off x="996846" y="255931"/>
            <a:ext cx="5099154" cy="61274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4000" b="1">
                <a:solidFill>
                  <a:schemeClr val="accent2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>
              <a:defRPr b="1">
                <a:latin typeface="Microsoft YaHei" charset="0"/>
                <a:ea typeface="Microsoft YaHei" charset="0"/>
                <a:cs typeface="Microsoft YaHei" charset="0"/>
              </a:defRPr>
            </a:lvl2pPr>
            <a:lvl3pPr>
              <a:defRPr b="1">
                <a:latin typeface="Microsoft YaHei" charset="0"/>
                <a:ea typeface="Microsoft YaHei" charset="0"/>
                <a:cs typeface="Microsoft YaHei" charset="0"/>
              </a:defRPr>
            </a:lvl3pPr>
            <a:lvl4pPr>
              <a:defRPr b="1">
                <a:latin typeface="Microsoft YaHei" charset="0"/>
                <a:ea typeface="Microsoft YaHei" charset="0"/>
                <a:cs typeface="Microsoft YaHei" charset="0"/>
              </a:defRPr>
            </a:lvl4pPr>
            <a:lvl5pPr>
              <a:defRPr b="1"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kumimoji="1" lang="zh-CN" altLang="en-US" dirty="0"/>
              <a:t>点击此处添加副标题</a:t>
            </a: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1" hasCustomPrompt="1"/>
          </p:nvPr>
        </p:nvSpPr>
        <p:spPr>
          <a:xfrm>
            <a:off x="996846" y="2247906"/>
            <a:ext cx="974935" cy="67733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lnSpc>
                <a:spcPct val="130000"/>
              </a:lnSpc>
              <a:buNone/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zh-CN" dirty="0"/>
              <a:t>00</a:t>
            </a:r>
            <a:endParaRPr kumimoji="1" lang="zh-CN" altLang="en-US" dirty="0"/>
          </a:p>
        </p:txBody>
      </p:sp>
      <p:sp>
        <p:nvSpPr>
          <p:cNvPr id="19" name="文本占位符 17"/>
          <p:cNvSpPr>
            <a:spLocks noGrp="1"/>
          </p:cNvSpPr>
          <p:nvPr>
            <p:ph type="body" sz="quarter" idx="12"/>
          </p:nvPr>
        </p:nvSpPr>
        <p:spPr>
          <a:xfrm>
            <a:off x="2150425" y="2247906"/>
            <a:ext cx="3518855" cy="677331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>
              <a:lnSpc>
                <a:spcPct val="130000"/>
              </a:lnSpc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20" name="文本占位符 17"/>
          <p:cNvSpPr>
            <a:spLocks noGrp="1"/>
          </p:cNvSpPr>
          <p:nvPr>
            <p:ph type="body" sz="quarter" idx="13" hasCustomPrompt="1"/>
          </p:nvPr>
        </p:nvSpPr>
        <p:spPr>
          <a:xfrm>
            <a:off x="996846" y="3186008"/>
            <a:ext cx="974935" cy="67733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lnSpc>
                <a:spcPct val="130000"/>
              </a:lnSpc>
              <a:buNone/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zh-CN" dirty="0"/>
              <a:t>00</a:t>
            </a:r>
            <a:endParaRPr kumimoji="1" lang="zh-CN" altLang="en-US" dirty="0"/>
          </a:p>
        </p:txBody>
      </p:sp>
      <p:sp>
        <p:nvSpPr>
          <p:cNvPr id="21" name="文本占位符 17"/>
          <p:cNvSpPr>
            <a:spLocks noGrp="1"/>
          </p:cNvSpPr>
          <p:nvPr>
            <p:ph type="body" sz="quarter" idx="14"/>
          </p:nvPr>
        </p:nvSpPr>
        <p:spPr>
          <a:xfrm>
            <a:off x="2150425" y="3186008"/>
            <a:ext cx="3518855" cy="677331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>
              <a:lnSpc>
                <a:spcPct val="130000"/>
              </a:lnSpc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1" name="文本占位符 17"/>
          <p:cNvSpPr>
            <a:spLocks noGrp="1"/>
          </p:cNvSpPr>
          <p:nvPr>
            <p:ph type="body" sz="quarter" idx="15" hasCustomPrompt="1"/>
          </p:nvPr>
        </p:nvSpPr>
        <p:spPr>
          <a:xfrm>
            <a:off x="6440118" y="2247906"/>
            <a:ext cx="974935" cy="67733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lnSpc>
                <a:spcPct val="130000"/>
              </a:lnSpc>
              <a:buNone/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zh-CN" dirty="0"/>
              <a:t>00</a:t>
            </a:r>
            <a:endParaRPr kumimoji="1" lang="zh-CN" altLang="en-US" dirty="0"/>
          </a:p>
        </p:txBody>
      </p:sp>
      <p:sp>
        <p:nvSpPr>
          <p:cNvPr id="12" name="文本占位符 17"/>
          <p:cNvSpPr>
            <a:spLocks noGrp="1"/>
          </p:cNvSpPr>
          <p:nvPr>
            <p:ph type="body" sz="quarter" idx="16"/>
          </p:nvPr>
        </p:nvSpPr>
        <p:spPr>
          <a:xfrm>
            <a:off x="7593697" y="2247906"/>
            <a:ext cx="3518855" cy="677331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>
              <a:lnSpc>
                <a:spcPct val="130000"/>
              </a:lnSpc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3" name="文本占位符 17"/>
          <p:cNvSpPr>
            <a:spLocks noGrp="1"/>
          </p:cNvSpPr>
          <p:nvPr>
            <p:ph type="body" sz="quarter" idx="17" hasCustomPrompt="1"/>
          </p:nvPr>
        </p:nvSpPr>
        <p:spPr>
          <a:xfrm>
            <a:off x="6440118" y="3186008"/>
            <a:ext cx="974935" cy="67733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lnSpc>
                <a:spcPct val="130000"/>
              </a:lnSpc>
              <a:buNone/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zh-CN" dirty="0"/>
              <a:t>00</a:t>
            </a:r>
            <a:endParaRPr kumimoji="1" lang="zh-CN" altLang="en-US" dirty="0"/>
          </a:p>
        </p:txBody>
      </p:sp>
      <p:sp>
        <p:nvSpPr>
          <p:cNvPr id="14" name="文本占位符 17"/>
          <p:cNvSpPr>
            <a:spLocks noGrp="1"/>
          </p:cNvSpPr>
          <p:nvPr>
            <p:ph type="body" sz="quarter" idx="18"/>
          </p:nvPr>
        </p:nvSpPr>
        <p:spPr>
          <a:xfrm>
            <a:off x="7593697" y="3186008"/>
            <a:ext cx="3518855" cy="677331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>
              <a:lnSpc>
                <a:spcPct val="130000"/>
              </a:lnSpc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7267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五项目录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996846" y="0"/>
            <a:ext cx="5099154" cy="143933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kern="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5" name="文本占位符 5"/>
          <p:cNvSpPr>
            <a:spLocks noGrp="1"/>
          </p:cNvSpPr>
          <p:nvPr>
            <p:ph type="body" sz="quarter" idx="10" hasCustomPrompt="1"/>
          </p:nvPr>
        </p:nvSpPr>
        <p:spPr>
          <a:xfrm>
            <a:off x="996846" y="255931"/>
            <a:ext cx="5099154" cy="61274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4000" b="1">
                <a:solidFill>
                  <a:schemeClr val="accent2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>
              <a:defRPr b="1">
                <a:latin typeface="Microsoft YaHei" charset="0"/>
                <a:ea typeface="Microsoft YaHei" charset="0"/>
                <a:cs typeface="Microsoft YaHei" charset="0"/>
              </a:defRPr>
            </a:lvl2pPr>
            <a:lvl3pPr>
              <a:defRPr b="1">
                <a:latin typeface="Microsoft YaHei" charset="0"/>
                <a:ea typeface="Microsoft YaHei" charset="0"/>
                <a:cs typeface="Microsoft YaHei" charset="0"/>
              </a:defRPr>
            </a:lvl3pPr>
            <a:lvl4pPr>
              <a:defRPr b="1">
                <a:latin typeface="Microsoft YaHei" charset="0"/>
                <a:ea typeface="Microsoft YaHei" charset="0"/>
                <a:cs typeface="Microsoft YaHei" charset="0"/>
              </a:defRPr>
            </a:lvl4pPr>
            <a:lvl5pPr>
              <a:defRPr b="1"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kumimoji="1" lang="zh-CN" altLang="en-US" dirty="0"/>
              <a:t>点击此处添加副标题</a:t>
            </a: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3329863"/>
            <a:ext cx="974935" cy="67733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lnSpc>
                <a:spcPct val="130000"/>
              </a:lnSpc>
              <a:buNone/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zh-CN" dirty="0"/>
              <a:t>00</a:t>
            </a:r>
            <a:endParaRPr kumimoji="1" lang="zh-CN" altLang="en-US" dirty="0"/>
          </a:p>
        </p:txBody>
      </p:sp>
      <p:sp>
        <p:nvSpPr>
          <p:cNvPr id="19" name="文本占位符 17"/>
          <p:cNvSpPr>
            <a:spLocks noGrp="1"/>
          </p:cNvSpPr>
          <p:nvPr>
            <p:ph type="body" sz="quarter" idx="12"/>
          </p:nvPr>
        </p:nvSpPr>
        <p:spPr>
          <a:xfrm>
            <a:off x="7249579" y="3329863"/>
            <a:ext cx="3518855" cy="677331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>
              <a:lnSpc>
                <a:spcPct val="130000"/>
              </a:lnSpc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20" name="文本占位符 1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4267965"/>
            <a:ext cx="974935" cy="67733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lnSpc>
                <a:spcPct val="130000"/>
              </a:lnSpc>
              <a:buNone/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zh-CN" dirty="0"/>
              <a:t>00</a:t>
            </a:r>
            <a:endParaRPr kumimoji="1" lang="zh-CN" altLang="en-US" dirty="0"/>
          </a:p>
        </p:txBody>
      </p:sp>
      <p:sp>
        <p:nvSpPr>
          <p:cNvPr id="21" name="文本占位符 17"/>
          <p:cNvSpPr>
            <a:spLocks noGrp="1"/>
          </p:cNvSpPr>
          <p:nvPr>
            <p:ph type="body" sz="quarter" idx="14"/>
          </p:nvPr>
        </p:nvSpPr>
        <p:spPr>
          <a:xfrm>
            <a:off x="7249579" y="4267965"/>
            <a:ext cx="3518855" cy="677331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>
              <a:lnSpc>
                <a:spcPct val="130000"/>
              </a:lnSpc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1" name="文本占位符 17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1419370"/>
            <a:ext cx="974935" cy="67733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lnSpc>
                <a:spcPct val="130000"/>
              </a:lnSpc>
              <a:buNone/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zh-CN" dirty="0"/>
              <a:t>00</a:t>
            </a:r>
            <a:endParaRPr kumimoji="1" lang="zh-CN" altLang="en-US" dirty="0"/>
          </a:p>
        </p:txBody>
      </p:sp>
      <p:sp>
        <p:nvSpPr>
          <p:cNvPr id="12" name="文本占位符 17"/>
          <p:cNvSpPr>
            <a:spLocks noGrp="1"/>
          </p:cNvSpPr>
          <p:nvPr>
            <p:ph type="body" sz="quarter" idx="16"/>
          </p:nvPr>
        </p:nvSpPr>
        <p:spPr>
          <a:xfrm>
            <a:off x="7249579" y="1419370"/>
            <a:ext cx="3518855" cy="677331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>
              <a:lnSpc>
                <a:spcPct val="130000"/>
              </a:lnSpc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3" name="文本占位符 17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2357472"/>
            <a:ext cx="974935" cy="67733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lnSpc>
                <a:spcPct val="130000"/>
              </a:lnSpc>
              <a:buNone/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zh-CN" dirty="0"/>
              <a:t>00</a:t>
            </a:r>
            <a:endParaRPr kumimoji="1" lang="zh-CN" altLang="en-US" dirty="0"/>
          </a:p>
        </p:txBody>
      </p:sp>
      <p:sp>
        <p:nvSpPr>
          <p:cNvPr id="14" name="文本占位符 17"/>
          <p:cNvSpPr>
            <a:spLocks noGrp="1"/>
          </p:cNvSpPr>
          <p:nvPr>
            <p:ph type="body" sz="quarter" idx="18"/>
          </p:nvPr>
        </p:nvSpPr>
        <p:spPr>
          <a:xfrm>
            <a:off x="7249579" y="2357472"/>
            <a:ext cx="3518855" cy="677331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>
              <a:lnSpc>
                <a:spcPct val="130000"/>
              </a:lnSpc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5" name="文本占位符 17"/>
          <p:cNvSpPr>
            <a:spLocks noGrp="1"/>
          </p:cNvSpPr>
          <p:nvPr>
            <p:ph type="body" sz="quarter" idx="19" hasCustomPrompt="1"/>
          </p:nvPr>
        </p:nvSpPr>
        <p:spPr>
          <a:xfrm>
            <a:off x="6096000" y="5206067"/>
            <a:ext cx="974935" cy="67733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lnSpc>
                <a:spcPct val="130000"/>
              </a:lnSpc>
              <a:buNone/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zh-CN" dirty="0"/>
              <a:t>00</a:t>
            </a:r>
            <a:endParaRPr kumimoji="1" lang="zh-CN" altLang="en-US" dirty="0"/>
          </a:p>
        </p:txBody>
      </p:sp>
      <p:sp>
        <p:nvSpPr>
          <p:cNvPr id="16" name="文本占位符 17"/>
          <p:cNvSpPr>
            <a:spLocks noGrp="1"/>
          </p:cNvSpPr>
          <p:nvPr>
            <p:ph type="body" sz="quarter" idx="20"/>
          </p:nvPr>
        </p:nvSpPr>
        <p:spPr>
          <a:xfrm>
            <a:off x="7249579" y="5206067"/>
            <a:ext cx="3518855" cy="677331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>
              <a:lnSpc>
                <a:spcPct val="130000"/>
              </a:lnSpc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8044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六项目录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996846" y="0"/>
            <a:ext cx="5099154" cy="143933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kern="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5" name="文本占位符 5"/>
          <p:cNvSpPr>
            <a:spLocks noGrp="1"/>
          </p:cNvSpPr>
          <p:nvPr>
            <p:ph type="body" sz="quarter" idx="10" hasCustomPrompt="1"/>
          </p:nvPr>
        </p:nvSpPr>
        <p:spPr>
          <a:xfrm>
            <a:off x="996846" y="255931"/>
            <a:ext cx="5099154" cy="61274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4000" b="1">
                <a:solidFill>
                  <a:schemeClr val="accent2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>
              <a:defRPr b="1">
                <a:latin typeface="Microsoft YaHei" charset="0"/>
                <a:ea typeface="Microsoft YaHei" charset="0"/>
                <a:cs typeface="Microsoft YaHei" charset="0"/>
              </a:defRPr>
            </a:lvl2pPr>
            <a:lvl3pPr>
              <a:defRPr b="1">
                <a:latin typeface="Microsoft YaHei" charset="0"/>
                <a:ea typeface="Microsoft YaHei" charset="0"/>
                <a:cs typeface="Microsoft YaHei" charset="0"/>
              </a:defRPr>
            </a:lvl3pPr>
            <a:lvl4pPr>
              <a:defRPr b="1">
                <a:latin typeface="Microsoft YaHei" charset="0"/>
                <a:ea typeface="Microsoft YaHei" charset="0"/>
                <a:cs typeface="Microsoft YaHei" charset="0"/>
              </a:defRPr>
            </a:lvl4pPr>
            <a:lvl5pPr>
              <a:defRPr b="1"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kumimoji="1" lang="zh-CN" altLang="en-US" dirty="0"/>
              <a:t>点击此处添加副标题</a:t>
            </a: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1" hasCustomPrompt="1"/>
          </p:nvPr>
        </p:nvSpPr>
        <p:spPr>
          <a:xfrm>
            <a:off x="996846" y="4312843"/>
            <a:ext cx="974935" cy="67733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lnSpc>
                <a:spcPct val="130000"/>
              </a:lnSpc>
              <a:buNone/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zh-CN" dirty="0"/>
              <a:t>00</a:t>
            </a:r>
            <a:endParaRPr kumimoji="1" lang="zh-CN" altLang="en-US" dirty="0"/>
          </a:p>
        </p:txBody>
      </p:sp>
      <p:sp>
        <p:nvSpPr>
          <p:cNvPr id="19" name="文本占位符 17"/>
          <p:cNvSpPr>
            <a:spLocks noGrp="1"/>
          </p:cNvSpPr>
          <p:nvPr>
            <p:ph type="body" sz="quarter" idx="12"/>
          </p:nvPr>
        </p:nvSpPr>
        <p:spPr>
          <a:xfrm>
            <a:off x="2150425" y="4312843"/>
            <a:ext cx="3518855" cy="677331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>
              <a:lnSpc>
                <a:spcPct val="130000"/>
              </a:lnSpc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1" name="文本占位符 17"/>
          <p:cNvSpPr>
            <a:spLocks noGrp="1"/>
          </p:cNvSpPr>
          <p:nvPr>
            <p:ph type="body" sz="quarter" idx="15" hasCustomPrompt="1"/>
          </p:nvPr>
        </p:nvSpPr>
        <p:spPr>
          <a:xfrm>
            <a:off x="996846" y="2402350"/>
            <a:ext cx="974935" cy="67733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lnSpc>
                <a:spcPct val="130000"/>
              </a:lnSpc>
              <a:buNone/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zh-CN" dirty="0"/>
              <a:t>00</a:t>
            </a:r>
            <a:endParaRPr kumimoji="1" lang="zh-CN" altLang="en-US" dirty="0"/>
          </a:p>
        </p:txBody>
      </p:sp>
      <p:sp>
        <p:nvSpPr>
          <p:cNvPr id="12" name="文本占位符 17"/>
          <p:cNvSpPr>
            <a:spLocks noGrp="1"/>
          </p:cNvSpPr>
          <p:nvPr>
            <p:ph type="body" sz="quarter" idx="16"/>
          </p:nvPr>
        </p:nvSpPr>
        <p:spPr>
          <a:xfrm>
            <a:off x="2150425" y="2402350"/>
            <a:ext cx="3518855" cy="677331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>
              <a:lnSpc>
                <a:spcPct val="130000"/>
              </a:lnSpc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3" name="文本占位符 17"/>
          <p:cNvSpPr>
            <a:spLocks noGrp="1"/>
          </p:cNvSpPr>
          <p:nvPr>
            <p:ph type="body" sz="quarter" idx="17" hasCustomPrompt="1"/>
          </p:nvPr>
        </p:nvSpPr>
        <p:spPr>
          <a:xfrm>
            <a:off x="996846" y="3340452"/>
            <a:ext cx="974935" cy="67733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lnSpc>
                <a:spcPct val="130000"/>
              </a:lnSpc>
              <a:buNone/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zh-CN" dirty="0"/>
              <a:t>00</a:t>
            </a:r>
            <a:endParaRPr kumimoji="1" lang="zh-CN" altLang="en-US" dirty="0"/>
          </a:p>
        </p:txBody>
      </p:sp>
      <p:sp>
        <p:nvSpPr>
          <p:cNvPr id="14" name="文本占位符 17"/>
          <p:cNvSpPr>
            <a:spLocks noGrp="1"/>
          </p:cNvSpPr>
          <p:nvPr>
            <p:ph type="body" sz="quarter" idx="18"/>
          </p:nvPr>
        </p:nvSpPr>
        <p:spPr>
          <a:xfrm>
            <a:off x="2150425" y="3340452"/>
            <a:ext cx="3518855" cy="677331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>
              <a:lnSpc>
                <a:spcPct val="130000"/>
              </a:lnSpc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7" name="文本占位符 17"/>
          <p:cNvSpPr>
            <a:spLocks noGrp="1"/>
          </p:cNvSpPr>
          <p:nvPr>
            <p:ph type="body" sz="quarter" idx="19" hasCustomPrompt="1"/>
          </p:nvPr>
        </p:nvSpPr>
        <p:spPr>
          <a:xfrm>
            <a:off x="6418476" y="4312843"/>
            <a:ext cx="974935" cy="67733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lnSpc>
                <a:spcPct val="130000"/>
              </a:lnSpc>
              <a:buNone/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zh-CN" dirty="0"/>
              <a:t>00</a:t>
            </a:r>
            <a:endParaRPr kumimoji="1" lang="zh-CN" altLang="en-US" dirty="0"/>
          </a:p>
        </p:txBody>
      </p:sp>
      <p:sp>
        <p:nvSpPr>
          <p:cNvPr id="22" name="文本占位符 17"/>
          <p:cNvSpPr>
            <a:spLocks noGrp="1"/>
          </p:cNvSpPr>
          <p:nvPr>
            <p:ph type="body" sz="quarter" idx="20"/>
          </p:nvPr>
        </p:nvSpPr>
        <p:spPr>
          <a:xfrm>
            <a:off x="7572055" y="4312843"/>
            <a:ext cx="3518855" cy="677331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>
              <a:lnSpc>
                <a:spcPct val="130000"/>
              </a:lnSpc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23" name="文本占位符 17"/>
          <p:cNvSpPr>
            <a:spLocks noGrp="1"/>
          </p:cNvSpPr>
          <p:nvPr>
            <p:ph type="body" sz="quarter" idx="21" hasCustomPrompt="1"/>
          </p:nvPr>
        </p:nvSpPr>
        <p:spPr>
          <a:xfrm>
            <a:off x="6418476" y="2402350"/>
            <a:ext cx="974935" cy="67733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lnSpc>
                <a:spcPct val="130000"/>
              </a:lnSpc>
              <a:buNone/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zh-CN" dirty="0"/>
              <a:t>00</a:t>
            </a:r>
            <a:endParaRPr kumimoji="1" lang="zh-CN" altLang="en-US" dirty="0"/>
          </a:p>
        </p:txBody>
      </p:sp>
      <p:sp>
        <p:nvSpPr>
          <p:cNvPr id="24" name="文本占位符 17"/>
          <p:cNvSpPr>
            <a:spLocks noGrp="1"/>
          </p:cNvSpPr>
          <p:nvPr>
            <p:ph type="body" sz="quarter" idx="22"/>
          </p:nvPr>
        </p:nvSpPr>
        <p:spPr>
          <a:xfrm>
            <a:off x="7572055" y="2402350"/>
            <a:ext cx="3518855" cy="677331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>
              <a:lnSpc>
                <a:spcPct val="130000"/>
              </a:lnSpc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25" name="文本占位符 17"/>
          <p:cNvSpPr>
            <a:spLocks noGrp="1"/>
          </p:cNvSpPr>
          <p:nvPr>
            <p:ph type="body" sz="quarter" idx="23" hasCustomPrompt="1"/>
          </p:nvPr>
        </p:nvSpPr>
        <p:spPr>
          <a:xfrm>
            <a:off x="6418476" y="3340452"/>
            <a:ext cx="974935" cy="67733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lnSpc>
                <a:spcPct val="130000"/>
              </a:lnSpc>
              <a:buNone/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zh-CN" dirty="0"/>
              <a:t>00</a:t>
            </a:r>
            <a:endParaRPr kumimoji="1" lang="zh-CN" altLang="en-US" dirty="0"/>
          </a:p>
        </p:txBody>
      </p:sp>
      <p:sp>
        <p:nvSpPr>
          <p:cNvPr id="26" name="文本占位符 17"/>
          <p:cNvSpPr>
            <a:spLocks noGrp="1"/>
          </p:cNvSpPr>
          <p:nvPr>
            <p:ph type="body" sz="quarter" idx="24"/>
          </p:nvPr>
        </p:nvSpPr>
        <p:spPr>
          <a:xfrm>
            <a:off x="7572055" y="3340452"/>
            <a:ext cx="3518855" cy="677331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>
              <a:lnSpc>
                <a:spcPct val="130000"/>
              </a:lnSpc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90079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11"/>
          <p:cNvCxnSpPr/>
          <p:nvPr userDrawn="1"/>
        </p:nvCxnSpPr>
        <p:spPr>
          <a:xfrm>
            <a:off x="8637889" y="3429000"/>
            <a:ext cx="271432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2"/>
          <p:cNvCxnSpPr/>
          <p:nvPr userDrawn="1"/>
        </p:nvCxnSpPr>
        <p:spPr>
          <a:xfrm>
            <a:off x="827773" y="3429000"/>
            <a:ext cx="271432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占位符 5"/>
          <p:cNvSpPr>
            <a:spLocks noGrp="1"/>
          </p:cNvSpPr>
          <p:nvPr>
            <p:ph type="body" sz="quarter" idx="10" hasCustomPrompt="1"/>
          </p:nvPr>
        </p:nvSpPr>
        <p:spPr>
          <a:xfrm>
            <a:off x="3540416" y="3122625"/>
            <a:ext cx="5099154" cy="612749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4000" b="1">
                <a:solidFill>
                  <a:schemeClr val="accent2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>
              <a:defRPr b="1">
                <a:latin typeface="Microsoft YaHei" charset="0"/>
                <a:ea typeface="Microsoft YaHei" charset="0"/>
                <a:cs typeface="Microsoft YaHei" charset="0"/>
              </a:defRPr>
            </a:lvl2pPr>
            <a:lvl3pPr>
              <a:defRPr b="1">
                <a:latin typeface="Microsoft YaHei" charset="0"/>
                <a:ea typeface="Microsoft YaHei" charset="0"/>
                <a:cs typeface="Microsoft YaHei" charset="0"/>
              </a:defRPr>
            </a:lvl3pPr>
            <a:lvl4pPr>
              <a:defRPr b="1">
                <a:latin typeface="Microsoft YaHei" charset="0"/>
                <a:ea typeface="Microsoft YaHei" charset="0"/>
                <a:cs typeface="Microsoft YaHei" charset="0"/>
              </a:defRPr>
            </a:lvl4pPr>
            <a:lvl5pPr>
              <a:defRPr b="1"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kumimoji="1" lang="zh-CN" altLang="en-US" dirty="0"/>
              <a:t>点击此处添加副标题</a:t>
            </a:r>
          </a:p>
        </p:txBody>
      </p:sp>
      <p:sp>
        <p:nvSpPr>
          <p:cNvPr id="5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3540416" y="2509876"/>
            <a:ext cx="5099154" cy="612749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3200" b="0">
                <a:solidFill>
                  <a:schemeClr val="accent2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>
              <a:defRPr b="1">
                <a:latin typeface="Microsoft YaHei" charset="0"/>
                <a:ea typeface="Microsoft YaHei" charset="0"/>
                <a:cs typeface="Microsoft YaHei" charset="0"/>
              </a:defRPr>
            </a:lvl2pPr>
            <a:lvl3pPr>
              <a:defRPr b="1">
                <a:latin typeface="Microsoft YaHei" charset="0"/>
                <a:ea typeface="Microsoft YaHei" charset="0"/>
                <a:cs typeface="Microsoft YaHei" charset="0"/>
              </a:defRPr>
            </a:lvl3pPr>
            <a:lvl4pPr>
              <a:defRPr b="1">
                <a:latin typeface="Microsoft YaHei" charset="0"/>
                <a:ea typeface="Microsoft YaHei" charset="0"/>
                <a:cs typeface="Microsoft YaHei" charset="0"/>
              </a:defRPr>
            </a:lvl4pPr>
            <a:lvl5pPr>
              <a:defRPr b="1"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kumimoji="1" lang="zh-CN" altLang="en-US" dirty="0"/>
              <a:t>点击此处添加副标题</a:t>
            </a:r>
          </a:p>
        </p:txBody>
      </p:sp>
    </p:spTree>
    <p:extLst>
      <p:ext uri="{BB962C8B-B14F-4D97-AF65-F5344CB8AC3E}">
        <p14:creationId xmlns:p14="http://schemas.microsoft.com/office/powerpoint/2010/main" val="1889804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1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平行四边形 4"/>
          <p:cNvSpPr/>
          <p:nvPr/>
        </p:nvSpPr>
        <p:spPr>
          <a:xfrm rot="20039205" flipH="1">
            <a:off x="6712632" y="5910590"/>
            <a:ext cx="2666636" cy="2290465"/>
          </a:xfrm>
          <a:prstGeom prst="parallelogram">
            <a:avLst>
              <a:gd name="adj" fmla="val 81041"/>
            </a:avLst>
          </a:prstGeom>
          <a:solidFill>
            <a:schemeClr val="accent2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20914713">
            <a:off x="2948818" y="712861"/>
            <a:ext cx="6152922" cy="3854219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 rot="20914713">
            <a:off x="6112946" y="3688088"/>
            <a:ext cx="691340" cy="15827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 rot="4714713">
            <a:off x="6334824" y="4532517"/>
            <a:ext cx="354312" cy="1350110"/>
          </a:xfrm>
          <a:prstGeom prst="roundRect">
            <a:avLst>
              <a:gd name="adj" fmla="val 32292"/>
            </a:avLst>
          </a:prstGeom>
          <a:solidFill>
            <a:schemeClr val="accent2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 rot="4714713">
            <a:off x="6413543" y="4818310"/>
            <a:ext cx="354312" cy="1557819"/>
          </a:xfrm>
          <a:prstGeom prst="roundRect">
            <a:avLst>
              <a:gd name="adj" fmla="val 32292"/>
            </a:avLst>
          </a:prstGeom>
          <a:solidFill>
            <a:schemeClr val="accent2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 rot="4714713">
            <a:off x="6492262" y="5311814"/>
            <a:ext cx="354312" cy="1350110"/>
          </a:xfrm>
          <a:prstGeom prst="roundRect">
            <a:avLst>
              <a:gd name="adj" fmla="val 32292"/>
            </a:avLst>
          </a:prstGeom>
          <a:solidFill>
            <a:schemeClr val="accent2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圆角矩形 10"/>
          <p:cNvSpPr/>
          <p:nvPr/>
        </p:nvSpPr>
        <p:spPr>
          <a:xfrm rot="4714713">
            <a:off x="6570980" y="5818299"/>
            <a:ext cx="354312" cy="1116437"/>
          </a:xfrm>
          <a:prstGeom prst="roundRect">
            <a:avLst>
              <a:gd name="adj" fmla="val 32292"/>
            </a:avLst>
          </a:prstGeom>
          <a:solidFill>
            <a:schemeClr val="accent2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 rot="10463067">
            <a:off x="7347431" y="4870185"/>
            <a:ext cx="342368" cy="697211"/>
          </a:xfrm>
          <a:prstGeom prst="roundRect">
            <a:avLst>
              <a:gd name="adj" fmla="val 32292"/>
            </a:avLst>
          </a:prstGeom>
          <a:solidFill>
            <a:schemeClr val="accent2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70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2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1426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4533089"/>
            <a:ext cx="12192000" cy="2324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3" name="直接连接符 48"/>
          <p:cNvCxnSpPr/>
          <p:nvPr userDrawn="1"/>
        </p:nvCxnSpPr>
        <p:spPr>
          <a:xfrm>
            <a:off x="8637889" y="695426"/>
            <a:ext cx="2714324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51"/>
          <p:cNvCxnSpPr/>
          <p:nvPr userDrawn="1"/>
        </p:nvCxnSpPr>
        <p:spPr>
          <a:xfrm>
            <a:off x="827773" y="695426"/>
            <a:ext cx="2714324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占位符 5"/>
          <p:cNvSpPr>
            <a:spLocks noGrp="1"/>
          </p:cNvSpPr>
          <p:nvPr>
            <p:ph type="body" sz="quarter" idx="10" hasCustomPrompt="1"/>
          </p:nvPr>
        </p:nvSpPr>
        <p:spPr>
          <a:xfrm>
            <a:off x="3835400" y="263626"/>
            <a:ext cx="4521200" cy="863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1">
                <a:latin typeface="Microsoft YaHei" charset="0"/>
                <a:ea typeface="Microsoft YaHei" charset="0"/>
                <a:cs typeface="Microsoft YaHei" charset="0"/>
              </a:defRPr>
            </a:lvl1pPr>
            <a:lvl2pPr>
              <a:defRPr b="1">
                <a:latin typeface="Microsoft YaHei" charset="0"/>
                <a:ea typeface="Microsoft YaHei" charset="0"/>
                <a:cs typeface="Microsoft YaHei" charset="0"/>
              </a:defRPr>
            </a:lvl2pPr>
            <a:lvl3pPr>
              <a:defRPr b="1">
                <a:latin typeface="Microsoft YaHei" charset="0"/>
                <a:ea typeface="Microsoft YaHei" charset="0"/>
                <a:cs typeface="Microsoft YaHei" charset="0"/>
              </a:defRPr>
            </a:lvl3pPr>
            <a:lvl4pPr>
              <a:defRPr b="1">
                <a:latin typeface="Microsoft YaHei" charset="0"/>
                <a:ea typeface="Microsoft YaHei" charset="0"/>
                <a:cs typeface="Microsoft YaHei" charset="0"/>
              </a:defRPr>
            </a:lvl4pPr>
            <a:lvl5pPr>
              <a:defRPr b="1"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kumimoji="1" lang="zh-CN" altLang="en-US" dirty="0"/>
              <a:t>点击</a:t>
            </a:r>
            <a:r>
              <a:rPr kumimoji="1" lang="zh-CN" altLang="en-US"/>
              <a:t>此处添加副标题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9054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346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7" r:id="rId2"/>
    <p:sldLayoutId id="2147483698" r:id="rId3"/>
    <p:sldLayoutId id="2147483699" r:id="rId4"/>
    <p:sldLayoutId id="2147483700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83" r:id="rId14"/>
    <p:sldLayoutId id="214748370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12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微软雅黑"/>
                <a:ea typeface="微软雅黑"/>
              </a:rPr>
              <a:t>请在此位置</a:t>
            </a:r>
            <a:endParaRPr lang="en-US" altLang="zh-CN" dirty="0">
              <a:latin typeface="微软雅黑"/>
              <a:ea typeface="微软雅黑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FFFFFF"/>
                </a:solidFill>
                <a:latin typeface="微软雅黑"/>
                <a:ea typeface="微软雅黑"/>
              </a:rPr>
              <a:t>添加你的总结名称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FFFF"/>
                </a:solidFill>
                <a:latin typeface="微软雅黑"/>
                <a:ea typeface="微软雅黑"/>
              </a:rPr>
              <a:t>PRESENTED BY OfficePLUS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FFFFFF"/>
                </a:solidFill>
                <a:latin typeface="微软雅黑"/>
                <a:ea typeface="微软雅黑"/>
              </a:rPr>
              <a:t>指导人：</a:t>
            </a:r>
            <a:r>
              <a:rPr lang="en-US" altLang="zh-CN" dirty="0">
                <a:solidFill>
                  <a:srgbClr val="FFFFFF"/>
                </a:solidFill>
                <a:latin typeface="微软雅黑"/>
                <a:ea typeface="微软雅黑"/>
              </a:rPr>
              <a:t>John Doe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FFFFFF"/>
                </a:solidFill>
                <a:latin typeface="微软雅黑"/>
                <a:ea typeface="微软雅黑"/>
              </a:rPr>
              <a:t>报告人：</a:t>
            </a:r>
            <a:r>
              <a:rPr lang="en-US" altLang="zh-CN" dirty="0">
                <a:solidFill>
                  <a:srgbClr val="FFFFFF"/>
                </a:solidFill>
                <a:latin typeface="微软雅黑"/>
                <a:ea typeface="微软雅黑"/>
              </a:rPr>
              <a:t>Jane Doe</a:t>
            </a:r>
          </a:p>
        </p:txBody>
      </p:sp>
    </p:spTree>
    <p:extLst>
      <p:ext uri="{BB962C8B-B14F-4D97-AF65-F5344CB8AC3E}">
        <p14:creationId xmlns:p14="http://schemas.microsoft.com/office/powerpoint/2010/main" val="172018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PART2</a:t>
            </a:r>
            <a:r>
              <a:rPr kumimoji="1" lang="zh-CN" altLang="en-US" dirty="0"/>
              <a:t> 选题背景</a:t>
            </a:r>
          </a:p>
        </p:txBody>
      </p:sp>
      <p:sp>
        <p:nvSpPr>
          <p:cNvPr id="8" name="矩形 7"/>
          <p:cNvSpPr/>
          <p:nvPr/>
        </p:nvSpPr>
        <p:spPr>
          <a:xfrm>
            <a:off x="827772" y="2405441"/>
            <a:ext cx="10732169" cy="3673626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kern="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1875" r="21875"/>
          <a:stretch/>
        </p:blipFill>
        <p:spPr>
          <a:xfrm>
            <a:off x="1144407" y="1312343"/>
            <a:ext cx="4597390" cy="459739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096000" y="3820793"/>
            <a:ext cx="3479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/>
                <a:ea typeface="微软雅黑"/>
              </a:rPr>
              <a:t>点击此处添加标题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6096000" y="4380167"/>
            <a:ext cx="5080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u="sng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更换图片方法：点击图片后右键，选择“更改图片”即可。</a:t>
            </a:r>
            <a:r>
              <a:rPr lang="zh-CN" altLang="en-US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8-14</a:t>
            </a:r>
            <a:r>
              <a:rPr lang="zh-CN" altLang="en-US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号字，</a:t>
            </a:r>
            <a:r>
              <a:rPr lang="en-US" altLang="zh-CN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1.3</a:t>
            </a:r>
            <a:r>
              <a:rPr lang="zh-CN" altLang="en-US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8-14</a:t>
            </a:r>
            <a:r>
              <a:rPr lang="zh-CN" altLang="en-US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号字，</a:t>
            </a:r>
            <a:r>
              <a:rPr lang="en-US" altLang="zh-CN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1.3</a:t>
            </a:r>
            <a:r>
              <a:rPr lang="zh-CN" altLang="en-US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倍字间距。</a:t>
            </a:r>
          </a:p>
        </p:txBody>
      </p:sp>
      <p:sp>
        <p:nvSpPr>
          <p:cNvPr id="12" name="矩形 11"/>
          <p:cNvSpPr/>
          <p:nvPr/>
        </p:nvSpPr>
        <p:spPr>
          <a:xfrm>
            <a:off x="6096000" y="2828835"/>
            <a:ext cx="347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72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/>
                <a:ea typeface="微软雅黑"/>
              </a:rPr>
              <a:t>TITLE</a:t>
            </a:r>
            <a:endParaRPr lang="zh-CN" altLang="en-US" sz="7200" dirty="0">
              <a:solidFill>
                <a:srgbClr val="000000">
                  <a:lumMod val="85000"/>
                  <a:lumOff val="15000"/>
                </a:srgbClr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60941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/>
              <a:t>研究方法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 dirty="0"/>
              <a:t>PART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3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271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PART3</a:t>
            </a:r>
            <a:r>
              <a:rPr kumimoji="1" lang="zh-CN" altLang="en-US" dirty="0"/>
              <a:t> 研究方法</a:t>
            </a:r>
          </a:p>
        </p:txBody>
      </p:sp>
      <p:graphicFrame>
        <p:nvGraphicFramePr>
          <p:cNvPr id="25" name="图表 24"/>
          <p:cNvGraphicFramePr/>
          <p:nvPr>
            <p:extLst/>
          </p:nvPr>
        </p:nvGraphicFramePr>
        <p:xfrm>
          <a:off x="355600" y="1248834"/>
          <a:ext cx="6959600" cy="499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矩形 25"/>
          <p:cNvSpPr/>
          <p:nvPr/>
        </p:nvSpPr>
        <p:spPr>
          <a:xfrm>
            <a:off x="7688143" y="3624010"/>
            <a:ext cx="3479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/>
                <a:ea typeface="微软雅黑"/>
              </a:rPr>
              <a:t>点击此处添加标题</a:t>
            </a:r>
          </a:p>
        </p:txBody>
      </p:sp>
      <p:sp>
        <p:nvSpPr>
          <p:cNvPr id="27" name="矩形 26"/>
          <p:cNvSpPr/>
          <p:nvPr/>
        </p:nvSpPr>
        <p:spPr>
          <a:xfrm>
            <a:off x="7688143" y="4183384"/>
            <a:ext cx="3351872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8-14</a:t>
            </a:r>
            <a:r>
              <a:rPr lang="zh-CN" altLang="en-US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号字，</a:t>
            </a:r>
            <a:r>
              <a:rPr lang="en-US" altLang="zh-CN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1.3</a:t>
            </a:r>
            <a:r>
              <a:rPr lang="zh-CN" altLang="en-US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8-14</a:t>
            </a:r>
            <a:r>
              <a:rPr lang="zh-CN" altLang="en-US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号字，</a:t>
            </a:r>
            <a:r>
              <a:rPr lang="en-US" altLang="zh-CN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1.3</a:t>
            </a:r>
            <a:r>
              <a:rPr lang="zh-CN" altLang="en-US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倍字间距。</a:t>
            </a:r>
          </a:p>
        </p:txBody>
      </p:sp>
      <p:sp>
        <p:nvSpPr>
          <p:cNvPr id="28" name="矩形 27"/>
          <p:cNvSpPr/>
          <p:nvPr/>
        </p:nvSpPr>
        <p:spPr>
          <a:xfrm>
            <a:off x="7688143" y="2423681"/>
            <a:ext cx="347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7200" b="1" dirty="0">
                <a:solidFill>
                  <a:schemeClr val="accent2"/>
                </a:solidFill>
                <a:latin typeface="微软雅黑"/>
                <a:ea typeface="微软雅黑"/>
              </a:rPr>
              <a:t>2016</a:t>
            </a:r>
            <a:endParaRPr lang="zh-CN" altLang="en-US" sz="7200" b="1" dirty="0">
              <a:solidFill>
                <a:schemeClr val="accent2"/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04338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PART3</a:t>
            </a:r>
            <a:r>
              <a:rPr kumimoji="1" lang="zh-CN" altLang="en-US" dirty="0"/>
              <a:t> 研究方法</a:t>
            </a:r>
          </a:p>
        </p:txBody>
      </p:sp>
      <p:graphicFrame>
        <p:nvGraphicFramePr>
          <p:cNvPr id="12" name="图表 11"/>
          <p:cNvGraphicFramePr/>
          <p:nvPr>
            <p:extLst/>
          </p:nvPr>
        </p:nvGraphicFramePr>
        <p:xfrm>
          <a:off x="2624666" y="1556455"/>
          <a:ext cx="6942667" cy="4628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3" name="直接连接符 9"/>
          <p:cNvCxnSpPr/>
          <p:nvPr/>
        </p:nvCxnSpPr>
        <p:spPr>
          <a:xfrm>
            <a:off x="914400" y="3429000"/>
            <a:ext cx="2455333" cy="0"/>
          </a:xfrm>
          <a:prstGeom prst="line">
            <a:avLst/>
          </a:prstGeom>
          <a:noFill/>
          <a:ln w="762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cxnSp>
      <p:cxnSp>
        <p:nvCxnSpPr>
          <p:cNvPr id="14" name="直接连接符 10"/>
          <p:cNvCxnSpPr/>
          <p:nvPr/>
        </p:nvCxnSpPr>
        <p:spPr>
          <a:xfrm>
            <a:off x="914400" y="4758267"/>
            <a:ext cx="2455333" cy="0"/>
          </a:xfrm>
          <a:prstGeom prst="line">
            <a:avLst/>
          </a:prstGeom>
          <a:noFill/>
          <a:ln w="762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cxnSp>
      <p:cxnSp>
        <p:nvCxnSpPr>
          <p:cNvPr id="15" name="直接连接符 11"/>
          <p:cNvCxnSpPr/>
          <p:nvPr/>
        </p:nvCxnSpPr>
        <p:spPr>
          <a:xfrm>
            <a:off x="8661400" y="3429000"/>
            <a:ext cx="2455333" cy="0"/>
          </a:xfrm>
          <a:prstGeom prst="line">
            <a:avLst/>
          </a:prstGeom>
          <a:noFill/>
          <a:ln w="762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cxnSp>
      <p:cxnSp>
        <p:nvCxnSpPr>
          <p:cNvPr id="16" name="直接连接符 12"/>
          <p:cNvCxnSpPr/>
          <p:nvPr/>
        </p:nvCxnSpPr>
        <p:spPr>
          <a:xfrm>
            <a:off x="8661400" y="4758267"/>
            <a:ext cx="2455333" cy="0"/>
          </a:xfrm>
          <a:prstGeom prst="line">
            <a:avLst/>
          </a:prstGeom>
          <a:noFill/>
          <a:ln w="762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cxnSp>
      <p:sp>
        <p:nvSpPr>
          <p:cNvPr id="17" name="矩形 16"/>
          <p:cNvSpPr/>
          <p:nvPr/>
        </p:nvSpPr>
        <p:spPr>
          <a:xfrm>
            <a:off x="827773" y="3550434"/>
            <a:ext cx="2541960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8" name="矩形 17"/>
          <p:cNvSpPr/>
          <p:nvPr/>
        </p:nvSpPr>
        <p:spPr>
          <a:xfrm>
            <a:off x="8661400" y="3550434"/>
            <a:ext cx="2541960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9" name="矩形 18"/>
          <p:cNvSpPr/>
          <p:nvPr/>
        </p:nvSpPr>
        <p:spPr>
          <a:xfrm>
            <a:off x="8528045" y="2272486"/>
            <a:ext cx="347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7200" b="1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/>
                <a:ea typeface="微软雅黑"/>
              </a:rPr>
              <a:t>73%</a:t>
            </a:r>
            <a:endParaRPr lang="zh-CN" altLang="en-US" sz="7200" b="1" dirty="0">
              <a:solidFill>
                <a:srgbClr val="000000">
                  <a:lumMod val="85000"/>
                  <a:lumOff val="15000"/>
                </a:srgbClr>
              </a:solidFill>
              <a:latin typeface="微软雅黑"/>
              <a:ea typeface="微软雅黑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37578" y="2272486"/>
            <a:ext cx="347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7200" b="1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/>
                <a:ea typeface="微软雅黑"/>
              </a:rPr>
              <a:t>27%</a:t>
            </a:r>
            <a:endParaRPr lang="zh-CN" altLang="en-US" sz="7200" b="1" dirty="0">
              <a:solidFill>
                <a:srgbClr val="000000">
                  <a:lumMod val="85000"/>
                  <a:lumOff val="15000"/>
                </a:srgbClr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41336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PART3</a:t>
            </a:r>
            <a:r>
              <a:rPr kumimoji="1" lang="zh-CN" altLang="en-US" dirty="0"/>
              <a:t> 研究方法</a:t>
            </a:r>
          </a:p>
        </p:txBody>
      </p:sp>
      <p:graphicFrame>
        <p:nvGraphicFramePr>
          <p:cNvPr id="48" name="表格 47"/>
          <p:cNvGraphicFramePr>
            <a:graphicFrameLocks noGrp="1"/>
          </p:cNvGraphicFramePr>
          <p:nvPr>
            <p:extLst/>
          </p:nvPr>
        </p:nvGraphicFramePr>
        <p:xfrm>
          <a:off x="827771" y="1352774"/>
          <a:ext cx="10732170" cy="3358874"/>
        </p:xfrm>
        <a:graphic>
          <a:graphicData uri="http://schemas.openxmlformats.org/drawingml/2006/table">
            <a:tbl>
              <a:tblPr firstRow="1" bandRow="1"/>
              <a:tblGrid>
                <a:gridCol w="2146434">
                  <a:extLst>
                    <a:ext uri="{9D8B030D-6E8A-4147-A177-3AD203B41FA5}">
                      <a16:colId xmlns:a16="http://schemas.microsoft.com/office/drawing/2014/main" val="14830518"/>
                    </a:ext>
                  </a:extLst>
                </a:gridCol>
                <a:gridCol w="2146434">
                  <a:extLst>
                    <a:ext uri="{9D8B030D-6E8A-4147-A177-3AD203B41FA5}">
                      <a16:colId xmlns:a16="http://schemas.microsoft.com/office/drawing/2014/main" val="1306310516"/>
                    </a:ext>
                  </a:extLst>
                </a:gridCol>
                <a:gridCol w="2146434">
                  <a:extLst>
                    <a:ext uri="{9D8B030D-6E8A-4147-A177-3AD203B41FA5}">
                      <a16:colId xmlns:a16="http://schemas.microsoft.com/office/drawing/2014/main" val="764643663"/>
                    </a:ext>
                  </a:extLst>
                </a:gridCol>
                <a:gridCol w="2146434">
                  <a:extLst>
                    <a:ext uri="{9D8B030D-6E8A-4147-A177-3AD203B41FA5}">
                      <a16:colId xmlns:a16="http://schemas.microsoft.com/office/drawing/2014/main" val="395337221"/>
                    </a:ext>
                  </a:extLst>
                </a:gridCol>
                <a:gridCol w="2146434">
                  <a:extLst>
                    <a:ext uri="{9D8B030D-6E8A-4147-A177-3AD203B41FA5}">
                      <a16:colId xmlns:a16="http://schemas.microsoft.com/office/drawing/2014/main" val="3835576740"/>
                    </a:ext>
                  </a:extLst>
                </a:gridCol>
              </a:tblGrid>
              <a:tr h="14306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  <a:cs typeface=""/>
                        </a:defRPr>
                      </a:lvl9pPr>
                    </a:lstStyle>
                    <a:p>
                      <a:pPr algn="ctr"/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  <a:cs typeface=""/>
                        </a:defRPr>
                      </a:lvl9pPr>
                    </a:lstStyle>
                    <a:p>
                      <a:pPr algn="r"/>
                      <a:r>
                        <a:rPr lang="en-US" altLang="zh-CN" sz="2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TITLE HERE</a:t>
                      </a: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  <a:cs typeface=""/>
                        </a:defRPr>
                      </a:lvl9pPr>
                    </a:lstStyle>
                    <a:p>
                      <a:pPr algn="r"/>
                      <a:r>
                        <a:rPr lang="en-US" altLang="zh-CN" sz="2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TITLE HERE</a:t>
                      </a: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  <a:cs typeface=""/>
                        </a:defRPr>
                      </a:lvl9pPr>
                    </a:lstStyle>
                    <a:p>
                      <a:pPr algn="r"/>
                      <a:r>
                        <a:rPr lang="en-US" altLang="zh-CN" sz="2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TITLE HERE</a:t>
                      </a: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微软雅黑"/>
                          <a:ea typeface="微软雅黑"/>
                          <a:cs typeface=""/>
                        </a:defRPr>
                      </a:lvl9pPr>
                    </a:lstStyle>
                    <a:p>
                      <a:pPr algn="r"/>
                      <a:r>
                        <a:rPr lang="en-US" altLang="zh-CN" sz="2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TITLE HERE</a:t>
                      </a: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566470"/>
                  </a:ext>
                </a:extLst>
              </a:tr>
              <a:tr h="6427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TITLE HERE</a:t>
                      </a: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9pPr>
                    </a:lstStyle>
                    <a:p>
                      <a:pPr algn="r"/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9pPr>
                    </a:lstStyle>
                    <a:p>
                      <a:pPr algn="r"/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9pPr>
                    </a:lstStyle>
                    <a:p>
                      <a:pPr algn="r"/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9pPr>
                    </a:lstStyle>
                    <a:p>
                      <a:pPr algn="r"/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7475679"/>
                  </a:ext>
                </a:extLst>
              </a:tr>
              <a:tr h="6427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9pPr>
                    </a:lstStyle>
                    <a:p>
                      <a:pPr marL="0" marR="0" indent="0" algn="l" defTabSz="11620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Segoe UI Light" pitchFamily="34" charset="0"/>
                        </a:rPr>
                        <a:t>TITLE HERE</a:t>
                      </a: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9pPr>
                    </a:lstStyle>
                    <a:p>
                      <a:pPr algn="r"/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9pPr>
                    </a:lstStyle>
                    <a:p>
                      <a:pPr algn="r"/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9pPr>
                    </a:lstStyle>
                    <a:p>
                      <a:pPr algn="r"/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9pPr>
                    </a:lstStyle>
                    <a:p>
                      <a:pPr algn="r"/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0837829"/>
                  </a:ext>
                </a:extLst>
              </a:tr>
              <a:tr h="6427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9pPr>
                    </a:lstStyle>
                    <a:p>
                      <a:pPr marL="0" marR="0" indent="0" algn="l" defTabSz="11620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Segoe UI Light" pitchFamily="34" charset="0"/>
                        </a:rPr>
                        <a:t>TITLE HERE</a:t>
                      </a: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9pPr>
                    </a:lstStyle>
                    <a:p>
                      <a:pPr algn="r"/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9pPr>
                    </a:lstStyle>
                    <a:p>
                      <a:pPr algn="r"/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9pPr>
                    </a:lstStyle>
                    <a:p>
                      <a:pPr algn="r"/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"/>
                        </a:defRPr>
                      </a:lvl9pPr>
                    </a:lstStyle>
                    <a:p>
                      <a:pPr algn="r"/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716858"/>
                  </a:ext>
                </a:extLst>
              </a:tr>
            </a:tbl>
          </a:graphicData>
        </a:graphic>
      </p:graphicFrame>
      <p:sp>
        <p:nvSpPr>
          <p:cNvPr id="49" name="矩形 48"/>
          <p:cNvSpPr/>
          <p:nvPr/>
        </p:nvSpPr>
        <p:spPr>
          <a:xfrm>
            <a:off x="703661" y="4937196"/>
            <a:ext cx="3479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/>
                <a:ea typeface="微软雅黑"/>
              </a:rPr>
              <a:t>点击此处添加标题</a:t>
            </a:r>
          </a:p>
        </p:txBody>
      </p:sp>
      <p:sp>
        <p:nvSpPr>
          <p:cNvPr id="50" name="矩形 49"/>
          <p:cNvSpPr/>
          <p:nvPr/>
        </p:nvSpPr>
        <p:spPr>
          <a:xfrm>
            <a:off x="703660" y="5318844"/>
            <a:ext cx="10856281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8-14</a:t>
            </a:r>
            <a:r>
              <a:rPr lang="zh-CN" altLang="en-US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号字，</a:t>
            </a:r>
            <a:r>
              <a:rPr lang="en-US" altLang="zh-CN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1.3</a:t>
            </a:r>
            <a:r>
              <a:rPr lang="zh-CN" altLang="en-US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8-14</a:t>
            </a:r>
            <a:r>
              <a:rPr lang="zh-CN" altLang="en-US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号字，</a:t>
            </a:r>
            <a:r>
              <a:rPr lang="en-US" altLang="zh-CN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1.3</a:t>
            </a:r>
            <a:r>
              <a:rPr lang="zh-CN" altLang="en-US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倍字间距。</a:t>
            </a:r>
          </a:p>
        </p:txBody>
      </p:sp>
    </p:spTree>
    <p:extLst>
      <p:ext uri="{BB962C8B-B14F-4D97-AF65-F5344CB8AC3E}">
        <p14:creationId xmlns:p14="http://schemas.microsoft.com/office/powerpoint/2010/main" val="184440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/>
              <a:t>分析讨论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 dirty="0"/>
              <a:t>PART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4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5957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PART4</a:t>
            </a:r>
            <a:r>
              <a:rPr kumimoji="1" lang="zh-CN" altLang="en-US" dirty="0"/>
              <a:t> 分析讨论</a:t>
            </a:r>
          </a:p>
        </p:txBody>
      </p:sp>
      <p:sp>
        <p:nvSpPr>
          <p:cNvPr id="36" name="矩形 35"/>
          <p:cNvSpPr/>
          <p:nvPr/>
        </p:nvSpPr>
        <p:spPr>
          <a:xfrm>
            <a:off x="1445840" y="1993295"/>
            <a:ext cx="4506227" cy="128693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kern="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237743" y="1391884"/>
            <a:ext cx="1906960" cy="50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altLang="zh-CN" kern="0" dirty="0">
                <a:solidFill>
                  <a:srgbClr val="FFFFFF"/>
                </a:solidFill>
                <a:latin typeface="微软雅黑"/>
                <a:ea typeface="微软雅黑"/>
              </a:rPr>
              <a:t>TEXT HERE</a:t>
            </a:r>
          </a:p>
        </p:txBody>
      </p:sp>
      <p:sp>
        <p:nvSpPr>
          <p:cNvPr id="38" name="矩形 37"/>
          <p:cNvSpPr/>
          <p:nvPr/>
        </p:nvSpPr>
        <p:spPr>
          <a:xfrm>
            <a:off x="5144703" y="1391884"/>
            <a:ext cx="807364" cy="508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altLang="zh-CN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/>
                <a:ea typeface="微软雅黑"/>
              </a:rPr>
              <a:t>01</a:t>
            </a:r>
            <a:endParaRPr lang="zh-CN" altLang="en-US" kern="0" dirty="0">
              <a:solidFill>
                <a:srgbClr val="000000">
                  <a:lumMod val="85000"/>
                  <a:lumOff val="15000"/>
                </a:srgbClr>
              </a:solidFill>
              <a:latin typeface="微软雅黑"/>
              <a:ea typeface="微软雅黑"/>
            </a:endParaRPr>
          </a:p>
        </p:txBody>
      </p:sp>
      <p:cxnSp>
        <p:nvCxnSpPr>
          <p:cNvPr id="39" name="直接连接符 7"/>
          <p:cNvCxnSpPr/>
          <p:nvPr/>
        </p:nvCxnSpPr>
        <p:spPr>
          <a:xfrm>
            <a:off x="1445840" y="1993295"/>
            <a:ext cx="4506227" cy="0"/>
          </a:xfrm>
          <a:prstGeom prst="line">
            <a:avLst/>
          </a:prstGeom>
          <a:noFill/>
          <a:ln w="762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cxnSp>
      <p:cxnSp>
        <p:nvCxnSpPr>
          <p:cNvPr id="40" name="直接连接符 9"/>
          <p:cNvCxnSpPr/>
          <p:nvPr/>
        </p:nvCxnSpPr>
        <p:spPr>
          <a:xfrm>
            <a:off x="1445840" y="3280228"/>
            <a:ext cx="4506227" cy="0"/>
          </a:xfrm>
          <a:prstGeom prst="line">
            <a:avLst/>
          </a:prstGeom>
          <a:noFill/>
          <a:ln w="762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cxnSp>
      <p:sp>
        <p:nvSpPr>
          <p:cNvPr id="41" name="矩形 40"/>
          <p:cNvSpPr/>
          <p:nvPr/>
        </p:nvSpPr>
        <p:spPr>
          <a:xfrm>
            <a:off x="6288774" y="1993295"/>
            <a:ext cx="4506227" cy="128693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kern="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42" name="矩形 41"/>
          <p:cNvSpPr/>
          <p:nvPr/>
        </p:nvSpPr>
        <p:spPr>
          <a:xfrm flipH="1">
            <a:off x="7096138" y="1391884"/>
            <a:ext cx="1906960" cy="50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altLang="zh-CN" kern="0" dirty="0">
                <a:solidFill>
                  <a:srgbClr val="FFFFFF"/>
                </a:solidFill>
                <a:latin typeface="微软雅黑"/>
                <a:ea typeface="微软雅黑"/>
              </a:rPr>
              <a:t>TEXT HERE</a:t>
            </a:r>
          </a:p>
        </p:txBody>
      </p:sp>
      <p:sp>
        <p:nvSpPr>
          <p:cNvPr id="43" name="矩形 42"/>
          <p:cNvSpPr/>
          <p:nvPr/>
        </p:nvSpPr>
        <p:spPr>
          <a:xfrm flipH="1">
            <a:off x="6288774" y="1391884"/>
            <a:ext cx="807364" cy="508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altLang="zh-CN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/>
                <a:ea typeface="微软雅黑"/>
              </a:rPr>
              <a:t>02</a:t>
            </a:r>
            <a:endParaRPr lang="zh-CN" altLang="en-US" kern="0" dirty="0">
              <a:solidFill>
                <a:srgbClr val="000000">
                  <a:lumMod val="85000"/>
                  <a:lumOff val="15000"/>
                </a:srgbClr>
              </a:solidFill>
              <a:latin typeface="微软雅黑"/>
              <a:ea typeface="微软雅黑"/>
            </a:endParaRPr>
          </a:p>
        </p:txBody>
      </p:sp>
      <p:cxnSp>
        <p:nvCxnSpPr>
          <p:cNvPr id="44" name="直接连接符 14"/>
          <p:cNvCxnSpPr/>
          <p:nvPr/>
        </p:nvCxnSpPr>
        <p:spPr>
          <a:xfrm>
            <a:off x="6288774" y="1993295"/>
            <a:ext cx="4506227" cy="0"/>
          </a:xfrm>
          <a:prstGeom prst="line">
            <a:avLst/>
          </a:prstGeom>
          <a:noFill/>
          <a:ln w="762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cxnSp>
      <p:cxnSp>
        <p:nvCxnSpPr>
          <p:cNvPr id="45" name="直接连接符 15"/>
          <p:cNvCxnSpPr/>
          <p:nvPr/>
        </p:nvCxnSpPr>
        <p:spPr>
          <a:xfrm>
            <a:off x="6288774" y="3280228"/>
            <a:ext cx="4506227" cy="0"/>
          </a:xfrm>
          <a:prstGeom prst="line">
            <a:avLst/>
          </a:prstGeom>
          <a:noFill/>
          <a:ln w="762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cxnSp>
      <p:sp>
        <p:nvSpPr>
          <p:cNvPr id="46" name="矩形 45"/>
          <p:cNvSpPr/>
          <p:nvPr/>
        </p:nvSpPr>
        <p:spPr>
          <a:xfrm>
            <a:off x="1445840" y="4220815"/>
            <a:ext cx="4506227" cy="128693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kern="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3237743" y="3619404"/>
            <a:ext cx="1906960" cy="50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altLang="zh-CN" kern="0" dirty="0">
                <a:solidFill>
                  <a:srgbClr val="FFFFFF"/>
                </a:solidFill>
                <a:latin typeface="微软雅黑"/>
                <a:ea typeface="微软雅黑"/>
              </a:rPr>
              <a:t>TEXT HERE</a:t>
            </a:r>
          </a:p>
        </p:txBody>
      </p:sp>
      <p:sp>
        <p:nvSpPr>
          <p:cNvPr id="48" name="矩形 47"/>
          <p:cNvSpPr/>
          <p:nvPr/>
        </p:nvSpPr>
        <p:spPr>
          <a:xfrm>
            <a:off x="5144703" y="3619404"/>
            <a:ext cx="807364" cy="508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altLang="zh-CN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/>
                <a:ea typeface="微软雅黑"/>
              </a:rPr>
              <a:t>03</a:t>
            </a:r>
            <a:endParaRPr lang="zh-CN" altLang="en-US" kern="0" dirty="0">
              <a:solidFill>
                <a:srgbClr val="000000">
                  <a:lumMod val="85000"/>
                  <a:lumOff val="15000"/>
                </a:srgbClr>
              </a:solidFill>
              <a:latin typeface="微软雅黑"/>
              <a:ea typeface="微软雅黑"/>
            </a:endParaRPr>
          </a:p>
        </p:txBody>
      </p:sp>
      <p:cxnSp>
        <p:nvCxnSpPr>
          <p:cNvPr id="49" name="直接连接符 19"/>
          <p:cNvCxnSpPr/>
          <p:nvPr/>
        </p:nvCxnSpPr>
        <p:spPr>
          <a:xfrm>
            <a:off x="1445840" y="4220815"/>
            <a:ext cx="4506227" cy="0"/>
          </a:xfrm>
          <a:prstGeom prst="line">
            <a:avLst/>
          </a:prstGeom>
          <a:noFill/>
          <a:ln w="762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cxnSp>
      <p:cxnSp>
        <p:nvCxnSpPr>
          <p:cNvPr id="50" name="直接连接符 20"/>
          <p:cNvCxnSpPr/>
          <p:nvPr/>
        </p:nvCxnSpPr>
        <p:spPr>
          <a:xfrm>
            <a:off x="1445840" y="5507748"/>
            <a:ext cx="4506227" cy="0"/>
          </a:xfrm>
          <a:prstGeom prst="line">
            <a:avLst/>
          </a:prstGeom>
          <a:noFill/>
          <a:ln w="762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cxnSp>
      <p:sp>
        <p:nvSpPr>
          <p:cNvPr id="51" name="矩形 50"/>
          <p:cNvSpPr/>
          <p:nvPr/>
        </p:nvSpPr>
        <p:spPr>
          <a:xfrm>
            <a:off x="6288774" y="4220815"/>
            <a:ext cx="4506227" cy="128693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kern="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cxnSp>
        <p:nvCxnSpPr>
          <p:cNvPr id="52" name="直接连接符 24"/>
          <p:cNvCxnSpPr/>
          <p:nvPr/>
        </p:nvCxnSpPr>
        <p:spPr>
          <a:xfrm>
            <a:off x="6288774" y="4220815"/>
            <a:ext cx="4506227" cy="0"/>
          </a:xfrm>
          <a:prstGeom prst="line">
            <a:avLst/>
          </a:prstGeom>
          <a:noFill/>
          <a:ln w="762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cxnSp>
      <p:cxnSp>
        <p:nvCxnSpPr>
          <p:cNvPr id="53" name="直接连接符 25"/>
          <p:cNvCxnSpPr/>
          <p:nvPr/>
        </p:nvCxnSpPr>
        <p:spPr>
          <a:xfrm>
            <a:off x="6288774" y="5507748"/>
            <a:ext cx="4506227" cy="0"/>
          </a:xfrm>
          <a:prstGeom prst="line">
            <a:avLst/>
          </a:prstGeom>
          <a:noFill/>
          <a:ln w="762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cxnSp>
      <p:sp>
        <p:nvSpPr>
          <p:cNvPr id="54" name="矩形 53"/>
          <p:cNvSpPr/>
          <p:nvPr/>
        </p:nvSpPr>
        <p:spPr>
          <a:xfrm flipH="1">
            <a:off x="7096138" y="3619404"/>
            <a:ext cx="1906960" cy="50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altLang="zh-CN" kern="0" dirty="0">
                <a:solidFill>
                  <a:srgbClr val="FFFFFF"/>
                </a:solidFill>
                <a:latin typeface="微软雅黑"/>
                <a:ea typeface="微软雅黑"/>
              </a:rPr>
              <a:t>TEXT HERE</a:t>
            </a:r>
          </a:p>
        </p:txBody>
      </p:sp>
      <p:sp>
        <p:nvSpPr>
          <p:cNvPr id="55" name="矩形 54"/>
          <p:cNvSpPr/>
          <p:nvPr/>
        </p:nvSpPr>
        <p:spPr>
          <a:xfrm flipH="1">
            <a:off x="6288774" y="3619404"/>
            <a:ext cx="807364" cy="508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altLang="zh-CN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/>
                <a:ea typeface="微软雅黑"/>
              </a:rPr>
              <a:t>04</a:t>
            </a:r>
            <a:endParaRPr lang="zh-CN" altLang="en-US" kern="0" dirty="0">
              <a:solidFill>
                <a:srgbClr val="000000">
                  <a:lumMod val="85000"/>
                  <a:lumOff val="15000"/>
                </a:srgbClr>
              </a:solidFill>
              <a:latin typeface="微软雅黑"/>
              <a:ea typeface="微软雅黑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1445840" y="2238964"/>
            <a:ext cx="4506227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8-14</a:t>
            </a:r>
            <a:r>
              <a:rPr lang="zh-CN" altLang="en-US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号字，</a:t>
            </a:r>
            <a:r>
              <a:rPr lang="en-US" altLang="zh-CN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1.3</a:t>
            </a:r>
            <a:r>
              <a:rPr lang="zh-CN" altLang="en-US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倍字间距。</a:t>
            </a:r>
          </a:p>
        </p:txBody>
      </p:sp>
      <p:sp>
        <p:nvSpPr>
          <p:cNvPr id="58" name="矩形 57"/>
          <p:cNvSpPr/>
          <p:nvPr/>
        </p:nvSpPr>
        <p:spPr>
          <a:xfrm>
            <a:off x="1445840" y="4482630"/>
            <a:ext cx="4506227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8-14</a:t>
            </a:r>
            <a:r>
              <a:rPr lang="zh-CN" altLang="en-US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号字，</a:t>
            </a:r>
            <a:r>
              <a:rPr lang="en-US" altLang="zh-CN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1.3</a:t>
            </a:r>
            <a:r>
              <a:rPr lang="zh-CN" altLang="en-US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倍字间距。</a:t>
            </a:r>
          </a:p>
        </p:txBody>
      </p:sp>
      <p:sp>
        <p:nvSpPr>
          <p:cNvPr id="59" name="矩形 58"/>
          <p:cNvSpPr/>
          <p:nvPr/>
        </p:nvSpPr>
        <p:spPr>
          <a:xfrm>
            <a:off x="6288774" y="2238964"/>
            <a:ext cx="4506227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8-14</a:t>
            </a:r>
            <a:r>
              <a:rPr lang="zh-CN" altLang="en-US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号字，</a:t>
            </a:r>
            <a:r>
              <a:rPr lang="en-US" altLang="zh-CN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1.3</a:t>
            </a:r>
            <a:r>
              <a:rPr lang="zh-CN" altLang="en-US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倍字间距。</a:t>
            </a:r>
          </a:p>
        </p:txBody>
      </p:sp>
      <p:sp>
        <p:nvSpPr>
          <p:cNvPr id="60" name="矩形 59"/>
          <p:cNvSpPr/>
          <p:nvPr/>
        </p:nvSpPr>
        <p:spPr>
          <a:xfrm>
            <a:off x="6288774" y="4482630"/>
            <a:ext cx="4506227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8-14</a:t>
            </a:r>
            <a:r>
              <a:rPr lang="zh-CN" altLang="en-US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号字，</a:t>
            </a:r>
            <a:r>
              <a:rPr lang="en-US" altLang="zh-CN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1.3</a:t>
            </a:r>
            <a:r>
              <a:rPr lang="zh-CN" altLang="en-US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倍字间距。</a:t>
            </a:r>
          </a:p>
        </p:txBody>
      </p:sp>
    </p:spTree>
    <p:extLst>
      <p:ext uri="{BB962C8B-B14F-4D97-AF65-F5344CB8AC3E}">
        <p14:creationId xmlns:p14="http://schemas.microsoft.com/office/powerpoint/2010/main" val="62958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PART4</a:t>
            </a:r>
            <a:r>
              <a:rPr kumimoji="1" lang="zh-CN" altLang="en-US" dirty="0"/>
              <a:t> 分析讨论</a:t>
            </a:r>
          </a:p>
        </p:txBody>
      </p:sp>
      <p:sp>
        <p:nvSpPr>
          <p:cNvPr id="26" name="矩形 25"/>
          <p:cNvSpPr/>
          <p:nvPr/>
        </p:nvSpPr>
        <p:spPr>
          <a:xfrm>
            <a:off x="827773" y="1405467"/>
            <a:ext cx="5268227" cy="939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400">
              <a:defRPr/>
            </a:pPr>
            <a:r>
              <a:rPr lang="zh-CN" altLang="en-US" sz="3600" b="1" kern="0" dirty="0">
                <a:solidFill>
                  <a:srgbClr val="FFFFFF"/>
                </a:solidFill>
                <a:latin typeface="微软雅黑"/>
                <a:ea typeface="微软雅黑"/>
              </a:rPr>
              <a:t> 请在这里输入你的论点</a:t>
            </a:r>
          </a:p>
        </p:txBody>
      </p:sp>
      <p:sp>
        <p:nvSpPr>
          <p:cNvPr id="27" name="矩形 26"/>
          <p:cNvSpPr/>
          <p:nvPr/>
        </p:nvSpPr>
        <p:spPr>
          <a:xfrm>
            <a:off x="827773" y="2455334"/>
            <a:ext cx="2262560" cy="939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400">
              <a:defRPr/>
            </a:pPr>
            <a:r>
              <a:rPr lang="zh-CN" altLang="en-US" sz="3600" b="1" kern="0" dirty="0">
                <a:solidFill>
                  <a:srgbClr val="FFFFFF"/>
                </a:solidFill>
                <a:latin typeface="微软雅黑"/>
                <a:ea typeface="微软雅黑"/>
              </a:rPr>
              <a:t> 输入论点</a:t>
            </a:r>
          </a:p>
        </p:txBody>
      </p:sp>
      <p:sp>
        <p:nvSpPr>
          <p:cNvPr id="28" name="矩形 27"/>
          <p:cNvSpPr/>
          <p:nvPr/>
        </p:nvSpPr>
        <p:spPr>
          <a:xfrm>
            <a:off x="827774" y="3496733"/>
            <a:ext cx="7647360" cy="939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400">
              <a:defRPr/>
            </a:pPr>
            <a:r>
              <a:rPr lang="zh-CN" altLang="en-US" sz="3600" b="1" kern="0" dirty="0">
                <a:solidFill>
                  <a:srgbClr val="FFFFFF"/>
                </a:solidFill>
                <a:latin typeface="微软雅黑"/>
                <a:ea typeface="微软雅黑"/>
              </a:rPr>
              <a:t> 请在这里输入你的论点 </a:t>
            </a:r>
            <a:r>
              <a:rPr lang="en-US" altLang="zh-CN" sz="3600" kern="0" dirty="0">
                <a:solidFill>
                  <a:srgbClr val="FFFFFF"/>
                </a:solidFill>
                <a:latin typeface="微软雅黑"/>
                <a:ea typeface="微软雅黑"/>
              </a:rPr>
              <a:t>TITLE HERE</a:t>
            </a:r>
          </a:p>
        </p:txBody>
      </p:sp>
      <p:sp>
        <p:nvSpPr>
          <p:cNvPr id="29" name="矩形 28"/>
          <p:cNvSpPr/>
          <p:nvPr/>
        </p:nvSpPr>
        <p:spPr>
          <a:xfrm>
            <a:off x="827775" y="4495800"/>
            <a:ext cx="4074426" cy="939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400">
              <a:defRPr/>
            </a:pPr>
            <a:r>
              <a:rPr lang="zh-CN" altLang="en-US" sz="3600" b="1" kern="0" dirty="0">
                <a:solidFill>
                  <a:srgbClr val="FFFFFF"/>
                </a:solidFill>
                <a:latin typeface="微软雅黑"/>
                <a:ea typeface="微软雅黑"/>
              </a:rPr>
              <a:t> 这里输入你的论点</a:t>
            </a:r>
            <a:endParaRPr lang="en-US" altLang="zh-CN" sz="3600" kern="0" dirty="0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475134" y="5435600"/>
            <a:ext cx="3033116" cy="431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400">
              <a:defRPr/>
            </a:pPr>
            <a:r>
              <a:rPr lang="en-US" altLang="zh-CN" sz="2000" b="1" kern="0" dirty="0">
                <a:solidFill>
                  <a:srgbClr val="FFFFFF"/>
                </a:solidFill>
                <a:latin typeface="微软雅黑"/>
                <a:ea typeface="微软雅黑"/>
              </a:rPr>
              <a:t>---《</a:t>
            </a:r>
            <a:r>
              <a:rPr lang="en-US" altLang="zh-CN" sz="2000" b="1" kern="0" dirty="0" err="1">
                <a:solidFill>
                  <a:srgbClr val="FFFFFF"/>
                </a:solidFill>
                <a:latin typeface="微软雅黑"/>
                <a:ea typeface="微软雅黑"/>
              </a:rPr>
              <a:t>xxxxxx</a:t>
            </a:r>
            <a:r>
              <a:rPr lang="en-US" altLang="zh-CN" sz="2000" b="1" kern="0" dirty="0">
                <a:solidFill>
                  <a:srgbClr val="FFFFFF"/>
                </a:solidFill>
                <a:latin typeface="微软雅黑"/>
                <a:ea typeface="微软雅黑"/>
              </a:rPr>
              <a:t>》</a:t>
            </a:r>
            <a:endParaRPr lang="en-US" altLang="zh-CN" sz="2000" kern="0" dirty="0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9637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PART4</a:t>
            </a:r>
            <a:r>
              <a:rPr kumimoji="1" lang="zh-CN" altLang="en-US" dirty="0"/>
              <a:t> 分析讨论</a:t>
            </a:r>
          </a:p>
        </p:txBody>
      </p:sp>
      <p:grpSp>
        <p:nvGrpSpPr>
          <p:cNvPr id="3" name="组 2"/>
          <p:cNvGrpSpPr/>
          <p:nvPr/>
        </p:nvGrpSpPr>
        <p:grpSpPr>
          <a:xfrm>
            <a:off x="827774" y="1129514"/>
            <a:ext cx="3837362" cy="4834920"/>
            <a:chOff x="827773" y="1129513"/>
            <a:chExt cx="3998227" cy="4963225"/>
          </a:xfrm>
        </p:grpSpPr>
        <p:sp>
          <p:nvSpPr>
            <p:cNvPr id="63" name="矩形 62"/>
            <p:cNvSpPr/>
            <p:nvPr/>
          </p:nvSpPr>
          <p:spPr>
            <a:xfrm>
              <a:off x="827773" y="1129513"/>
              <a:ext cx="3998227" cy="496322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946307" y="1277075"/>
              <a:ext cx="3778094" cy="4676343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65" name="矩形 64"/>
          <p:cNvSpPr/>
          <p:nvPr/>
        </p:nvSpPr>
        <p:spPr>
          <a:xfrm>
            <a:off x="1125153" y="1867548"/>
            <a:ext cx="347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FFFF"/>
                </a:solidFill>
                <a:latin typeface="微软雅黑"/>
                <a:ea typeface="微软雅黑"/>
              </a:rPr>
              <a:t>点击此处添加标题</a:t>
            </a:r>
          </a:p>
        </p:txBody>
      </p:sp>
      <p:sp>
        <p:nvSpPr>
          <p:cNvPr id="66" name="矩形 65"/>
          <p:cNvSpPr/>
          <p:nvPr/>
        </p:nvSpPr>
        <p:spPr>
          <a:xfrm>
            <a:off x="1199238" y="2390768"/>
            <a:ext cx="1484696" cy="330478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altLang="zh-CN" sz="1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/>
                <a:ea typeface="微软雅黑"/>
              </a:rPr>
              <a:t>TEXT HERE</a:t>
            </a:r>
          </a:p>
        </p:txBody>
      </p:sp>
      <p:cxnSp>
        <p:nvCxnSpPr>
          <p:cNvPr id="67" name="直接连接符 10"/>
          <p:cNvCxnSpPr/>
          <p:nvPr/>
        </p:nvCxnSpPr>
        <p:spPr>
          <a:xfrm>
            <a:off x="1199237" y="1682172"/>
            <a:ext cx="3152630" cy="0"/>
          </a:xfrm>
          <a:prstGeom prst="line">
            <a:avLst/>
          </a:prstGeom>
          <a:noFill/>
          <a:ln w="762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68" name="直接连接符 12"/>
          <p:cNvCxnSpPr/>
          <p:nvPr/>
        </p:nvCxnSpPr>
        <p:spPr>
          <a:xfrm>
            <a:off x="1199237" y="3002972"/>
            <a:ext cx="3152630" cy="0"/>
          </a:xfrm>
          <a:prstGeom prst="line">
            <a:avLst/>
          </a:prstGeom>
          <a:noFill/>
          <a:ln w="762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sp>
        <p:nvSpPr>
          <p:cNvPr id="69" name="矩形 68"/>
          <p:cNvSpPr/>
          <p:nvPr/>
        </p:nvSpPr>
        <p:spPr>
          <a:xfrm>
            <a:off x="1199238" y="3254781"/>
            <a:ext cx="315263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FFFFFF"/>
                </a:solidFill>
                <a:latin typeface="微软雅黑" charset="0"/>
                <a:ea typeface="微软雅黑" charset="0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FFFFFF"/>
                </a:solidFill>
                <a:latin typeface="微软雅黑" charset="0"/>
                <a:ea typeface="微软雅黑" charset="0"/>
              </a:rPr>
              <a:t>8-14</a:t>
            </a:r>
            <a:r>
              <a:rPr lang="zh-CN" altLang="en-US" sz="1200" dirty="0">
                <a:solidFill>
                  <a:srgbClr val="FFFFFF"/>
                </a:solidFill>
                <a:latin typeface="微软雅黑" charset="0"/>
                <a:ea typeface="微软雅黑" charset="0"/>
              </a:rPr>
              <a:t>号字，</a:t>
            </a:r>
            <a:r>
              <a:rPr lang="en-US" altLang="zh-CN" sz="1200" dirty="0">
                <a:solidFill>
                  <a:srgbClr val="FFFFFF"/>
                </a:solidFill>
                <a:latin typeface="微软雅黑" charset="0"/>
                <a:ea typeface="微软雅黑" charset="0"/>
              </a:rPr>
              <a:t>1.3</a:t>
            </a:r>
            <a:r>
              <a:rPr lang="zh-CN" altLang="en-US" sz="1200" dirty="0">
                <a:solidFill>
                  <a:srgbClr val="FFFFFF"/>
                </a:solidFill>
                <a:latin typeface="微软雅黑" charset="0"/>
                <a:ea typeface="微软雅黑" charset="0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FFFFFF"/>
                </a:solidFill>
                <a:latin typeface="微软雅黑" charset="0"/>
                <a:ea typeface="微软雅黑" charset="0"/>
              </a:rPr>
              <a:t>8-14</a:t>
            </a:r>
            <a:r>
              <a:rPr lang="zh-CN" altLang="en-US" sz="1200" dirty="0">
                <a:solidFill>
                  <a:srgbClr val="FFFFFF"/>
                </a:solidFill>
                <a:latin typeface="微软雅黑" charset="0"/>
                <a:ea typeface="微软雅黑" charset="0"/>
              </a:rPr>
              <a:t>号字，</a:t>
            </a:r>
            <a:r>
              <a:rPr lang="en-US" altLang="zh-CN" sz="1200" dirty="0">
                <a:solidFill>
                  <a:srgbClr val="FFFFFF"/>
                </a:solidFill>
                <a:latin typeface="微软雅黑" charset="0"/>
                <a:ea typeface="微软雅黑" charset="0"/>
              </a:rPr>
              <a:t>1.3</a:t>
            </a:r>
            <a:r>
              <a:rPr lang="zh-CN" altLang="en-US" sz="1200" dirty="0">
                <a:solidFill>
                  <a:srgbClr val="FFFFFF"/>
                </a:solidFill>
                <a:latin typeface="微软雅黑" charset="0"/>
                <a:ea typeface="微软雅黑" charset="0"/>
              </a:rPr>
              <a:t>倍字间距。</a:t>
            </a: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FFFFFF"/>
                </a:solidFill>
                <a:latin typeface="微软雅黑" charset="0"/>
                <a:ea typeface="微软雅黑" charset="0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70" name="矩形 69"/>
          <p:cNvSpPr/>
          <p:nvPr/>
        </p:nvSpPr>
        <p:spPr>
          <a:xfrm>
            <a:off x="5131846" y="1226403"/>
            <a:ext cx="59931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/>
                <a:ea typeface="微软雅黑"/>
              </a:rPr>
              <a:t>点击此处添加标题</a:t>
            </a:r>
          </a:p>
        </p:txBody>
      </p:sp>
      <p:pic>
        <p:nvPicPr>
          <p:cNvPr id="71" name="图片 7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1875" t="37289" r="21875" b="20266"/>
          <a:stretch/>
        </p:blipFill>
        <p:spPr>
          <a:xfrm>
            <a:off x="5131846" y="1849963"/>
            <a:ext cx="5993165" cy="2543779"/>
          </a:xfrm>
          <a:prstGeom prst="rect">
            <a:avLst/>
          </a:prstGeom>
        </p:spPr>
      </p:pic>
      <p:sp>
        <p:nvSpPr>
          <p:cNvPr id="72" name="矩形 71"/>
          <p:cNvSpPr/>
          <p:nvPr/>
        </p:nvSpPr>
        <p:spPr>
          <a:xfrm>
            <a:off x="5282665" y="3849192"/>
            <a:ext cx="5671474" cy="330921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400">
              <a:defRPr/>
            </a:pPr>
            <a:r>
              <a:rPr lang="en-US" altLang="zh-CN" sz="1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/>
                <a:ea typeface="微软雅黑"/>
              </a:rPr>
              <a:t>TEXT HERE</a:t>
            </a:r>
          </a:p>
        </p:txBody>
      </p:sp>
      <p:sp>
        <p:nvSpPr>
          <p:cNvPr id="73" name="矩形 72"/>
          <p:cNvSpPr/>
          <p:nvPr/>
        </p:nvSpPr>
        <p:spPr>
          <a:xfrm>
            <a:off x="5131845" y="4624735"/>
            <a:ext cx="5993166" cy="1292662"/>
          </a:xfrm>
          <a:prstGeom prst="rect">
            <a:avLst/>
          </a:prstGeom>
        </p:spPr>
        <p:txBody>
          <a:bodyPr wrap="square" numCol="2" spcCol="36000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8-14</a:t>
            </a:r>
            <a:r>
              <a:rPr lang="zh-CN" altLang="en-US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号字，</a:t>
            </a:r>
            <a:r>
              <a:rPr lang="en-US" altLang="zh-CN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1.3</a:t>
            </a:r>
            <a:r>
              <a:rPr lang="zh-CN" altLang="en-US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8-14</a:t>
            </a:r>
            <a:r>
              <a:rPr lang="zh-CN" altLang="en-US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号字，</a:t>
            </a:r>
            <a:r>
              <a:rPr lang="en-US" altLang="zh-CN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1.3</a:t>
            </a:r>
            <a:r>
              <a:rPr lang="zh-CN" altLang="en-US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倍字间距。标题数字等都可以通过点击和重新输入进行更改。</a:t>
            </a:r>
          </a:p>
        </p:txBody>
      </p:sp>
      <p:sp>
        <p:nvSpPr>
          <p:cNvPr id="74" name="矩形 73"/>
          <p:cNvSpPr/>
          <p:nvPr/>
        </p:nvSpPr>
        <p:spPr>
          <a:xfrm>
            <a:off x="4936068" y="1129514"/>
            <a:ext cx="6428158" cy="4834920"/>
          </a:xfrm>
          <a:prstGeom prst="rect">
            <a:avLst/>
          </a:prstGeom>
          <a:noFill/>
          <a:ln w="12700" cap="flat" cmpd="sng" algn="ctr">
            <a:solidFill>
              <a:srgbClr val="2E2E2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kern="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607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/>
              <a:t>主要结论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 dirty="0"/>
              <a:t>PART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5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0709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/>
              <a:t>目录 </a:t>
            </a:r>
            <a:r>
              <a:rPr kumimoji="1" lang="en-US" altLang="zh-CN" dirty="0"/>
              <a:t>CONTENTS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 dirty="0"/>
              <a:t>03/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kern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研究方法</a:t>
            </a:r>
            <a:endParaRPr kumimoji="1"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en-US" altLang="zh-CN" dirty="0"/>
              <a:t>01/</a:t>
            </a:r>
            <a:endParaRPr kumimoji="1"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kern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选题背景和意义</a:t>
            </a:r>
            <a:endParaRPr kumimoji="1"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zh-CN" dirty="0"/>
              <a:t>02/</a:t>
            </a:r>
            <a:endParaRPr kumimoji="1"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zh-CN" altLang="en-US" kern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论文结构</a:t>
            </a:r>
            <a:endParaRPr kumimoji="1"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zh-CN" dirty="0"/>
              <a:t>06/</a:t>
            </a:r>
            <a:endParaRPr kumimoji="1" lang="zh-CN" altLang="en-US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zh-CN" altLang="en-US" kern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参考文献</a:t>
            </a:r>
            <a:endParaRPr kumimoji="1"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kumimoji="1" lang="en-US" altLang="zh-CN" dirty="0"/>
              <a:t>04/</a:t>
            </a:r>
            <a:endParaRPr kumimoji="1" lang="zh-CN" altLang="en-US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zh-CN" altLang="en-US" kern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分析讨论</a:t>
            </a:r>
            <a:endParaRPr kumimoji="1"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kumimoji="1" lang="en-US" altLang="zh-CN" dirty="0"/>
              <a:t>05/</a:t>
            </a:r>
            <a:endParaRPr kumimoji="1"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zh-CN" altLang="en-US" kern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主要结论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02586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PART5</a:t>
            </a:r>
            <a:r>
              <a:rPr kumimoji="1" lang="zh-CN" altLang="en-US" dirty="0"/>
              <a:t> 主要结论</a:t>
            </a:r>
          </a:p>
        </p:txBody>
      </p:sp>
      <p:sp>
        <p:nvSpPr>
          <p:cNvPr id="35" name="矩形 34"/>
          <p:cNvSpPr/>
          <p:nvPr/>
        </p:nvSpPr>
        <p:spPr>
          <a:xfrm>
            <a:off x="913418" y="3624892"/>
            <a:ext cx="3463847" cy="2497667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kern="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377265" y="3624892"/>
            <a:ext cx="3463847" cy="249766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kern="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841112" y="3624892"/>
            <a:ext cx="3463847" cy="2497667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kern="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913418" y="1127226"/>
            <a:ext cx="3463847" cy="249766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kern="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377265" y="1127226"/>
            <a:ext cx="3463847" cy="2497667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kern="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841112" y="1127226"/>
            <a:ext cx="3463847" cy="249766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kern="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4157133" y="2202493"/>
            <a:ext cx="389467" cy="38946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762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altLang="zh-CN" kern="0" dirty="0">
                <a:solidFill>
                  <a:srgbClr val="FFFFFF"/>
                </a:solidFill>
                <a:latin typeface="微软雅黑"/>
                <a:ea typeface="微软雅黑"/>
              </a:rPr>
              <a:t>&gt;</a:t>
            </a:r>
            <a:endParaRPr lang="zh-CN" altLang="en-US" kern="0" dirty="0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646378" y="2202493"/>
            <a:ext cx="389467" cy="38946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762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altLang="zh-CN" kern="0" dirty="0">
                <a:solidFill>
                  <a:srgbClr val="FFFFFF"/>
                </a:solidFill>
                <a:latin typeface="微软雅黑"/>
                <a:ea typeface="微软雅黑"/>
              </a:rPr>
              <a:t>&gt;</a:t>
            </a:r>
            <a:endParaRPr lang="zh-CN" altLang="en-US" kern="0" dirty="0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sp>
        <p:nvSpPr>
          <p:cNvPr id="43" name="矩形 42"/>
          <p:cNvSpPr/>
          <p:nvPr/>
        </p:nvSpPr>
        <p:spPr>
          <a:xfrm flipV="1">
            <a:off x="4157133" y="4700159"/>
            <a:ext cx="389467" cy="38946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762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lang="en-US" altLang="zh-CN" kern="0" dirty="0">
                <a:solidFill>
                  <a:srgbClr val="FFFFFF"/>
                </a:solidFill>
                <a:latin typeface="微软雅黑"/>
                <a:ea typeface="微软雅黑"/>
              </a:rPr>
              <a:t>&gt;</a:t>
            </a:r>
            <a:endParaRPr lang="zh-CN" altLang="en-US" kern="0" dirty="0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sp>
        <p:nvSpPr>
          <p:cNvPr id="44" name="矩形 43"/>
          <p:cNvSpPr/>
          <p:nvPr/>
        </p:nvSpPr>
        <p:spPr>
          <a:xfrm flipV="1">
            <a:off x="7646378" y="4700159"/>
            <a:ext cx="389467" cy="38946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762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lang="en-US" altLang="zh-CN" kern="0" dirty="0">
                <a:solidFill>
                  <a:srgbClr val="FFFFFF"/>
                </a:solidFill>
                <a:latin typeface="微软雅黑"/>
                <a:ea typeface="微软雅黑"/>
              </a:rPr>
              <a:t>&gt;</a:t>
            </a:r>
            <a:endParaRPr lang="zh-CN" altLang="en-US" kern="0" dirty="0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sp>
        <p:nvSpPr>
          <p:cNvPr id="45" name="矩形 44"/>
          <p:cNvSpPr/>
          <p:nvPr/>
        </p:nvSpPr>
        <p:spPr>
          <a:xfrm rot="5400000">
            <a:off x="9449778" y="3430158"/>
            <a:ext cx="389467" cy="38946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762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lang="en-US" altLang="zh-CN" kern="0" dirty="0">
                <a:solidFill>
                  <a:srgbClr val="FFFFFF"/>
                </a:solidFill>
                <a:latin typeface="微软雅黑"/>
                <a:ea typeface="微软雅黑"/>
              </a:rPr>
              <a:t>&gt;</a:t>
            </a:r>
            <a:endParaRPr lang="zh-CN" altLang="en-US" kern="0" dirty="0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126066" y="1671247"/>
            <a:ext cx="30632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2"/>
                </a:solidFill>
                <a:latin typeface="微软雅黑"/>
                <a:ea typeface="微软雅黑"/>
              </a:rPr>
              <a:t>点击此处添加标题</a:t>
            </a:r>
          </a:p>
        </p:txBody>
      </p:sp>
      <p:sp>
        <p:nvSpPr>
          <p:cNvPr id="47" name="矩形 46"/>
          <p:cNvSpPr/>
          <p:nvPr/>
        </p:nvSpPr>
        <p:spPr>
          <a:xfrm>
            <a:off x="1126066" y="2222232"/>
            <a:ext cx="2868096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rgbClr val="FFFFFF"/>
                </a:solidFill>
                <a:latin typeface="微软雅黑" charset="0"/>
                <a:ea typeface="微软雅黑" charset="0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100" dirty="0">
                <a:solidFill>
                  <a:srgbClr val="FFFFFF"/>
                </a:solidFill>
                <a:latin typeface="微软雅黑" charset="0"/>
                <a:ea typeface="微软雅黑" charset="0"/>
              </a:rPr>
              <a:t>8-14</a:t>
            </a:r>
            <a:r>
              <a:rPr lang="zh-CN" altLang="en-US" sz="1100" dirty="0">
                <a:solidFill>
                  <a:srgbClr val="FFFFFF"/>
                </a:solidFill>
                <a:latin typeface="微软雅黑" charset="0"/>
                <a:ea typeface="微软雅黑" charset="0"/>
              </a:rPr>
              <a:t>号字，</a:t>
            </a:r>
            <a:r>
              <a:rPr lang="en-US" altLang="zh-CN" sz="1100" dirty="0">
                <a:solidFill>
                  <a:srgbClr val="FFFFFF"/>
                </a:solidFill>
                <a:latin typeface="微软雅黑" charset="0"/>
                <a:ea typeface="微软雅黑" charset="0"/>
              </a:rPr>
              <a:t>1.3</a:t>
            </a:r>
            <a:r>
              <a:rPr lang="zh-CN" altLang="en-US" sz="1100" dirty="0">
                <a:solidFill>
                  <a:srgbClr val="FFFFFF"/>
                </a:solidFill>
                <a:latin typeface="微软雅黑" charset="0"/>
                <a:ea typeface="微软雅黑" charset="0"/>
              </a:rPr>
              <a:t>倍字间距。</a:t>
            </a:r>
          </a:p>
        </p:txBody>
      </p:sp>
      <p:cxnSp>
        <p:nvCxnSpPr>
          <p:cNvPr id="51" name="直接连接符 18"/>
          <p:cNvCxnSpPr/>
          <p:nvPr/>
        </p:nvCxnSpPr>
        <p:spPr>
          <a:xfrm>
            <a:off x="1210733" y="2201212"/>
            <a:ext cx="2861734" cy="0"/>
          </a:xfrm>
          <a:prstGeom prst="line">
            <a:avLst/>
          </a:prstGeom>
          <a:noFill/>
          <a:ln w="635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52" name="矩形 51"/>
          <p:cNvSpPr/>
          <p:nvPr/>
        </p:nvSpPr>
        <p:spPr>
          <a:xfrm>
            <a:off x="8178800" y="1671247"/>
            <a:ext cx="30632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2"/>
                </a:solidFill>
                <a:latin typeface="微软雅黑"/>
                <a:ea typeface="微软雅黑"/>
              </a:rPr>
              <a:t>点击此处添加标题</a:t>
            </a:r>
          </a:p>
        </p:txBody>
      </p:sp>
      <p:sp>
        <p:nvSpPr>
          <p:cNvPr id="53" name="矩形 52"/>
          <p:cNvSpPr/>
          <p:nvPr/>
        </p:nvSpPr>
        <p:spPr>
          <a:xfrm>
            <a:off x="8178800" y="2222232"/>
            <a:ext cx="2868096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rgbClr val="FFFFFF"/>
                </a:solidFill>
                <a:latin typeface="微软雅黑" charset="0"/>
                <a:ea typeface="微软雅黑" charset="0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100" dirty="0">
                <a:solidFill>
                  <a:srgbClr val="FFFFFF"/>
                </a:solidFill>
                <a:latin typeface="微软雅黑" charset="0"/>
                <a:ea typeface="微软雅黑" charset="0"/>
              </a:rPr>
              <a:t>8-14</a:t>
            </a:r>
            <a:r>
              <a:rPr lang="zh-CN" altLang="en-US" sz="1100" dirty="0">
                <a:solidFill>
                  <a:srgbClr val="FFFFFF"/>
                </a:solidFill>
                <a:latin typeface="微软雅黑" charset="0"/>
                <a:ea typeface="微软雅黑" charset="0"/>
              </a:rPr>
              <a:t>号字，</a:t>
            </a:r>
            <a:r>
              <a:rPr lang="en-US" altLang="zh-CN" sz="1100" dirty="0">
                <a:solidFill>
                  <a:srgbClr val="FFFFFF"/>
                </a:solidFill>
                <a:latin typeface="微软雅黑" charset="0"/>
                <a:ea typeface="微软雅黑" charset="0"/>
              </a:rPr>
              <a:t>1.3</a:t>
            </a:r>
            <a:r>
              <a:rPr lang="zh-CN" altLang="en-US" sz="1100" dirty="0">
                <a:solidFill>
                  <a:srgbClr val="FFFFFF"/>
                </a:solidFill>
                <a:latin typeface="微软雅黑" charset="0"/>
                <a:ea typeface="微软雅黑" charset="0"/>
              </a:rPr>
              <a:t>倍字间距。</a:t>
            </a:r>
          </a:p>
        </p:txBody>
      </p:sp>
      <p:cxnSp>
        <p:nvCxnSpPr>
          <p:cNvPr id="54" name="直接连接符 25"/>
          <p:cNvCxnSpPr/>
          <p:nvPr/>
        </p:nvCxnSpPr>
        <p:spPr>
          <a:xfrm>
            <a:off x="8246533" y="2201212"/>
            <a:ext cx="2800363" cy="0"/>
          </a:xfrm>
          <a:prstGeom prst="line">
            <a:avLst/>
          </a:prstGeom>
          <a:noFill/>
          <a:ln w="635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55" name="矩形 54"/>
          <p:cNvSpPr/>
          <p:nvPr/>
        </p:nvSpPr>
        <p:spPr>
          <a:xfrm>
            <a:off x="4583095" y="4149174"/>
            <a:ext cx="30632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2"/>
                </a:solidFill>
                <a:latin typeface="微软雅黑"/>
                <a:ea typeface="微软雅黑"/>
              </a:rPr>
              <a:t>点击此处添加标题</a:t>
            </a:r>
          </a:p>
        </p:txBody>
      </p:sp>
      <p:sp>
        <p:nvSpPr>
          <p:cNvPr id="56" name="矩形 55"/>
          <p:cNvSpPr/>
          <p:nvPr/>
        </p:nvSpPr>
        <p:spPr>
          <a:xfrm>
            <a:off x="4583095" y="4700159"/>
            <a:ext cx="2868096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rgbClr val="FFFFFF"/>
                </a:solidFill>
                <a:latin typeface="微软雅黑" charset="0"/>
                <a:ea typeface="微软雅黑" charset="0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100" dirty="0">
                <a:solidFill>
                  <a:srgbClr val="FFFFFF"/>
                </a:solidFill>
                <a:latin typeface="微软雅黑" charset="0"/>
                <a:ea typeface="微软雅黑" charset="0"/>
              </a:rPr>
              <a:t>8-14</a:t>
            </a:r>
            <a:r>
              <a:rPr lang="zh-CN" altLang="en-US" sz="1100" dirty="0">
                <a:solidFill>
                  <a:srgbClr val="FFFFFF"/>
                </a:solidFill>
                <a:latin typeface="微软雅黑" charset="0"/>
                <a:ea typeface="微软雅黑" charset="0"/>
              </a:rPr>
              <a:t>号字，</a:t>
            </a:r>
            <a:r>
              <a:rPr lang="en-US" altLang="zh-CN" sz="1100" dirty="0">
                <a:solidFill>
                  <a:srgbClr val="FFFFFF"/>
                </a:solidFill>
                <a:latin typeface="微软雅黑" charset="0"/>
                <a:ea typeface="微软雅黑" charset="0"/>
              </a:rPr>
              <a:t>1.3</a:t>
            </a:r>
            <a:r>
              <a:rPr lang="zh-CN" altLang="en-US" sz="1100" dirty="0">
                <a:solidFill>
                  <a:srgbClr val="FFFFFF"/>
                </a:solidFill>
                <a:latin typeface="微软雅黑" charset="0"/>
                <a:ea typeface="微软雅黑" charset="0"/>
              </a:rPr>
              <a:t>倍字间距。</a:t>
            </a:r>
          </a:p>
        </p:txBody>
      </p:sp>
      <p:cxnSp>
        <p:nvCxnSpPr>
          <p:cNvPr id="57" name="直接连接符 32"/>
          <p:cNvCxnSpPr/>
          <p:nvPr/>
        </p:nvCxnSpPr>
        <p:spPr>
          <a:xfrm>
            <a:off x="4695818" y="4679139"/>
            <a:ext cx="2800363" cy="0"/>
          </a:xfrm>
          <a:prstGeom prst="line">
            <a:avLst/>
          </a:prstGeom>
          <a:noFill/>
          <a:ln w="635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58" name="矩形 57"/>
          <p:cNvSpPr/>
          <p:nvPr/>
        </p:nvSpPr>
        <p:spPr>
          <a:xfrm>
            <a:off x="4661952" y="1671247"/>
            <a:ext cx="30632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/>
                <a:ea typeface="微软雅黑"/>
              </a:rPr>
              <a:t>点击此处添加标题</a:t>
            </a:r>
          </a:p>
        </p:txBody>
      </p:sp>
      <p:sp>
        <p:nvSpPr>
          <p:cNvPr id="59" name="矩形 58"/>
          <p:cNvSpPr/>
          <p:nvPr/>
        </p:nvSpPr>
        <p:spPr>
          <a:xfrm>
            <a:off x="4661952" y="2222232"/>
            <a:ext cx="2868096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1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8-14</a:t>
            </a:r>
            <a:r>
              <a:rPr lang="zh-CN" altLang="en-US" sz="11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号字，</a:t>
            </a:r>
            <a:r>
              <a:rPr lang="en-US" altLang="zh-CN" sz="11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1.3</a:t>
            </a:r>
            <a:r>
              <a:rPr lang="zh-CN" altLang="en-US" sz="11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倍字间距。</a:t>
            </a:r>
          </a:p>
        </p:txBody>
      </p:sp>
      <p:cxnSp>
        <p:nvCxnSpPr>
          <p:cNvPr id="60" name="直接连接符 36"/>
          <p:cNvCxnSpPr/>
          <p:nvPr/>
        </p:nvCxnSpPr>
        <p:spPr>
          <a:xfrm>
            <a:off x="4774675" y="2201212"/>
            <a:ext cx="2800363" cy="0"/>
          </a:xfrm>
          <a:prstGeom prst="line">
            <a:avLst/>
          </a:prstGeom>
          <a:noFill/>
          <a:ln w="635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cxnSp>
      <p:sp>
        <p:nvSpPr>
          <p:cNvPr id="61" name="矩形 60"/>
          <p:cNvSpPr/>
          <p:nvPr/>
        </p:nvSpPr>
        <p:spPr>
          <a:xfrm>
            <a:off x="1126066" y="4149174"/>
            <a:ext cx="30632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/>
                <a:ea typeface="微软雅黑"/>
              </a:rPr>
              <a:t>点击此处添加标题</a:t>
            </a:r>
          </a:p>
        </p:txBody>
      </p:sp>
      <p:sp>
        <p:nvSpPr>
          <p:cNvPr id="62" name="矩形 61"/>
          <p:cNvSpPr/>
          <p:nvPr/>
        </p:nvSpPr>
        <p:spPr>
          <a:xfrm>
            <a:off x="1126066" y="4700159"/>
            <a:ext cx="2868096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1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8-14</a:t>
            </a:r>
            <a:r>
              <a:rPr lang="zh-CN" altLang="en-US" sz="11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号字，</a:t>
            </a:r>
            <a:r>
              <a:rPr lang="en-US" altLang="zh-CN" sz="11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1.3</a:t>
            </a:r>
            <a:r>
              <a:rPr lang="zh-CN" altLang="en-US" sz="11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倍字间距。</a:t>
            </a:r>
          </a:p>
        </p:txBody>
      </p:sp>
      <p:cxnSp>
        <p:nvCxnSpPr>
          <p:cNvPr id="63" name="直接连接符 39"/>
          <p:cNvCxnSpPr/>
          <p:nvPr/>
        </p:nvCxnSpPr>
        <p:spPr>
          <a:xfrm>
            <a:off x="1238789" y="4679139"/>
            <a:ext cx="2800363" cy="0"/>
          </a:xfrm>
          <a:prstGeom prst="line">
            <a:avLst/>
          </a:prstGeom>
          <a:noFill/>
          <a:ln w="635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cxnSp>
      <p:sp>
        <p:nvSpPr>
          <p:cNvPr id="64" name="矩形 63"/>
          <p:cNvSpPr/>
          <p:nvPr/>
        </p:nvSpPr>
        <p:spPr>
          <a:xfrm>
            <a:off x="8178800" y="4149174"/>
            <a:ext cx="30632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/>
                <a:ea typeface="微软雅黑"/>
              </a:rPr>
              <a:t>点击此处添加标题</a:t>
            </a:r>
          </a:p>
        </p:txBody>
      </p:sp>
      <p:sp>
        <p:nvSpPr>
          <p:cNvPr id="65" name="矩形 64"/>
          <p:cNvSpPr/>
          <p:nvPr/>
        </p:nvSpPr>
        <p:spPr>
          <a:xfrm>
            <a:off x="8178800" y="4700159"/>
            <a:ext cx="2868096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1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8-14</a:t>
            </a:r>
            <a:r>
              <a:rPr lang="zh-CN" altLang="en-US" sz="11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号字，</a:t>
            </a:r>
            <a:r>
              <a:rPr lang="en-US" altLang="zh-CN" sz="11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1.3</a:t>
            </a:r>
            <a:r>
              <a:rPr lang="zh-CN" altLang="en-US" sz="11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倍字间距。</a:t>
            </a:r>
          </a:p>
        </p:txBody>
      </p:sp>
      <p:cxnSp>
        <p:nvCxnSpPr>
          <p:cNvPr id="66" name="直接连接符 42"/>
          <p:cNvCxnSpPr/>
          <p:nvPr/>
        </p:nvCxnSpPr>
        <p:spPr>
          <a:xfrm>
            <a:off x="8291523" y="4679139"/>
            <a:ext cx="2800363" cy="0"/>
          </a:xfrm>
          <a:prstGeom prst="line">
            <a:avLst/>
          </a:prstGeom>
          <a:noFill/>
          <a:ln w="635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62008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PART5</a:t>
            </a:r>
            <a:r>
              <a:rPr kumimoji="1" lang="zh-CN" altLang="en-US" dirty="0"/>
              <a:t> 主要结论</a:t>
            </a:r>
          </a:p>
        </p:txBody>
      </p:sp>
      <p:sp>
        <p:nvSpPr>
          <p:cNvPr id="20" name="矩形 19"/>
          <p:cNvSpPr/>
          <p:nvPr/>
        </p:nvSpPr>
        <p:spPr>
          <a:xfrm>
            <a:off x="839788" y="4360334"/>
            <a:ext cx="389467" cy="38946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762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altLang="zh-CN" kern="0" dirty="0">
                <a:solidFill>
                  <a:srgbClr val="FFFFFF"/>
                </a:solidFill>
                <a:latin typeface="微软雅黑"/>
                <a:ea typeface="微软雅黑"/>
              </a:rPr>
              <a:t>&gt;</a:t>
            </a:r>
            <a:endParaRPr lang="zh-CN" altLang="en-US" kern="0" dirty="0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365500" y="4356100"/>
            <a:ext cx="389467" cy="38946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762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altLang="zh-CN" kern="0" dirty="0">
                <a:solidFill>
                  <a:srgbClr val="FFFFFF"/>
                </a:solidFill>
                <a:latin typeface="微软雅黑"/>
                <a:ea typeface="微软雅黑"/>
              </a:rPr>
              <a:t>&gt;</a:t>
            </a:r>
            <a:endParaRPr lang="zh-CN" altLang="en-US" kern="0" dirty="0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892800" y="4356100"/>
            <a:ext cx="389467" cy="38946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762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altLang="zh-CN" kern="0" dirty="0">
                <a:solidFill>
                  <a:srgbClr val="FFFFFF"/>
                </a:solidFill>
                <a:latin typeface="微软雅黑"/>
                <a:ea typeface="微软雅黑"/>
              </a:rPr>
              <a:t>&gt;</a:t>
            </a:r>
            <a:endParaRPr lang="zh-CN" altLang="en-US" kern="0" dirty="0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420100" y="4356100"/>
            <a:ext cx="389467" cy="38946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762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altLang="zh-CN" kern="0" dirty="0">
                <a:solidFill>
                  <a:srgbClr val="FFFFFF"/>
                </a:solidFill>
                <a:latin typeface="微软雅黑"/>
                <a:ea typeface="微软雅黑"/>
              </a:rPr>
              <a:t>&gt;</a:t>
            </a:r>
            <a:endParaRPr lang="zh-CN" altLang="en-US" kern="0" dirty="0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0947400" y="4356100"/>
            <a:ext cx="389467" cy="38946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762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altLang="zh-CN" kern="0" dirty="0">
                <a:solidFill>
                  <a:srgbClr val="FFFFFF"/>
                </a:solidFill>
                <a:latin typeface="微软雅黑"/>
                <a:ea typeface="微软雅黑"/>
              </a:rPr>
              <a:t>&gt;</a:t>
            </a:r>
            <a:endParaRPr lang="zh-CN" altLang="en-US" kern="0" dirty="0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319329" y="4361935"/>
            <a:ext cx="1484696" cy="387865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altLang="zh-CN" sz="1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/>
                <a:ea typeface="微软雅黑"/>
              </a:rPr>
              <a:t>TEXT HERE</a:t>
            </a:r>
          </a:p>
        </p:txBody>
      </p:sp>
      <p:sp>
        <p:nvSpPr>
          <p:cNvPr id="26" name="矩形 25"/>
          <p:cNvSpPr/>
          <p:nvPr/>
        </p:nvSpPr>
        <p:spPr>
          <a:xfrm>
            <a:off x="3879542" y="4361935"/>
            <a:ext cx="1484696" cy="387865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altLang="zh-CN" sz="1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/>
                <a:ea typeface="微软雅黑"/>
              </a:rPr>
              <a:t>TEXT HERE</a:t>
            </a:r>
          </a:p>
        </p:txBody>
      </p:sp>
      <p:sp>
        <p:nvSpPr>
          <p:cNvPr id="27" name="矩形 26"/>
          <p:cNvSpPr/>
          <p:nvPr/>
        </p:nvSpPr>
        <p:spPr>
          <a:xfrm>
            <a:off x="6369428" y="4361935"/>
            <a:ext cx="1484696" cy="387865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altLang="zh-CN" sz="1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/>
                <a:ea typeface="微软雅黑"/>
              </a:rPr>
              <a:t>TEXT HERE</a:t>
            </a:r>
          </a:p>
        </p:txBody>
      </p:sp>
      <p:sp>
        <p:nvSpPr>
          <p:cNvPr id="28" name="矩形 27"/>
          <p:cNvSpPr/>
          <p:nvPr/>
        </p:nvSpPr>
        <p:spPr>
          <a:xfrm>
            <a:off x="8927276" y="4361935"/>
            <a:ext cx="1484696" cy="387865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altLang="zh-CN" sz="1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/>
                <a:ea typeface="微软雅黑"/>
              </a:rPr>
              <a:t>TEXT HERE</a:t>
            </a:r>
          </a:p>
        </p:txBody>
      </p:sp>
      <p:sp>
        <p:nvSpPr>
          <p:cNvPr id="29" name="矩形 28"/>
          <p:cNvSpPr/>
          <p:nvPr/>
        </p:nvSpPr>
        <p:spPr>
          <a:xfrm>
            <a:off x="816259" y="3008866"/>
            <a:ext cx="30632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/>
                <a:ea typeface="微软雅黑"/>
              </a:rPr>
              <a:t>点击此处添加标题</a:t>
            </a:r>
          </a:p>
        </p:txBody>
      </p:sp>
      <p:sp>
        <p:nvSpPr>
          <p:cNvPr id="30" name="矩形 29"/>
          <p:cNvSpPr/>
          <p:nvPr/>
        </p:nvSpPr>
        <p:spPr>
          <a:xfrm>
            <a:off x="816259" y="3365301"/>
            <a:ext cx="2549241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5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8-14</a:t>
            </a:r>
            <a:r>
              <a:rPr lang="zh-CN" altLang="en-US" sz="105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号字，</a:t>
            </a:r>
            <a:r>
              <a:rPr lang="en-US" altLang="zh-CN" sz="105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1.3</a:t>
            </a:r>
            <a:r>
              <a:rPr lang="zh-CN" altLang="en-US" sz="105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倍字间距。</a:t>
            </a:r>
          </a:p>
        </p:txBody>
      </p:sp>
      <p:sp>
        <p:nvSpPr>
          <p:cNvPr id="31" name="矩形 30"/>
          <p:cNvSpPr/>
          <p:nvPr/>
        </p:nvSpPr>
        <p:spPr>
          <a:xfrm>
            <a:off x="5892800" y="3008866"/>
            <a:ext cx="24299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/>
                <a:ea typeface="微软雅黑"/>
              </a:rPr>
              <a:t>点击此处添加标题</a:t>
            </a:r>
          </a:p>
        </p:txBody>
      </p:sp>
      <p:sp>
        <p:nvSpPr>
          <p:cNvPr id="32" name="矩形 31"/>
          <p:cNvSpPr/>
          <p:nvPr/>
        </p:nvSpPr>
        <p:spPr>
          <a:xfrm>
            <a:off x="5892800" y="3365301"/>
            <a:ext cx="2549241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5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8-14</a:t>
            </a:r>
            <a:r>
              <a:rPr lang="zh-CN" altLang="en-US" sz="105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号字，</a:t>
            </a:r>
            <a:r>
              <a:rPr lang="en-US" altLang="zh-CN" sz="105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1.3</a:t>
            </a:r>
            <a:r>
              <a:rPr lang="zh-CN" altLang="en-US" sz="105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倍字间距。</a:t>
            </a:r>
          </a:p>
        </p:txBody>
      </p:sp>
      <p:sp>
        <p:nvSpPr>
          <p:cNvPr id="33" name="矩形 32"/>
          <p:cNvSpPr/>
          <p:nvPr/>
        </p:nvSpPr>
        <p:spPr>
          <a:xfrm>
            <a:off x="8273584" y="4828154"/>
            <a:ext cx="30632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accent2"/>
                </a:solidFill>
                <a:latin typeface="微软雅黑"/>
                <a:ea typeface="微软雅黑"/>
              </a:rPr>
              <a:t>点击此处添加标题</a:t>
            </a:r>
          </a:p>
        </p:txBody>
      </p:sp>
      <p:sp>
        <p:nvSpPr>
          <p:cNvPr id="34" name="矩形 33"/>
          <p:cNvSpPr/>
          <p:nvPr/>
        </p:nvSpPr>
        <p:spPr>
          <a:xfrm>
            <a:off x="8273584" y="5197486"/>
            <a:ext cx="2549241" cy="722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rgbClr val="FFFFFF"/>
                </a:solidFill>
                <a:latin typeface="微软雅黑" charset="0"/>
                <a:ea typeface="微软雅黑" charset="0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35" name="矩形 34"/>
          <p:cNvSpPr/>
          <p:nvPr/>
        </p:nvSpPr>
        <p:spPr>
          <a:xfrm>
            <a:off x="3347269" y="4828154"/>
            <a:ext cx="30632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accent2"/>
                </a:solidFill>
                <a:latin typeface="微软雅黑"/>
                <a:ea typeface="微软雅黑"/>
              </a:rPr>
              <a:t>点击此处添加标题</a:t>
            </a:r>
          </a:p>
        </p:txBody>
      </p:sp>
      <p:sp>
        <p:nvSpPr>
          <p:cNvPr id="36" name="矩形 35"/>
          <p:cNvSpPr/>
          <p:nvPr/>
        </p:nvSpPr>
        <p:spPr>
          <a:xfrm>
            <a:off x="3347269" y="5197486"/>
            <a:ext cx="2549241" cy="722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rgbClr val="FFFFFF"/>
                </a:solidFill>
                <a:latin typeface="微软雅黑" charset="0"/>
                <a:ea typeface="微软雅黑" charset="0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37" name="矩形 36"/>
          <p:cNvSpPr/>
          <p:nvPr/>
        </p:nvSpPr>
        <p:spPr>
          <a:xfrm>
            <a:off x="1319329" y="1194131"/>
            <a:ext cx="9553341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8-14</a:t>
            </a:r>
            <a:r>
              <a:rPr lang="zh-CN" altLang="en-US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号字，</a:t>
            </a:r>
            <a:r>
              <a:rPr lang="en-US" altLang="zh-CN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1.3</a:t>
            </a:r>
            <a:r>
              <a:rPr lang="zh-CN" altLang="en-US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8-14</a:t>
            </a:r>
            <a:r>
              <a:rPr lang="zh-CN" altLang="en-US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号字，</a:t>
            </a:r>
            <a:r>
              <a:rPr lang="en-US" altLang="zh-CN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1.3</a:t>
            </a:r>
            <a:r>
              <a:rPr lang="zh-CN" altLang="en-US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倍字间距。</a:t>
            </a:r>
          </a:p>
        </p:txBody>
      </p:sp>
    </p:spTree>
    <p:extLst>
      <p:ext uri="{BB962C8B-B14F-4D97-AF65-F5344CB8AC3E}">
        <p14:creationId xmlns:p14="http://schemas.microsoft.com/office/powerpoint/2010/main" val="173649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/>
              <a:t>参考文献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 dirty="0"/>
              <a:t>PART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6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8449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PART6</a:t>
            </a:r>
            <a:r>
              <a:rPr kumimoji="1" lang="zh-CN" altLang="en-US" dirty="0"/>
              <a:t> 参考文献</a:t>
            </a:r>
          </a:p>
        </p:txBody>
      </p:sp>
      <p:sp>
        <p:nvSpPr>
          <p:cNvPr id="48" name="矩形 47"/>
          <p:cNvSpPr/>
          <p:nvPr/>
        </p:nvSpPr>
        <p:spPr>
          <a:xfrm>
            <a:off x="876599" y="980287"/>
            <a:ext cx="10438801" cy="533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1.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期刊类</a:t>
            </a:r>
            <a:endParaRPr lang="en-US" altLang="zh-CN" sz="1600" dirty="0">
              <a:solidFill>
                <a:prstClr val="black">
                  <a:lumMod val="75000"/>
                  <a:lumOff val="25000"/>
                </a:prstClr>
              </a:solidFill>
              <a:latin typeface="微软雅黑"/>
              <a:ea typeface="微软雅黑"/>
            </a:endParaRPr>
          </a:p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[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序号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]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作者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.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篇名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[J].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刊名，出版年份，卷号（期号）：起止页码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2.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专著类</a:t>
            </a:r>
          </a:p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[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序号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]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作者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.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书名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[M].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出版地：出版社，出版年份：起止页码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3.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报纸类</a:t>
            </a:r>
          </a:p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[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序号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]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作者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.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篇名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[N].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报纸名，出版日期（版次）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4.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论文集</a:t>
            </a:r>
          </a:p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[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序号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]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作者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.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篇名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[C].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出版地：出版者，出版年份：起始页码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5.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学位论文</a:t>
            </a:r>
          </a:p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[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序号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]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作者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.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篇名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[D].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出版地：保存者，出版年份：起始页码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6.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研究报告</a:t>
            </a:r>
          </a:p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[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序号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]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作者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.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篇名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[R].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出版地：出版者，出版年份：起始页码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7.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条例</a:t>
            </a:r>
          </a:p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[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序号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]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颁布单位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.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条例名称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.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发布日期</a:t>
            </a:r>
          </a:p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8.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译著</a:t>
            </a:r>
          </a:p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[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序号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]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原著作者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. 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书名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[M].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译者，译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.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出版地：出版社，出版年份：起止页码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645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latin typeface="微软雅黑"/>
                <a:ea typeface="微软雅黑"/>
              </a:rPr>
              <a:t>THANK</a:t>
            </a:r>
            <a:r>
              <a:rPr lang="zh-CN" altLang="en-US" dirty="0">
                <a:latin typeface="微软雅黑"/>
                <a:ea typeface="微软雅黑"/>
              </a:rPr>
              <a:t> </a:t>
            </a:r>
            <a:r>
              <a:rPr lang="en-US" altLang="zh-CN" dirty="0">
                <a:latin typeface="微软雅黑"/>
                <a:ea typeface="微软雅黑"/>
              </a:rPr>
              <a:t>YOU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FFFF"/>
                </a:solidFill>
                <a:latin typeface="微软雅黑"/>
                <a:ea typeface="微软雅黑"/>
              </a:rPr>
              <a:t>FOR</a:t>
            </a:r>
            <a:r>
              <a:rPr lang="zh-CN" altLang="en-US" dirty="0">
                <a:solidFill>
                  <a:srgbClr val="FFFFFF"/>
                </a:solidFill>
                <a:latin typeface="微软雅黑"/>
                <a:ea typeface="微软雅黑"/>
              </a:rPr>
              <a:t> </a:t>
            </a:r>
            <a:r>
              <a:rPr lang="en-US" altLang="zh-CN" dirty="0">
                <a:solidFill>
                  <a:srgbClr val="FFFFFF"/>
                </a:solidFill>
                <a:latin typeface="微软雅黑"/>
                <a:ea typeface="微软雅黑"/>
              </a:rPr>
              <a:t>WATCHING</a:t>
            </a:r>
            <a:endParaRPr lang="zh-CN" altLang="en-US" dirty="0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FFFF"/>
                </a:solidFill>
                <a:latin typeface="微软雅黑"/>
                <a:ea typeface="微软雅黑"/>
              </a:rPr>
              <a:t>PRESENTED BY OfficePLUS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FFFFFF"/>
                </a:solidFill>
                <a:latin typeface="微软雅黑"/>
                <a:ea typeface="微软雅黑"/>
              </a:rPr>
              <a:t>指导老师：</a:t>
            </a:r>
            <a:r>
              <a:rPr lang="en-US" altLang="zh-CN" dirty="0">
                <a:solidFill>
                  <a:srgbClr val="FFFFFF"/>
                </a:solidFill>
                <a:latin typeface="微软雅黑"/>
                <a:ea typeface="微软雅黑"/>
              </a:rPr>
              <a:t>John Doe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FFFFFF"/>
                </a:solidFill>
                <a:latin typeface="微软雅黑"/>
                <a:ea typeface="微软雅黑"/>
              </a:rPr>
              <a:t>报告人：</a:t>
            </a:r>
            <a:r>
              <a:rPr lang="en-US" altLang="zh-CN" dirty="0">
                <a:solidFill>
                  <a:srgbClr val="FFFFFF"/>
                </a:solidFill>
                <a:latin typeface="微软雅黑"/>
                <a:ea typeface="微软雅黑"/>
              </a:rPr>
              <a:t>Jane Doe</a:t>
            </a:r>
          </a:p>
        </p:txBody>
      </p:sp>
    </p:spTree>
    <p:extLst>
      <p:ext uri="{BB962C8B-B14F-4D97-AF65-F5344CB8AC3E}">
        <p14:creationId xmlns:p14="http://schemas.microsoft.com/office/powerpoint/2010/main" val="112255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40603" y="75987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 dirty="0">
                <a:solidFill>
                  <a:schemeClr val="bg1"/>
                </a:solidFill>
                <a:latin typeface="Segoe UI Light"/>
                <a:ea typeface="微软雅黑"/>
                <a:cs typeface="Segoe UI Light"/>
              </a:rPr>
              <a:t>背景图片素材</a:t>
            </a:r>
          </a:p>
        </p:txBody>
      </p:sp>
      <p:sp>
        <p:nvSpPr>
          <p:cNvPr id="4" name="矩形 3"/>
          <p:cNvSpPr/>
          <p:nvPr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>
                <a:solidFill>
                  <a:schemeClr val="bg1"/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schemeClr val="bg1"/>
              </a:solidFill>
              <a:latin typeface="Segoe UI Light"/>
              <a:ea typeface="微软雅黑" charset="0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1862558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0665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/>
              <a:t>论文结构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 dirty="0"/>
              <a:t>PART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1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1108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PART1</a:t>
            </a:r>
            <a:r>
              <a:rPr kumimoji="1" lang="zh-CN" altLang="en-US" dirty="0"/>
              <a:t> 论文结构</a:t>
            </a:r>
          </a:p>
        </p:txBody>
      </p:sp>
      <p:sp>
        <p:nvSpPr>
          <p:cNvPr id="3" name="矩形 2"/>
          <p:cNvSpPr/>
          <p:nvPr/>
        </p:nvSpPr>
        <p:spPr>
          <a:xfrm>
            <a:off x="827773" y="2886911"/>
            <a:ext cx="3484344" cy="313783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12117" y="2886911"/>
            <a:ext cx="3484344" cy="31378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7796461" y="2886911"/>
            <a:ext cx="3484344" cy="31378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6" name="Group 11"/>
          <p:cNvGrpSpPr>
            <a:grpSpLocks noChangeAspect="1"/>
          </p:cNvGrpSpPr>
          <p:nvPr/>
        </p:nvGrpSpPr>
        <p:grpSpPr bwMode="auto">
          <a:xfrm>
            <a:off x="5298983" y="3320048"/>
            <a:ext cx="1536288" cy="1090762"/>
            <a:chOff x="1407" y="1098"/>
            <a:chExt cx="800" cy="56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7" name="Freeform 12"/>
            <p:cNvSpPr>
              <a:spLocks noEditPoints="1"/>
            </p:cNvSpPr>
            <p:nvPr/>
          </p:nvSpPr>
          <p:spPr bwMode="auto">
            <a:xfrm>
              <a:off x="1494" y="1098"/>
              <a:ext cx="626" cy="423"/>
            </a:xfrm>
            <a:custGeom>
              <a:avLst/>
              <a:gdLst>
                <a:gd name="T0" fmla="*/ 621 w 628"/>
                <a:gd name="T1" fmla="*/ 7 h 423"/>
                <a:gd name="T2" fmla="*/ 605 w 628"/>
                <a:gd name="T3" fmla="*/ 0 h 423"/>
                <a:gd name="T4" fmla="*/ 23 w 628"/>
                <a:gd name="T5" fmla="*/ 0 h 423"/>
                <a:gd name="T6" fmla="*/ 7 w 628"/>
                <a:gd name="T7" fmla="*/ 7 h 423"/>
                <a:gd name="T8" fmla="*/ 0 w 628"/>
                <a:gd name="T9" fmla="*/ 23 h 423"/>
                <a:gd name="T10" fmla="*/ 0 w 628"/>
                <a:gd name="T11" fmla="*/ 423 h 423"/>
                <a:gd name="T12" fmla="*/ 628 w 628"/>
                <a:gd name="T13" fmla="*/ 423 h 423"/>
                <a:gd name="T14" fmla="*/ 628 w 628"/>
                <a:gd name="T15" fmla="*/ 23 h 423"/>
                <a:gd name="T16" fmla="*/ 621 w 628"/>
                <a:gd name="T17" fmla="*/ 7 h 423"/>
                <a:gd name="T18" fmla="*/ 314 w 628"/>
                <a:gd name="T19" fmla="*/ 13 h 423"/>
                <a:gd name="T20" fmla="*/ 321 w 628"/>
                <a:gd name="T21" fmla="*/ 20 h 423"/>
                <a:gd name="T22" fmla="*/ 314 w 628"/>
                <a:gd name="T23" fmla="*/ 27 h 423"/>
                <a:gd name="T24" fmla="*/ 307 w 628"/>
                <a:gd name="T25" fmla="*/ 20 h 423"/>
                <a:gd name="T26" fmla="*/ 314 w 628"/>
                <a:gd name="T27" fmla="*/ 13 h 423"/>
                <a:gd name="T28" fmla="*/ 587 w 628"/>
                <a:gd name="T29" fmla="*/ 382 h 423"/>
                <a:gd name="T30" fmla="*/ 41 w 628"/>
                <a:gd name="T31" fmla="*/ 382 h 423"/>
                <a:gd name="T32" fmla="*/ 41 w 628"/>
                <a:gd name="T33" fmla="*/ 41 h 423"/>
                <a:gd name="T34" fmla="*/ 587 w 628"/>
                <a:gd name="T35" fmla="*/ 41 h 423"/>
                <a:gd name="T36" fmla="*/ 587 w 628"/>
                <a:gd name="T37" fmla="*/ 38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8" h="423">
                  <a:moveTo>
                    <a:pt x="621" y="7"/>
                  </a:moveTo>
                  <a:cubicBezTo>
                    <a:pt x="617" y="2"/>
                    <a:pt x="611" y="0"/>
                    <a:pt x="60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7" y="0"/>
                    <a:pt x="11" y="2"/>
                    <a:pt x="7" y="7"/>
                  </a:cubicBezTo>
                  <a:cubicBezTo>
                    <a:pt x="2" y="11"/>
                    <a:pt x="0" y="17"/>
                    <a:pt x="0" y="23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628" y="423"/>
                    <a:pt x="628" y="423"/>
                    <a:pt x="628" y="423"/>
                  </a:cubicBezTo>
                  <a:cubicBezTo>
                    <a:pt x="628" y="23"/>
                    <a:pt x="628" y="23"/>
                    <a:pt x="628" y="23"/>
                  </a:cubicBezTo>
                  <a:cubicBezTo>
                    <a:pt x="628" y="17"/>
                    <a:pt x="626" y="11"/>
                    <a:pt x="621" y="7"/>
                  </a:cubicBezTo>
                  <a:close/>
                  <a:moveTo>
                    <a:pt x="314" y="13"/>
                  </a:moveTo>
                  <a:cubicBezTo>
                    <a:pt x="318" y="13"/>
                    <a:pt x="321" y="16"/>
                    <a:pt x="321" y="20"/>
                  </a:cubicBezTo>
                  <a:cubicBezTo>
                    <a:pt x="321" y="24"/>
                    <a:pt x="318" y="27"/>
                    <a:pt x="314" y="27"/>
                  </a:cubicBezTo>
                  <a:cubicBezTo>
                    <a:pt x="310" y="27"/>
                    <a:pt x="307" y="24"/>
                    <a:pt x="307" y="20"/>
                  </a:cubicBezTo>
                  <a:cubicBezTo>
                    <a:pt x="307" y="16"/>
                    <a:pt x="310" y="13"/>
                    <a:pt x="314" y="13"/>
                  </a:cubicBezTo>
                  <a:close/>
                  <a:moveTo>
                    <a:pt x="587" y="382"/>
                  </a:moveTo>
                  <a:cubicBezTo>
                    <a:pt x="41" y="382"/>
                    <a:pt x="41" y="382"/>
                    <a:pt x="41" y="382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587" y="41"/>
                    <a:pt x="587" y="41"/>
                    <a:pt x="587" y="41"/>
                  </a:cubicBezTo>
                  <a:lnTo>
                    <a:pt x="587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Freeform 13"/>
            <p:cNvSpPr>
              <a:spLocks noEditPoints="1"/>
            </p:cNvSpPr>
            <p:nvPr/>
          </p:nvSpPr>
          <p:spPr bwMode="auto">
            <a:xfrm>
              <a:off x="1407" y="1538"/>
              <a:ext cx="800" cy="97"/>
            </a:xfrm>
            <a:custGeom>
              <a:avLst/>
              <a:gdLst>
                <a:gd name="T0" fmla="*/ 87 w 802"/>
                <a:gd name="T1" fmla="*/ 0 h 97"/>
                <a:gd name="T2" fmla="*/ 4 w 802"/>
                <a:gd name="T3" fmla="*/ 83 h 97"/>
                <a:gd name="T4" fmla="*/ 2 w 802"/>
                <a:gd name="T5" fmla="*/ 92 h 97"/>
                <a:gd name="T6" fmla="*/ 10 w 802"/>
                <a:gd name="T7" fmla="*/ 97 h 97"/>
                <a:gd name="T8" fmla="*/ 792 w 802"/>
                <a:gd name="T9" fmla="*/ 97 h 97"/>
                <a:gd name="T10" fmla="*/ 800 w 802"/>
                <a:gd name="T11" fmla="*/ 92 h 97"/>
                <a:gd name="T12" fmla="*/ 798 w 802"/>
                <a:gd name="T13" fmla="*/ 83 h 97"/>
                <a:gd name="T14" fmla="*/ 715 w 802"/>
                <a:gd name="T15" fmla="*/ 0 h 97"/>
                <a:gd name="T16" fmla="*/ 87 w 802"/>
                <a:gd name="T17" fmla="*/ 0 h 97"/>
                <a:gd name="T18" fmla="*/ 711 w 802"/>
                <a:gd name="T19" fmla="*/ 47 h 97"/>
                <a:gd name="T20" fmla="*/ 712 w 802"/>
                <a:gd name="T21" fmla="*/ 54 h 97"/>
                <a:gd name="T22" fmla="*/ 706 w 802"/>
                <a:gd name="T23" fmla="*/ 58 h 97"/>
                <a:gd name="T24" fmla="*/ 484 w 802"/>
                <a:gd name="T25" fmla="*/ 58 h 97"/>
                <a:gd name="T26" fmla="*/ 485 w 802"/>
                <a:gd name="T27" fmla="*/ 64 h 97"/>
                <a:gd name="T28" fmla="*/ 484 w 802"/>
                <a:gd name="T29" fmla="*/ 67 h 97"/>
                <a:gd name="T30" fmla="*/ 481 w 802"/>
                <a:gd name="T31" fmla="*/ 69 h 97"/>
                <a:gd name="T32" fmla="*/ 321 w 802"/>
                <a:gd name="T33" fmla="*/ 69 h 97"/>
                <a:gd name="T34" fmla="*/ 318 w 802"/>
                <a:gd name="T35" fmla="*/ 67 h 97"/>
                <a:gd name="T36" fmla="*/ 317 w 802"/>
                <a:gd name="T37" fmla="*/ 64 h 97"/>
                <a:gd name="T38" fmla="*/ 318 w 802"/>
                <a:gd name="T39" fmla="*/ 58 h 97"/>
                <a:gd name="T40" fmla="*/ 96 w 802"/>
                <a:gd name="T41" fmla="*/ 58 h 97"/>
                <a:gd name="T42" fmla="*/ 90 w 802"/>
                <a:gd name="T43" fmla="*/ 54 h 97"/>
                <a:gd name="T44" fmla="*/ 91 w 802"/>
                <a:gd name="T45" fmla="*/ 47 h 97"/>
                <a:gd name="T46" fmla="*/ 113 w 802"/>
                <a:gd name="T47" fmla="*/ 20 h 97"/>
                <a:gd name="T48" fmla="*/ 689 w 802"/>
                <a:gd name="T49" fmla="*/ 20 h 97"/>
                <a:gd name="T50" fmla="*/ 711 w 802"/>
                <a:gd name="T51" fmla="*/ 4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2" h="97">
                  <a:moveTo>
                    <a:pt x="87" y="0"/>
                  </a:moveTo>
                  <a:cubicBezTo>
                    <a:pt x="4" y="83"/>
                    <a:pt x="4" y="83"/>
                    <a:pt x="4" y="83"/>
                  </a:cubicBezTo>
                  <a:cubicBezTo>
                    <a:pt x="1" y="85"/>
                    <a:pt x="0" y="89"/>
                    <a:pt x="2" y="92"/>
                  </a:cubicBezTo>
                  <a:cubicBezTo>
                    <a:pt x="3" y="95"/>
                    <a:pt x="6" y="97"/>
                    <a:pt x="10" y="97"/>
                  </a:cubicBezTo>
                  <a:cubicBezTo>
                    <a:pt x="792" y="97"/>
                    <a:pt x="792" y="97"/>
                    <a:pt x="792" y="97"/>
                  </a:cubicBezTo>
                  <a:cubicBezTo>
                    <a:pt x="796" y="97"/>
                    <a:pt x="799" y="95"/>
                    <a:pt x="800" y="92"/>
                  </a:cubicBezTo>
                  <a:cubicBezTo>
                    <a:pt x="802" y="89"/>
                    <a:pt x="801" y="85"/>
                    <a:pt x="798" y="83"/>
                  </a:cubicBezTo>
                  <a:cubicBezTo>
                    <a:pt x="715" y="0"/>
                    <a:pt x="715" y="0"/>
                    <a:pt x="715" y="0"/>
                  </a:cubicBezTo>
                  <a:lnTo>
                    <a:pt x="87" y="0"/>
                  </a:lnTo>
                  <a:close/>
                  <a:moveTo>
                    <a:pt x="711" y="47"/>
                  </a:moveTo>
                  <a:cubicBezTo>
                    <a:pt x="713" y="49"/>
                    <a:pt x="713" y="51"/>
                    <a:pt x="712" y="54"/>
                  </a:cubicBezTo>
                  <a:cubicBezTo>
                    <a:pt x="711" y="56"/>
                    <a:pt x="709" y="58"/>
                    <a:pt x="706" y="58"/>
                  </a:cubicBezTo>
                  <a:cubicBezTo>
                    <a:pt x="484" y="58"/>
                    <a:pt x="484" y="58"/>
                    <a:pt x="484" y="58"/>
                  </a:cubicBezTo>
                  <a:cubicBezTo>
                    <a:pt x="485" y="64"/>
                    <a:pt x="485" y="64"/>
                    <a:pt x="485" y="64"/>
                  </a:cubicBezTo>
                  <a:cubicBezTo>
                    <a:pt x="485" y="65"/>
                    <a:pt x="485" y="66"/>
                    <a:pt x="484" y="67"/>
                  </a:cubicBezTo>
                  <a:cubicBezTo>
                    <a:pt x="483" y="68"/>
                    <a:pt x="482" y="69"/>
                    <a:pt x="481" y="69"/>
                  </a:cubicBezTo>
                  <a:cubicBezTo>
                    <a:pt x="321" y="69"/>
                    <a:pt x="321" y="69"/>
                    <a:pt x="321" y="69"/>
                  </a:cubicBezTo>
                  <a:cubicBezTo>
                    <a:pt x="320" y="69"/>
                    <a:pt x="319" y="68"/>
                    <a:pt x="318" y="67"/>
                  </a:cubicBezTo>
                  <a:cubicBezTo>
                    <a:pt x="317" y="66"/>
                    <a:pt x="317" y="65"/>
                    <a:pt x="317" y="64"/>
                  </a:cubicBezTo>
                  <a:cubicBezTo>
                    <a:pt x="318" y="58"/>
                    <a:pt x="318" y="58"/>
                    <a:pt x="318" y="5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3" y="58"/>
                    <a:pt x="91" y="56"/>
                    <a:pt x="90" y="54"/>
                  </a:cubicBezTo>
                  <a:cubicBezTo>
                    <a:pt x="89" y="51"/>
                    <a:pt x="89" y="49"/>
                    <a:pt x="91" y="47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689" y="20"/>
                    <a:pt x="689" y="20"/>
                    <a:pt x="689" y="20"/>
                  </a:cubicBezTo>
                  <a:lnTo>
                    <a:pt x="71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Freeform 14"/>
            <p:cNvSpPr>
              <a:spLocks noEditPoints="1"/>
            </p:cNvSpPr>
            <p:nvPr/>
          </p:nvSpPr>
          <p:spPr bwMode="auto">
            <a:xfrm>
              <a:off x="1408" y="1637"/>
              <a:ext cx="798" cy="29"/>
            </a:xfrm>
            <a:custGeom>
              <a:avLst/>
              <a:gdLst>
                <a:gd name="T0" fmla="*/ 791 w 800"/>
                <a:gd name="T1" fmla="*/ 3 h 29"/>
                <a:gd name="T2" fmla="*/ 469 w 800"/>
                <a:gd name="T3" fmla="*/ 3 h 29"/>
                <a:gd name="T4" fmla="*/ 468 w 800"/>
                <a:gd name="T5" fmla="*/ 6 h 29"/>
                <a:gd name="T6" fmla="*/ 461 w 800"/>
                <a:gd name="T7" fmla="*/ 9 h 29"/>
                <a:gd name="T8" fmla="*/ 339 w 800"/>
                <a:gd name="T9" fmla="*/ 9 h 29"/>
                <a:gd name="T10" fmla="*/ 332 w 800"/>
                <a:gd name="T11" fmla="*/ 6 h 29"/>
                <a:gd name="T12" fmla="*/ 331 w 800"/>
                <a:gd name="T13" fmla="*/ 3 h 29"/>
                <a:gd name="T14" fmla="*/ 9 w 800"/>
                <a:gd name="T15" fmla="*/ 3 h 29"/>
                <a:gd name="T16" fmla="*/ 0 w 800"/>
                <a:gd name="T17" fmla="*/ 0 h 29"/>
                <a:gd name="T18" fmla="*/ 0 w 800"/>
                <a:gd name="T19" fmla="*/ 9 h 29"/>
                <a:gd name="T20" fmla="*/ 6 w 800"/>
                <a:gd name="T21" fmla="*/ 23 h 29"/>
                <a:gd name="T22" fmla="*/ 21 w 800"/>
                <a:gd name="T23" fmla="*/ 29 h 29"/>
                <a:gd name="T24" fmla="*/ 779 w 800"/>
                <a:gd name="T25" fmla="*/ 29 h 29"/>
                <a:gd name="T26" fmla="*/ 794 w 800"/>
                <a:gd name="T27" fmla="*/ 23 h 29"/>
                <a:gd name="T28" fmla="*/ 800 w 800"/>
                <a:gd name="T29" fmla="*/ 9 h 29"/>
                <a:gd name="T30" fmla="*/ 800 w 800"/>
                <a:gd name="T31" fmla="*/ 0 h 29"/>
                <a:gd name="T32" fmla="*/ 791 w 800"/>
                <a:gd name="T33" fmla="*/ 3 h 29"/>
                <a:gd name="T34" fmla="*/ 72 w 800"/>
                <a:gd name="T35" fmla="*/ 21 h 29"/>
                <a:gd name="T36" fmla="*/ 68 w 800"/>
                <a:gd name="T37" fmla="*/ 16 h 29"/>
                <a:gd name="T38" fmla="*/ 72 w 800"/>
                <a:gd name="T39" fmla="*/ 12 h 29"/>
                <a:gd name="T40" fmla="*/ 77 w 800"/>
                <a:gd name="T41" fmla="*/ 16 h 29"/>
                <a:gd name="T42" fmla="*/ 72 w 800"/>
                <a:gd name="T43" fmla="*/ 21 h 29"/>
                <a:gd name="T44" fmla="*/ 94 w 800"/>
                <a:gd name="T45" fmla="*/ 21 h 29"/>
                <a:gd name="T46" fmla="*/ 89 w 800"/>
                <a:gd name="T47" fmla="*/ 16 h 29"/>
                <a:gd name="T48" fmla="*/ 94 w 800"/>
                <a:gd name="T49" fmla="*/ 12 h 29"/>
                <a:gd name="T50" fmla="*/ 98 w 800"/>
                <a:gd name="T51" fmla="*/ 16 h 29"/>
                <a:gd name="T52" fmla="*/ 94 w 800"/>
                <a:gd name="T53" fmla="*/ 21 h 29"/>
                <a:gd name="T54" fmla="*/ 115 w 800"/>
                <a:gd name="T55" fmla="*/ 21 h 29"/>
                <a:gd name="T56" fmla="*/ 111 w 800"/>
                <a:gd name="T57" fmla="*/ 16 h 29"/>
                <a:gd name="T58" fmla="*/ 115 w 800"/>
                <a:gd name="T59" fmla="*/ 12 h 29"/>
                <a:gd name="T60" fmla="*/ 120 w 800"/>
                <a:gd name="T61" fmla="*/ 16 h 29"/>
                <a:gd name="T62" fmla="*/ 115 w 800"/>
                <a:gd name="T63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0" h="29">
                  <a:moveTo>
                    <a:pt x="791" y="3"/>
                  </a:moveTo>
                  <a:cubicBezTo>
                    <a:pt x="469" y="3"/>
                    <a:pt x="469" y="3"/>
                    <a:pt x="469" y="3"/>
                  </a:cubicBezTo>
                  <a:cubicBezTo>
                    <a:pt x="469" y="4"/>
                    <a:pt x="468" y="5"/>
                    <a:pt x="468" y="6"/>
                  </a:cubicBezTo>
                  <a:cubicBezTo>
                    <a:pt x="466" y="8"/>
                    <a:pt x="463" y="9"/>
                    <a:pt x="461" y="9"/>
                  </a:cubicBezTo>
                  <a:cubicBezTo>
                    <a:pt x="339" y="9"/>
                    <a:pt x="339" y="9"/>
                    <a:pt x="339" y="9"/>
                  </a:cubicBezTo>
                  <a:cubicBezTo>
                    <a:pt x="337" y="9"/>
                    <a:pt x="334" y="8"/>
                    <a:pt x="332" y="6"/>
                  </a:cubicBezTo>
                  <a:cubicBezTo>
                    <a:pt x="332" y="5"/>
                    <a:pt x="331" y="4"/>
                    <a:pt x="331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2" y="2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4"/>
                    <a:pt x="2" y="19"/>
                    <a:pt x="6" y="23"/>
                  </a:cubicBezTo>
                  <a:cubicBezTo>
                    <a:pt x="10" y="27"/>
                    <a:pt x="15" y="29"/>
                    <a:pt x="21" y="29"/>
                  </a:cubicBezTo>
                  <a:cubicBezTo>
                    <a:pt x="779" y="29"/>
                    <a:pt x="779" y="29"/>
                    <a:pt x="779" y="29"/>
                  </a:cubicBezTo>
                  <a:cubicBezTo>
                    <a:pt x="785" y="29"/>
                    <a:pt x="790" y="27"/>
                    <a:pt x="794" y="23"/>
                  </a:cubicBezTo>
                  <a:cubicBezTo>
                    <a:pt x="798" y="19"/>
                    <a:pt x="800" y="14"/>
                    <a:pt x="800" y="9"/>
                  </a:cubicBezTo>
                  <a:cubicBezTo>
                    <a:pt x="800" y="0"/>
                    <a:pt x="800" y="0"/>
                    <a:pt x="800" y="0"/>
                  </a:cubicBezTo>
                  <a:cubicBezTo>
                    <a:pt x="798" y="2"/>
                    <a:pt x="795" y="3"/>
                    <a:pt x="791" y="3"/>
                  </a:cubicBezTo>
                  <a:close/>
                  <a:moveTo>
                    <a:pt x="72" y="21"/>
                  </a:moveTo>
                  <a:cubicBezTo>
                    <a:pt x="70" y="21"/>
                    <a:pt x="68" y="19"/>
                    <a:pt x="68" y="16"/>
                  </a:cubicBezTo>
                  <a:cubicBezTo>
                    <a:pt x="68" y="14"/>
                    <a:pt x="70" y="12"/>
                    <a:pt x="72" y="12"/>
                  </a:cubicBezTo>
                  <a:cubicBezTo>
                    <a:pt x="75" y="12"/>
                    <a:pt x="77" y="14"/>
                    <a:pt x="77" y="16"/>
                  </a:cubicBezTo>
                  <a:cubicBezTo>
                    <a:pt x="77" y="19"/>
                    <a:pt x="75" y="21"/>
                    <a:pt x="72" y="21"/>
                  </a:cubicBezTo>
                  <a:close/>
                  <a:moveTo>
                    <a:pt x="94" y="21"/>
                  </a:moveTo>
                  <a:cubicBezTo>
                    <a:pt x="91" y="21"/>
                    <a:pt x="89" y="19"/>
                    <a:pt x="89" y="16"/>
                  </a:cubicBezTo>
                  <a:cubicBezTo>
                    <a:pt x="89" y="14"/>
                    <a:pt x="91" y="12"/>
                    <a:pt x="94" y="12"/>
                  </a:cubicBezTo>
                  <a:cubicBezTo>
                    <a:pt x="96" y="12"/>
                    <a:pt x="98" y="14"/>
                    <a:pt x="98" y="16"/>
                  </a:cubicBezTo>
                  <a:cubicBezTo>
                    <a:pt x="98" y="19"/>
                    <a:pt x="96" y="21"/>
                    <a:pt x="94" y="21"/>
                  </a:cubicBezTo>
                  <a:close/>
                  <a:moveTo>
                    <a:pt x="115" y="21"/>
                  </a:moveTo>
                  <a:cubicBezTo>
                    <a:pt x="113" y="21"/>
                    <a:pt x="111" y="19"/>
                    <a:pt x="111" y="16"/>
                  </a:cubicBezTo>
                  <a:cubicBezTo>
                    <a:pt x="111" y="14"/>
                    <a:pt x="113" y="12"/>
                    <a:pt x="115" y="12"/>
                  </a:cubicBezTo>
                  <a:cubicBezTo>
                    <a:pt x="118" y="12"/>
                    <a:pt x="120" y="14"/>
                    <a:pt x="120" y="16"/>
                  </a:cubicBezTo>
                  <a:cubicBezTo>
                    <a:pt x="120" y="19"/>
                    <a:pt x="118" y="21"/>
                    <a:pt x="1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Freeform 15"/>
            <p:cNvSpPr>
              <a:spLocks/>
            </p:cNvSpPr>
            <p:nvPr/>
          </p:nvSpPr>
          <p:spPr bwMode="auto">
            <a:xfrm>
              <a:off x="1624" y="1386"/>
              <a:ext cx="48" cy="56"/>
            </a:xfrm>
            <a:custGeom>
              <a:avLst/>
              <a:gdLst>
                <a:gd name="T0" fmla="*/ 48 w 48"/>
                <a:gd name="T1" fmla="*/ 56 h 56"/>
                <a:gd name="T2" fmla="*/ 0 w 48"/>
                <a:gd name="T3" fmla="*/ 56 h 56"/>
                <a:gd name="T4" fmla="*/ 0 w 48"/>
                <a:gd name="T5" fmla="*/ 5 h 56"/>
                <a:gd name="T6" fmla="*/ 2 w 48"/>
                <a:gd name="T7" fmla="*/ 2 h 56"/>
                <a:gd name="T8" fmla="*/ 5 w 48"/>
                <a:gd name="T9" fmla="*/ 0 h 56"/>
                <a:gd name="T10" fmla="*/ 43 w 48"/>
                <a:gd name="T11" fmla="*/ 0 h 56"/>
                <a:gd name="T12" fmla="*/ 47 w 48"/>
                <a:gd name="T13" fmla="*/ 2 h 56"/>
                <a:gd name="T14" fmla="*/ 48 w 48"/>
                <a:gd name="T15" fmla="*/ 5 h 56"/>
                <a:gd name="T16" fmla="*/ 48 w 48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6">
                  <a:moveTo>
                    <a:pt x="48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6" y="1"/>
                    <a:pt x="47" y="2"/>
                  </a:cubicBezTo>
                  <a:cubicBezTo>
                    <a:pt x="48" y="3"/>
                    <a:pt x="48" y="4"/>
                    <a:pt x="48" y="5"/>
                  </a:cubicBezTo>
                  <a:cubicBezTo>
                    <a:pt x="48" y="56"/>
                    <a:pt x="48" y="56"/>
                    <a:pt x="48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Freeform 16"/>
            <p:cNvSpPr>
              <a:spLocks/>
            </p:cNvSpPr>
            <p:nvPr/>
          </p:nvSpPr>
          <p:spPr bwMode="auto">
            <a:xfrm>
              <a:off x="1723" y="1314"/>
              <a:ext cx="47" cy="128"/>
            </a:xfrm>
            <a:custGeom>
              <a:avLst/>
              <a:gdLst>
                <a:gd name="T0" fmla="*/ 47 w 47"/>
                <a:gd name="T1" fmla="*/ 128 h 128"/>
                <a:gd name="T2" fmla="*/ 0 w 47"/>
                <a:gd name="T3" fmla="*/ 128 h 128"/>
                <a:gd name="T4" fmla="*/ 0 w 47"/>
                <a:gd name="T5" fmla="*/ 5 h 128"/>
                <a:gd name="T6" fmla="*/ 1 w 47"/>
                <a:gd name="T7" fmla="*/ 2 h 128"/>
                <a:gd name="T8" fmla="*/ 5 w 47"/>
                <a:gd name="T9" fmla="*/ 0 h 128"/>
                <a:gd name="T10" fmla="*/ 42 w 47"/>
                <a:gd name="T11" fmla="*/ 0 h 128"/>
                <a:gd name="T12" fmla="*/ 46 w 47"/>
                <a:gd name="T13" fmla="*/ 2 h 128"/>
                <a:gd name="T14" fmla="*/ 47 w 47"/>
                <a:gd name="T15" fmla="*/ 5 h 128"/>
                <a:gd name="T16" fmla="*/ 47 w 47"/>
                <a:gd name="T1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28">
                  <a:moveTo>
                    <a:pt x="47" y="128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7" y="4"/>
                    <a:pt x="47" y="5"/>
                  </a:cubicBezTo>
                  <a:lnTo>
                    <a:pt x="47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Freeform 17"/>
            <p:cNvSpPr>
              <a:spLocks/>
            </p:cNvSpPr>
            <p:nvPr/>
          </p:nvSpPr>
          <p:spPr bwMode="auto">
            <a:xfrm>
              <a:off x="1821" y="1353"/>
              <a:ext cx="48" cy="89"/>
            </a:xfrm>
            <a:custGeom>
              <a:avLst/>
              <a:gdLst>
                <a:gd name="T0" fmla="*/ 48 w 48"/>
                <a:gd name="T1" fmla="*/ 89 h 89"/>
                <a:gd name="T2" fmla="*/ 0 w 48"/>
                <a:gd name="T3" fmla="*/ 89 h 89"/>
                <a:gd name="T4" fmla="*/ 0 w 48"/>
                <a:gd name="T5" fmla="*/ 6 h 89"/>
                <a:gd name="T6" fmla="*/ 1 w 48"/>
                <a:gd name="T7" fmla="*/ 2 h 89"/>
                <a:gd name="T8" fmla="*/ 5 w 48"/>
                <a:gd name="T9" fmla="*/ 0 h 89"/>
                <a:gd name="T10" fmla="*/ 43 w 48"/>
                <a:gd name="T11" fmla="*/ 0 h 89"/>
                <a:gd name="T12" fmla="*/ 46 w 48"/>
                <a:gd name="T13" fmla="*/ 2 h 89"/>
                <a:gd name="T14" fmla="*/ 48 w 48"/>
                <a:gd name="T15" fmla="*/ 6 h 89"/>
                <a:gd name="T16" fmla="*/ 48 w 48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89">
                  <a:moveTo>
                    <a:pt x="48" y="89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8" y="4"/>
                    <a:pt x="48" y="6"/>
                  </a:cubicBezTo>
                  <a:cubicBezTo>
                    <a:pt x="48" y="89"/>
                    <a:pt x="48" y="89"/>
                    <a:pt x="48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Freeform 18"/>
            <p:cNvSpPr>
              <a:spLocks/>
            </p:cNvSpPr>
            <p:nvPr/>
          </p:nvSpPr>
          <p:spPr bwMode="auto">
            <a:xfrm>
              <a:off x="1901" y="1205"/>
              <a:ext cx="84" cy="237"/>
            </a:xfrm>
            <a:custGeom>
              <a:avLst/>
              <a:gdLst>
                <a:gd name="T0" fmla="*/ 79 w 84"/>
                <a:gd name="T1" fmla="*/ 64 h 237"/>
                <a:gd name="T2" fmla="*/ 84 w 84"/>
                <a:gd name="T3" fmla="*/ 62 h 237"/>
                <a:gd name="T4" fmla="*/ 83 w 84"/>
                <a:gd name="T5" fmla="*/ 56 h 237"/>
                <a:gd name="T6" fmla="*/ 46 w 84"/>
                <a:gd name="T7" fmla="*/ 2 h 237"/>
                <a:gd name="T8" fmla="*/ 42 w 84"/>
                <a:gd name="T9" fmla="*/ 0 h 237"/>
                <a:gd name="T10" fmla="*/ 38 w 84"/>
                <a:gd name="T11" fmla="*/ 2 h 237"/>
                <a:gd name="T12" fmla="*/ 1 w 84"/>
                <a:gd name="T13" fmla="*/ 56 h 237"/>
                <a:gd name="T14" fmla="*/ 1 w 84"/>
                <a:gd name="T15" fmla="*/ 62 h 237"/>
                <a:gd name="T16" fmla="*/ 5 w 84"/>
                <a:gd name="T17" fmla="*/ 64 h 237"/>
                <a:gd name="T18" fmla="*/ 18 w 84"/>
                <a:gd name="T19" fmla="*/ 64 h 237"/>
                <a:gd name="T20" fmla="*/ 18 w 84"/>
                <a:gd name="T21" fmla="*/ 237 h 237"/>
                <a:gd name="T22" fmla="*/ 66 w 84"/>
                <a:gd name="T23" fmla="*/ 237 h 237"/>
                <a:gd name="T24" fmla="*/ 66 w 84"/>
                <a:gd name="T25" fmla="*/ 64 h 237"/>
                <a:gd name="T26" fmla="*/ 79 w 84"/>
                <a:gd name="T27" fmla="*/ 6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237">
                  <a:moveTo>
                    <a:pt x="79" y="64"/>
                  </a:moveTo>
                  <a:cubicBezTo>
                    <a:pt x="81" y="64"/>
                    <a:pt x="83" y="63"/>
                    <a:pt x="84" y="62"/>
                  </a:cubicBezTo>
                  <a:cubicBezTo>
                    <a:pt x="84" y="60"/>
                    <a:pt x="84" y="58"/>
                    <a:pt x="83" y="56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5" y="1"/>
                    <a:pt x="44" y="0"/>
                    <a:pt x="42" y="0"/>
                  </a:cubicBezTo>
                  <a:cubicBezTo>
                    <a:pt x="40" y="0"/>
                    <a:pt x="39" y="1"/>
                    <a:pt x="38" y="2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58"/>
                    <a:pt x="0" y="60"/>
                    <a:pt x="1" y="62"/>
                  </a:cubicBezTo>
                  <a:cubicBezTo>
                    <a:pt x="1" y="63"/>
                    <a:pt x="3" y="64"/>
                    <a:pt x="5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237"/>
                    <a:pt x="18" y="237"/>
                    <a:pt x="18" y="237"/>
                  </a:cubicBezTo>
                  <a:cubicBezTo>
                    <a:pt x="66" y="237"/>
                    <a:pt x="66" y="237"/>
                    <a:pt x="66" y="237"/>
                  </a:cubicBezTo>
                  <a:cubicBezTo>
                    <a:pt x="66" y="64"/>
                    <a:pt x="66" y="64"/>
                    <a:pt x="66" y="64"/>
                  </a:cubicBezTo>
                  <a:lnTo>
                    <a:pt x="79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Freeform 19"/>
            <p:cNvSpPr>
              <a:spLocks/>
            </p:cNvSpPr>
            <p:nvPr/>
          </p:nvSpPr>
          <p:spPr bwMode="auto">
            <a:xfrm>
              <a:off x="1552" y="1187"/>
              <a:ext cx="510" cy="276"/>
            </a:xfrm>
            <a:custGeom>
              <a:avLst/>
              <a:gdLst>
                <a:gd name="T0" fmla="*/ 8 w 512"/>
                <a:gd name="T1" fmla="*/ 268 h 276"/>
                <a:gd name="T2" fmla="*/ 8 w 512"/>
                <a:gd name="T3" fmla="*/ 4 h 276"/>
                <a:gd name="T4" fmla="*/ 7 w 512"/>
                <a:gd name="T5" fmla="*/ 1 h 276"/>
                <a:gd name="T6" fmla="*/ 4 w 512"/>
                <a:gd name="T7" fmla="*/ 0 h 276"/>
                <a:gd name="T8" fmla="*/ 4 w 512"/>
                <a:gd name="T9" fmla="*/ 0 h 276"/>
                <a:gd name="T10" fmla="*/ 1 w 512"/>
                <a:gd name="T11" fmla="*/ 1 h 276"/>
                <a:gd name="T12" fmla="*/ 0 w 512"/>
                <a:gd name="T13" fmla="*/ 4 h 276"/>
                <a:gd name="T14" fmla="*/ 0 w 512"/>
                <a:gd name="T15" fmla="*/ 276 h 276"/>
                <a:gd name="T16" fmla="*/ 508 w 512"/>
                <a:gd name="T17" fmla="*/ 276 h 276"/>
                <a:gd name="T18" fmla="*/ 511 w 512"/>
                <a:gd name="T19" fmla="*/ 275 h 276"/>
                <a:gd name="T20" fmla="*/ 512 w 512"/>
                <a:gd name="T21" fmla="*/ 272 h 276"/>
                <a:gd name="T22" fmla="*/ 512 w 512"/>
                <a:gd name="T23" fmla="*/ 272 h 276"/>
                <a:gd name="T24" fmla="*/ 511 w 512"/>
                <a:gd name="T25" fmla="*/ 269 h 276"/>
                <a:gd name="T26" fmla="*/ 508 w 512"/>
                <a:gd name="T27" fmla="*/ 268 h 276"/>
                <a:gd name="T28" fmla="*/ 8 w 512"/>
                <a:gd name="T29" fmla="*/ 26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2" h="276">
                  <a:moveTo>
                    <a:pt x="8" y="268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508" y="276"/>
                    <a:pt x="508" y="276"/>
                    <a:pt x="508" y="276"/>
                  </a:cubicBezTo>
                  <a:cubicBezTo>
                    <a:pt x="509" y="276"/>
                    <a:pt x="510" y="276"/>
                    <a:pt x="511" y="275"/>
                  </a:cubicBezTo>
                  <a:cubicBezTo>
                    <a:pt x="512" y="274"/>
                    <a:pt x="512" y="273"/>
                    <a:pt x="512" y="272"/>
                  </a:cubicBezTo>
                  <a:cubicBezTo>
                    <a:pt x="512" y="272"/>
                    <a:pt x="512" y="272"/>
                    <a:pt x="512" y="272"/>
                  </a:cubicBezTo>
                  <a:cubicBezTo>
                    <a:pt x="512" y="271"/>
                    <a:pt x="512" y="270"/>
                    <a:pt x="511" y="269"/>
                  </a:cubicBezTo>
                  <a:cubicBezTo>
                    <a:pt x="510" y="268"/>
                    <a:pt x="509" y="268"/>
                    <a:pt x="508" y="268"/>
                  </a:cubicBezTo>
                  <a:cubicBezTo>
                    <a:pt x="8" y="268"/>
                    <a:pt x="8" y="268"/>
                    <a:pt x="8" y="2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5" name="Group 32"/>
          <p:cNvGrpSpPr>
            <a:grpSpLocks noChangeAspect="1"/>
          </p:cNvGrpSpPr>
          <p:nvPr/>
        </p:nvGrpSpPr>
        <p:grpSpPr bwMode="auto">
          <a:xfrm>
            <a:off x="8850038" y="3320047"/>
            <a:ext cx="1536286" cy="1090764"/>
            <a:chOff x="4354" y="1098"/>
            <a:chExt cx="800" cy="56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6" name="Freeform 33"/>
            <p:cNvSpPr>
              <a:spLocks noEditPoints="1"/>
            </p:cNvSpPr>
            <p:nvPr/>
          </p:nvSpPr>
          <p:spPr bwMode="auto">
            <a:xfrm>
              <a:off x="4441" y="1098"/>
              <a:ext cx="626" cy="423"/>
            </a:xfrm>
            <a:custGeom>
              <a:avLst/>
              <a:gdLst>
                <a:gd name="T0" fmla="*/ 621 w 628"/>
                <a:gd name="T1" fmla="*/ 7 h 423"/>
                <a:gd name="T2" fmla="*/ 605 w 628"/>
                <a:gd name="T3" fmla="*/ 0 h 423"/>
                <a:gd name="T4" fmla="*/ 24 w 628"/>
                <a:gd name="T5" fmla="*/ 0 h 423"/>
                <a:gd name="T6" fmla="*/ 7 w 628"/>
                <a:gd name="T7" fmla="*/ 7 h 423"/>
                <a:gd name="T8" fmla="*/ 0 w 628"/>
                <a:gd name="T9" fmla="*/ 23 h 423"/>
                <a:gd name="T10" fmla="*/ 0 w 628"/>
                <a:gd name="T11" fmla="*/ 423 h 423"/>
                <a:gd name="T12" fmla="*/ 628 w 628"/>
                <a:gd name="T13" fmla="*/ 423 h 423"/>
                <a:gd name="T14" fmla="*/ 628 w 628"/>
                <a:gd name="T15" fmla="*/ 23 h 423"/>
                <a:gd name="T16" fmla="*/ 621 w 628"/>
                <a:gd name="T17" fmla="*/ 7 h 423"/>
                <a:gd name="T18" fmla="*/ 314 w 628"/>
                <a:gd name="T19" fmla="*/ 13 h 423"/>
                <a:gd name="T20" fmla="*/ 321 w 628"/>
                <a:gd name="T21" fmla="*/ 20 h 423"/>
                <a:gd name="T22" fmla="*/ 314 w 628"/>
                <a:gd name="T23" fmla="*/ 27 h 423"/>
                <a:gd name="T24" fmla="*/ 307 w 628"/>
                <a:gd name="T25" fmla="*/ 20 h 423"/>
                <a:gd name="T26" fmla="*/ 314 w 628"/>
                <a:gd name="T27" fmla="*/ 13 h 423"/>
                <a:gd name="T28" fmla="*/ 587 w 628"/>
                <a:gd name="T29" fmla="*/ 382 h 423"/>
                <a:gd name="T30" fmla="*/ 41 w 628"/>
                <a:gd name="T31" fmla="*/ 382 h 423"/>
                <a:gd name="T32" fmla="*/ 41 w 628"/>
                <a:gd name="T33" fmla="*/ 41 h 423"/>
                <a:gd name="T34" fmla="*/ 587 w 628"/>
                <a:gd name="T35" fmla="*/ 41 h 423"/>
                <a:gd name="T36" fmla="*/ 587 w 628"/>
                <a:gd name="T37" fmla="*/ 38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8" h="423">
                  <a:moveTo>
                    <a:pt x="621" y="7"/>
                  </a:moveTo>
                  <a:cubicBezTo>
                    <a:pt x="617" y="2"/>
                    <a:pt x="611" y="0"/>
                    <a:pt x="60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7" y="0"/>
                    <a:pt x="11" y="2"/>
                    <a:pt x="7" y="7"/>
                  </a:cubicBezTo>
                  <a:cubicBezTo>
                    <a:pt x="2" y="11"/>
                    <a:pt x="0" y="17"/>
                    <a:pt x="0" y="23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628" y="423"/>
                    <a:pt x="628" y="423"/>
                    <a:pt x="628" y="423"/>
                  </a:cubicBezTo>
                  <a:cubicBezTo>
                    <a:pt x="628" y="23"/>
                    <a:pt x="628" y="23"/>
                    <a:pt x="628" y="23"/>
                  </a:cubicBezTo>
                  <a:cubicBezTo>
                    <a:pt x="628" y="17"/>
                    <a:pt x="626" y="11"/>
                    <a:pt x="621" y="7"/>
                  </a:cubicBezTo>
                  <a:close/>
                  <a:moveTo>
                    <a:pt x="314" y="13"/>
                  </a:moveTo>
                  <a:cubicBezTo>
                    <a:pt x="318" y="13"/>
                    <a:pt x="321" y="16"/>
                    <a:pt x="321" y="20"/>
                  </a:cubicBezTo>
                  <a:cubicBezTo>
                    <a:pt x="321" y="24"/>
                    <a:pt x="318" y="27"/>
                    <a:pt x="314" y="27"/>
                  </a:cubicBezTo>
                  <a:cubicBezTo>
                    <a:pt x="310" y="27"/>
                    <a:pt x="307" y="24"/>
                    <a:pt x="307" y="20"/>
                  </a:cubicBezTo>
                  <a:cubicBezTo>
                    <a:pt x="307" y="16"/>
                    <a:pt x="310" y="13"/>
                    <a:pt x="314" y="13"/>
                  </a:cubicBezTo>
                  <a:close/>
                  <a:moveTo>
                    <a:pt x="587" y="382"/>
                  </a:moveTo>
                  <a:cubicBezTo>
                    <a:pt x="41" y="382"/>
                    <a:pt x="41" y="382"/>
                    <a:pt x="41" y="382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587" y="41"/>
                    <a:pt x="587" y="41"/>
                    <a:pt x="587" y="41"/>
                  </a:cubicBezTo>
                  <a:lnTo>
                    <a:pt x="587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" name="Freeform 34"/>
            <p:cNvSpPr>
              <a:spLocks noEditPoints="1"/>
            </p:cNvSpPr>
            <p:nvPr/>
          </p:nvSpPr>
          <p:spPr bwMode="auto">
            <a:xfrm>
              <a:off x="4354" y="1538"/>
              <a:ext cx="800" cy="97"/>
            </a:xfrm>
            <a:custGeom>
              <a:avLst/>
              <a:gdLst>
                <a:gd name="T0" fmla="*/ 87 w 802"/>
                <a:gd name="T1" fmla="*/ 0 h 97"/>
                <a:gd name="T2" fmla="*/ 4 w 802"/>
                <a:gd name="T3" fmla="*/ 83 h 97"/>
                <a:gd name="T4" fmla="*/ 2 w 802"/>
                <a:gd name="T5" fmla="*/ 92 h 97"/>
                <a:gd name="T6" fmla="*/ 10 w 802"/>
                <a:gd name="T7" fmla="*/ 97 h 97"/>
                <a:gd name="T8" fmla="*/ 792 w 802"/>
                <a:gd name="T9" fmla="*/ 97 h 97"/>
                <a:gd name="T10" fmla="*/ 800 w 802"/>
                <a:gd name="T11" fmla="*/ 92 h 97"/>
                <a:gd name="T12" fmla="*/ 798 w 802"/>
                <a:gd name="T13" fmla="*/ 83 h 97"/>
                <a:gd name="T14" fmla="*/ 715 w 802"/>
                <a:gd name="T15" fmla="*/ 0 h 97"/>
                <a:gd name="T16" fmla="*/ 87 w 802"/>
                <a:gd name="T17" fmla="*/ 0 h 97"/>
                <a:gd name="T18" fmla="*/ 711 w 802"/>
                <a:gd name="T19" fmla="*/ 47 h 97"/>
                <a:gd name="T20" fmla="*/ 712 w 802"/>
                <a:gd name="T21" fmla="*/ 54 h 97"/>
                <a:gd name="T22" fmla="*/ 706 w 802"/>
                <a:gd name="T23" fmla="*/ 58 h 97"/>
                <a:gd name="T24" fmla="*/ 484 w 802"/>
                <a:gd name="T25" fmla="*/ 58 h 97"/>
                <a:gd name="T26" fmla="*/ 485 w 802"/>
                <a:gd name="T27" fmla="*/ 64 h 97"/>
                <a:gd name="T28" fmla="*/ 484 w 802"/>
                <a:gd name="T29" fmla="*/ 67 h 97"/>
                <a:gd name="T30" fmla="*/ 481 w 802"/>
                <a:gd name="T31" fmla="*/ 69 h 97"/>
                <a:gd name="T32" fmla="*/ 321 w 802"/>
                <a:gd name="T33" fmla="*/ 69 h 97"/>
                <a:gd name="T34" fmla="*/ 318 w 802"/>
                <a:gd name="T35" fmla="*/ 67 h 97"/>
                <a:gd name="T36" fmla="*/ 317 w 802"/>
                <a:gd name="T37" fmla="*/ 64 h 97"/>
                <a:gd name="T38" fmla="*/ 318 w 802"/>
                <a:gd name="T39" fmla="*/ 58 h 97"/>
                <a:gd name="T40" fmla="*/ 96 w 802"/>
                <a:gd name="T41" fmla="*/ 58 h 97"/>
                <a:gd name="T42" fmla="*/ 90 w 802"/>
                <a:gd name="T43" fmla="*/ 54 h 97"/>
                <a:gd name="T44" fmla="*/ 91 w 802"/>
                <a:gd name="T45" fmla="*/ 47 h 97"/>
                <a:gd name="T46" fmla="*/ 113 w 802"/>
                <a:gd name="T47" fmla="*/ 20 h 97"/>
                <a:gd name="T48" fmla="*/ 689 w 802"/>
                <a:gd name="T49" fmla="*/ 20 h 97"/>
                <a:gd name="T50" fmla="*/ 711 w 802"/>
                <a:gd name="T51" fmla="*/ 4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2" h="97">
                  <a:moveTo>
                    <a:pt x="87" y="0"/>
                  </a:moveTo>
                  <a:cubicBezTo>
                    <a:pt x="4" y="83"/>
                    <a:pt x="4" y="83"/>
                    <a:pt x="4" y="83"/>
                  </a:cubicBezTo>
                  <a:cubicBezTo>
                    <a:pt x="1" y="85"/>
                    <a:pt x="0" y="89"/>
                    <a:pt x="2" y="92"/>
                  </a:cubicBezTo>
                  <a:cubicBezTo>
                    <a:pt x="3" y="95"/>
                    <a:pt x="6" y="97"/>
                    <a:pt x="10" y="97"/>
                  </a:cubicBezTo>
                  <a:cubicBezTo>
                    <a:pt x="792" y="97"/>
                    <a:pt x="792" y="97"/>
                    <a:pt x="792" y="97"/>
                  </a:cubicBezTo>
                  <a:cubicBezTo>
                    <a:pt x="796" y="97"/>
                    <a:pt x="799" y="95"/>
                    <a:pt x="800" y="92"/>
                  </a:cubicBezTo>
                  <a:cubicBezTo>
                    <a:pt x="802" y="89"/>
                    <a:pt x="801" y="85"/>
                    <a:pt x="798" y="83"/>
                  </a:cubicBezTo>
                  <a:cubicBezTo>
                    <a:pt x="715" y="0"/>
                    <a:pt x="715" y="0"/>
                    <a:pt x="715" y="0"/>
                  </a:cubicBezTo>
                  <a:lnTo>
                    <a:pt x="87" y="0"/>
                  </a:lnTo>
                  <a:close/>
                  <a:moveTo>
                    <a:pt x="711" y="47"/>
                  </a:moveTo>
                  <a:cubicBezTo>
                    <a:pt x="713" y="49"/>
                    <a:pt x="713" y="51"/>
                    <a:pt x="712" y="54"/>
                  </a:cubicBezTo>
                  <a:cubicBezTo>
                    <a:pt x="711" y="56"/>
                    <a:pt x="709" y="58"/>
                    <a:pt x="706" y="58"/>
                  </a:cubicBezTo>
                  <a:cubicBezTo>
                    <a:pt x="484" y="58"/>
                    <a:pt x="484" y="58"/>
                    <a:pt x="484" y="58"/>
                  </a:cubicBezTo>
                  <a:cubicBezTo>
                    <a:pt x="485" y="64"/>
                    <a:pt x="485" y="64"/>
                    <a:pt x="485" y="64"/>
                  </a:cubicBezTo>
                  <a:cubicBezTo>
                    <a:pt x="485" y="65"/>
                    <a:pt x="485" y="66"/>
                    <a:pt x="484" y="67"/>
                  </a:cubicBezTo>
                  <a:cubicBezTo>
                    <a:pt x="483" y="68"/>
                    <a:pt x="482" y="69"/>
                    <a:pt x="481" y="69"/>
                  </a:cubicBezTo>
                  <a:cubicBezTo>
                    <a:pt x="321" y="69"/>
                    <a:pt x="321" y="69"/>
                    <a:pt x="321" y="69"/>
                  </a:cubicBezTo>
                  <a:cubicBezTo>
                    <a:pt x="320" y="69"/>
                    <a:pt x="319" y="68"/>
                    <a:pt x="318" y="67"/>
                  </a:cubicBezTo>
                  <a:cubicBezTo>
                    <a:pt x="317" y="66"/>
                    <a:pt x="317" y="65"/>
                    <a:pt x="317" y="64"/>
                  </a:cubicBezTo>
                  <a:cubicBezTo>
                    <a:pt x="318" y="58"/>
                    <a:pt x="318" y="58"/>
                    <a:pt x="318" y="5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3" y="58"/>
                    <a:pt x="91" y="56"/>
                    <a:pt x="90" y="54"/>
                  </a:cubicBezTo>
                  <a:cubicBezTo>
                    <a:pt x="89" y="51"/>
                    <a:pt x="89" y="49"/>
                    <a:pt x="91" y="47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689" y="20"/>
                    <a:pt x="689" y="20"/>
                    <a:pt x="689" y="20"/>
                  </a:cubicBezTo>
                  <a:lnTo>
                    <a:pt x="71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18" name="Freeform 35"/>
            <p:cNvSpPr>
              <a:spLocks noEditPoints="1"/>
            </p:cNvSpPr>
            <p:nvPr/>
          </p:nvSpPr>
          <p:spPr bwMode="auto">
            <a:xfrm>
              <a:off x="4355" y="1637"/>
              <a:ext cx="798" cy="29"/>
            </a:xfrm>
            <a:custGeom>
              <a:avLst/>
              <a:gdLst>
                <a:gd name="T0" fmla="*/ 791 w 800"/>
                <a:gd name="T1" fmla="*/ 3 h 29"/>
                <a:gd name="T2" fmla="*/ 469 w 800"/>
                <a:gd name="T3" fmla="*/ 3 h 29"/>
                <a:gd name="T4" fmla="*/ 468 w 800"/>
                <a:gd name="T5" fmla="*/ 6 h 29"/>
                <a:gd name="T6" fmla="*/ 461 w 800"/>
                <a:gd name="T7" fmla="*/ 9 h 29"/>
                <a:gd name="T8" fmla="*/ 339 w 800"/>
                <a:gd name="T9" fmla="*/ 9 h 29"/>
                <a:gd name="T10" fmla="*/ 332 w 800"/>
                <a:gd name="T11" fmla="*/ 6 h 29"/>
                <a:gd name="T12" fmla="*/ 331 w 800"/>
                <a:gd name="T13" fmla="*/ 3 h 29"/>
                <a:gd name="T14" fmla="*/ 9 w 800"/>
                <a:gd name="T15" fmla="*/ 3 h 29"/>
                <a:gd name="T16" fmla="*/ 0 w 800"/>
                <a:gd name="T17" fmla="*/ 0 h 29"/>
                <a:gd name="T18" fmla="*/ 0 w 800"/>
                <a:gd name="T19" fmla="*/ 9 h 29"/>
                <a:gd name="T20" fmla="*/ 6 w 800"/>
                <a:gd name="T21" fmla="*/ 23 h 29"/>
                <a:gd name="T22" fmla="*/ 21 w 800"/>
                <a:gd name="T23" fmla="*/ 29 h 29"/>
                <a:gd name="T24" fmla="*/ 779 w 800"/>
                <a:gd name="T25" fmla="*/ 29 h 29"/>
                <a:gd name="T26" fmla="*/ 794 w 800"/>
                <a:gd name="T27" fmla="*/ 23 h 29"/>
                <a:gd name="T28" fmla="*/ 800 w 800"/>
                <a:gd name="T29" fmla="*/ 9 h 29"/>
                <a:gd name="T30" fmla="*/ 800 w 800"/>
                <a:gd name="T31" fmla="*/ 0 h 29"/>
                <a:gd name="T32" fmla="*/ 791 w 800"/>
                <a:gd name="T33" fmla="*/ 3 h 29"/>
                <a:gd name="T34" fmla="*/ 72 w 800"/>
                <a:gd name="T35" fmla="*/ 21 h 29"/>
                <a:gd name="T36" fmla="*/ 68 w 800"/>
                <a:gd name="T37" fmla="*/ 16 h 29"/>
                <a:gd name="T38" fmla="*/ 72 w 800"/>
                <a:gd name="T39" fmla="*/ 12 h 29"/>
                <a:gd name="T40" fmla="*/ 77 w 800"/>
                <a:gd name="T41" fmla="*/ 16 h 29"/>
                <a:gd name="T42" fmla="*/ 72 w 800"/>
                <a:gd name="T43" fmla="*/ 21 h 29"/>
                <a:gd name="T44" fmla="*/ 94 w 800"/>
                <a:gd name="T45" fmla="*/ 21 h 29"/>
                <a:gd name="T46" fmla="*/ 89 w 800"/>
                <a:gd name="T47" fmla="*/ 16 h 29"/>
                <a:gd name="T48" fmla="*/ 94 w 800"/>
                <a:gd name="T49" fmla="*/ 12 h 29"/>
                <a:gd name="T50" fmla="*/ 98 w 800"/>
                <a:gd name="T51" fmla="*/ 16 h 29"/>
                <a:gd name="T52" fmla="*/ 94 w 800"/>
                <a:gd name="T53" fmla="*/ 21 h 29"/>
                <a:gd name="T54" fmla="*/ 115 w 800"/>
                <a:gd name="T55" fmla="*/ 21 h 29"/>
                <a:gd name="T56" fmla="*/ 111 w 800"/>
                <a:gd name="T57" fmla="*/ 16 h 29"/>
                <a:gd name="T58" fmla="*/ 115 w 800"/>
                <a:gd name="T59" fmla="*/ 12 h 29"/>
                <a:gd name="T60" fmla="*/ 120 w 800"/>
                <a:gd name="T61" fmla="*/ 16 h 29"/>
                <a:gd name="T62" fmla="*/ 115 w 800"/>
                <a:gd name="T63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0" h="29">
                  <a:moveTo>
                    <a:pt x="791" y="3"/>
                  </a:moveTo>
                  <a:cubicBezTo>
                    <a:pt x="469" y="3"/>
                    <a:pt x="469" y="3"/>
                    <a:pt x="469" y="3"/>
                  </a:cubicBezTo>
                  <a:cubicBezTo>
                    <a:pt x="469" y="4"/>
                    <a:pt x="468" y="5"/>
                    <a:pt x="468" y="6"/>
                  </a:cubicBezTo>
                  <a:cubicBezTo>
                    <a:pt x="466" y="8"/>
                    <a:pt x="463" y="9"/>
                    <a:pt x="461" y="9"/>
                  </a:cubicBezTo>
                  <a:cubicBezTo>
                    <a:pt x="339" y="9"/>
                    <a:pt x="339" y="9"/>
                    <a:pt x="339" y="9"/>
                  </a:cubicBezTo>
                  <a:cubicBezTo>
                    <a:pt x="337" y="9"/>
                    <a:pt x="334" y="8"/>
                    <a:pt x="332" y="6"/>
                  </a:cubicBezTo>
                  <a:cubicBezTo>
                    <a:pt x="332" y="5"/>
                    <a:pt x="331" y="4"/>
                    <a:pt x="331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2" y="2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4"/>
                    <a:pt x="2" y="19"/>
                    <a:pt x="6" y="23"/>
                  </a:cubicBezTo>
                  <a:cubicBezTo>
                    <a:pt x="10" y="27"/>
                    <a:pt x="15" y="29"/>
                    <a:pt x="21" y="29"/>
                  </a:cubicBezTo>
                  <a:cubicBezTo>
                    <a:pt x="779" y="29"/>
                    <a:pt x="779" y="29"/>
                    <a:pt x="779" y="29"/>
                  </a:cubicBezTo>
                  <a:cubicBezTo>
                    <a:pt x="785" y="29"/>
                    <a:pt x="790" y="27"/>
                    <a:pt x="794" y="23"/>
                  </a:cubicBezTo>
                  <a:cubicBezTo>
                    <a:pt x="798" y="19"/>
                    <a:pt x="800" y="14"/>
                    <a:pt x="800" y="9"/>
                  </a:cubicBezTo>
                  <a:cubicBezTo>
                    <a:pt x="800" y="0"/>
                    <a:pt x="800" y="0"/>
                    <a:pt x="800" y="0"/>
                  </a:cubicBezTo>
                  <a:cubicBezTo>
                    <a:pt x="798" y="2"/>
                    <a:pt x="795" y="3"/>
                    <a:pt x="791" y="3"/>
                  </a:cubicBezTo>
                  <a:close/>
                  <a:moveTo>
                    <a:pt x="72" y="21"/>
                  </a:moveTo>
                  <a:cubicBezTo>
                    <a:pt x="70" y="21"/>
                    <a:pt x="68" y="19"/>
                    <a:pt x="68" y="16"/>
                  </a:cubicBezTo>
                  <a:cubicBezTo>
                    <a:pt x="68" y="14"/>
                    <a:pt x="70" y="12"/>
                    <a:pt x="72" y="12"/>
                  </a:cubicBezTo>
                  <a:cubicBezTo>
                    <a:pt x="75" y="12"/>
                    <a:pt x="77" y="14"/>
                    <a:pt x="77" y="16"/>
                  </a:cubicBezTo>
                  <a:cubicBezTo>
                    <a:pt x="77" y="19"/>
                    <a:pt x="75" y="21"/>
                    <a:pt x="72" y="21"/>
                  </a:cubicBezTo>
                  <a:close/>
                  <a:moveTo>
                    <a:pt x="94" y="21"/>
                  </a:moveTo>
                  <a:cubicBezTo>
                    <a:pt x="91" y="21"/>
                    <a:pt x="89" y="19"/>
                    <a:pt x="89" y="16"/>
                  </a:cubicBezTo>
                  <a:cubicBezTo>
                    <a:pt x="89" y="14"/>
                    <a:pt x="91" y="12"/>
                    <a:pt x="94" y="12"/>
                  </a:cubicBezTo>
                  <a:cubicBezTo>
                    <a:pt x="96" y="12"/>
                    <a:pt x="98" y="14"/>
                    <a:pt x="98" y="16"/>
                  </a:cubicBezTo>
                  <a:cubicBezTo>
                    <a:pt x="98" y="19"/>
                    <a:pt x="96" y="21"/>
                    <a:pt x="94" y="21"/>
                  </a:cubicBezTo>
                  <a:close/>
                  <a:moveTo>
                    <a:pt x="115" y="21"/>
                  </a:moveTo>
                  <a:cubicBezTo>
                    <a:pt x="113" y="21"/>
                    <a:pt x="111" y="19"/>
                    <a:pt x="111" y="16"/>
                  </a:cubicBezTo>
                  <a:cubicBezTo>
                    <a:pt x="111" y="14"/>
                    <a:pt x="113" y="12"/>
                    <a:pt x="115" y="12"/>
                  </a:cubicBezTo>
                  <a:cubicBezTo>
                    <a:pt x="118" y="12"/>
                    <a:pt x="120" y="14"/>
                    <a:pt x="120" y="16"/>
                  </a:cubicBezTo>
                  <a:cubicBezTo>
                    <a:pt x="120" y="19"/>
                    <a:pt x="118" y="21"/>
                    <a:pt x="1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9" name="Freeform 36"/>
            <p:cNvSpPr>
              <a:spLocks/>
            </p:cNvSpPr>
            <p:nvPr/>
          </p:nvSpPr>
          <p:spPr bwMode="auto">
            <a:xfrm>
              <a:off x="4702" y="1225"/>
              <a:ext cx="50" cy="48"/>
            </a:xfrm>
            <a:custGeom>
              <a:avLst/>
              <a:gdLst>
                <a:gd name="T0" fmla="*/ 50 w 50"/>
                <a:gd name="T1" fmla="*/ 24 h 48"/>
                <a:gd name="T2" fmla="*/ 47 w 50"/>
                <a:gd name="T3" fmla="*/ 36 h 48"/>
                <a:gd name="T4" fmla="*/ 40 w 50"/>
                <a:gd name="T5" fmla="*/ 30 h 48"/>
                <a:gd name="T6" fmla="*/ 41 w 50"/>
                <a:gd name="T7" fmla="*/ 24 h 48"/>
                <a:gd name="T8" fmla="*/ 25 w 50"/>
                <a:gd name="T9" fmla="*/ 8 h 48"/>
                <a:gd name="T10" fmla="*/ 9 w 50"/>
                <a:gd name="T11" fmla="*/ 24 h 48"/>
                <a:gd name="T12" fmla="*/ 19 w 50"/>
                <a:gd name="T13" fmla="*/ 40 h 48"/>
                <a:gd name="T14" fmla="*/ 19 w 50"/>
                <a:gd name="T15" fmla="*/ 48 h 48"/>
                <a:gd name="T16" fmla="*/ 0 w 50"/>
                <a:gd name="T17" fmla="*/ 24 h 48"/>
                <a:gd name="T18" fmla="*/ 25 w 50"/>
                <a:gd name="T19" fmla="*/ 0 h 48"/>
                <a:gd name="T20" fmla="*/ 50 w 50"/>
                <a:gd name="T21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48">
                  <a:moveTo>
                    <a:pt x="50" y="24"/>
                  </a:moveTo>
                  <a:cubicBezTo>
                    <a:pt x="50" y="29"/>
                    <a:pt x="48" y="33"/>
                    <a:pt x="47" y="36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1" y="28"/>
                    <a:pt x="41" y="26"/>
                    <a:pt x="41" y="24"/>
                  </a:cubicBezTo>
                  <a:cubicBezTo>
                    <a:pt x="41" y="15"/>
                    <a:pt x="34" y="8"/>
                    <a:pt x="25" y="8"/>
                  </a:cubicBezTo>
                  <a:cubicBezTo>
                    <a:pt x="16" y="8"/>
                    <a:pt x="9" y="15"/>
                    <a:pt x="9" y="24"/>
                  </a:cubicBezTo>
                  <a:cubicBezTo>
                    <a:pt x="9" y="31"/>
                    <a:pt x="13" y="37"/>
                    <a:pt x="19" y="40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8" y="45"/>
                    <a:pt x="0" y="36"/>
                    <a:pt x="0" y="24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39" y="0"/>
                    <a:pt x="50" y="11"/>
                    <a:pt x="5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" name="Freeform 37"/>
            <p:cNvSpPr>
              <a:spLocks/>
            </p:cNvSpPr>
            <p:nvPr/>
          </p:nvSpPr>
          <p:spPr bwMode="auto">
            <a:xfrm>
              <a:off x="4682" y="1204"/>
              <a:ext cx="90" cy="90"/>
            </a:xfrm>
            <a:custGeom>
              <a:avLst/>
              <a:gdLst>
                <a:gd name="T0" fmla="*/ 45 w 90"/>
                <a:gd name="T1" fmla="*/ 0 h 90"/>
                <a:gd name="T2" fmla="*/ 0 w 90"/>
                <a:gd name="T3" fmla="*/ 45 h 90"/>
                <a:gd name="T4" fmla="*/ 39 w 90"/>
                <a:gd name="T5" fmla="*/ 90 h 90"/>
                <a:gd name="T6" fmla="*/ 39 w 90"/>
                <a:gd name="T7" fmla="*/ 82 h 90"/>
                <a:gd name="T8" fmla="*/ 8 w 90"/>
                <a:gd name="T9" fmla="*/ 45 h 90"/>
                <a:gd name="T10" fmla="*/ 45 w 90"/>
                <a:gd name="T11" fmla="*/ 9 h 90"/>
                <a:gd name="T12" fmla="*/ 82 w 90"/>
                <a:gd name="T13" fmla="*/ 45 h 90"/>
                <a:gd name="T14" fmla="*/ 75 w 90"/>
                <a:gd name="T15" fmla="*/ 66 h 90"/>
                <a:gd name="T16" fmla="*/ 81 w 90"/>
                <a:gd name="T17" fmla="*/ 72 h 90"/>
                <a:gd name="T18" fmla="*/ 90 w 90"/>
                <a:gd name="T19" fmla="*/ 45 h 90"/>
                <a:gd name="T20" fmla="*/ 45 w 90"/>
                <a:gd name="T2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cubicBezTo>
                    <a:pt x="20" y="0"/>
                    <a:pt x="0" y="21"/>
                    <a:pt x="0" y="45"/>
                  </a:cubicBezTo>
                  <a:cubicBezTo>
                    <a:pt x="0" y="68"/>
                    <a:pt x="17" y="87"/>
                    <a:pt x="39" y="90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21" y="79"/>
                    <a:pt x="8" y="64"/>
                    <a:pt x="8" y="45"/>
                  </a:cubicBezTo>
                  <a:cubicBezTo>
                    <a:pt x="8" y="25"/>
                    <a:pt x="25" y="9"/>
                    <a:pt x="45" y="9"/>
                  </a:cubicBezTo>
                  <a:cubicBezTo>
                    <a:pt x="65" y="9"/>
                    <a:pt x="82" y="25"/>
                    <a:pt x="82" y="45"/>
                  </a:cubicBezTo>
                  <a:cubicBezTo>
                    <a:pt x="82" y="53"/>
                    <a:pt x="79" y="60"/>
                    <a:pt x="75" y="66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7" y="65"/>
                    <a:pt x="90" y="55"/>
                    <a:pt x="90" y="45"/>
                  </a:cubicBezTo>
                  <a:cubicBezTo>
                    <a:pt x="90" y="21"/>
                    <a:pt x="70" y="0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4727" y="1248"/>
              <a:ext cx="99" cy="167"/>
            </a:xfrm>
            <a:custGeom>
              <a:avLst/>
              <a:gdLst>
                <a:gd name="T0" fmla="*/ 0 w 99"/>
                <a:gd name="T1" fmla="*/ 1 h 167"/>
                <a:gd name="T2" fmla="*/ 0 w 99"/>
                <a:gd name="T3" fmla="*/ 1 h 167"/>
                <a:gd name="T4" fmla="*/ 0 w 99"/>
                <a:gd name="T5" fmla="*/ 143 h 167"/>
                <a:gd name="T6" fmla="*/ 0 w 99"/>
                <a:gd name="T7" fmla="*/ 143 h 167"/>
                <a:gd name="T8" fmla="*/ 1 w 99"/>
                <a:gd name="T9" fmla="*/ 143 h 167"/>
                <a:gd name="T10" fmla="*/ 1 w 99"/>
                <a:gd name="T11" fmla="*/ 143 h 167"/>
                <a:gd name="T12" fmla="*/ 29 w 99"/>
                <a:gd name="T13" fmla="*/ 119 h 167"/>
                <a:gd name="T14" fmla="*/ 29 w 99"/>
                <a:gd name="T15" fmla="*/ 119 h 167"/>
                <a:gd name="T16" fmla="*/ 29 w 99"/>
                <a:gd name="T17" fmla="*/ 119 h 167"/>
                <a:gd name="T18" fmla="*/ 30 w 99"/>
                <a:gd name="T19" fmla="*/ 119 h 167"/>
                <a:gd name="T20" fmla="*/ 47 w 99"/>
                <a:gd name="T21" fmla="*/ 163 h 167"/>
                <a:gd name="T22" fmla="*/ 50 w 99"/>
                <a:gd name="T23" fmla="*/ 166 h 167"/>
                <a:gd name="T24" fmla="*/ 54 w 99"/>
                <a:gd name="T25" fmla="*/ 166 h 167"/>
                <a:gd name="T26" fmla="*/ 76 w 99"/>
                <a:gd name="T27" fmla="*/ 157 h 167"/>
                <a:gd name="T28" fmla="*/ 79 w 99"/>
                <a:gd name="T29" fmla="*/ 155 h 167"/>
                <a:gd name="T30" fmla="*/ 79 w 99"/>
                <a:gd name="T31" fmla="*/ 151 h 167"/>
                <a:gd name="T32" fmla="*/ 61 w 99"/>
                <a:gd name="T33" fmla="*/ 107 h 167"/>
                <a:gd name="T34" fmla="*/ 61 w 99"/>
                <a:gd name="T35" fmla="*/ 106 h 167"/>
                <a:gd name="T36" fmla="*/ 61 w 99"/>
                <a:gd name="T37" fmla="*/ 106 h 167"/>
                <a:gd name="T38" fmla="*/ 62 w 99"/>
                <a:gd name="T39" fmla="*/ 106 h 167"/>
                <a:gd name="T40" fmla="*/ 98 w 99"/>
                <a:gd name="T41" fmla="*/ 104 h 167"/>
                <a:gd name="T42" fmla="*/ 99 w 99"/>
                <a:gd name="T43" fmla="*/ 104 h 167"/>
                <a:gd name="T44" fmla="*/ 99 w 99"/>
                <a:gd name="T45" fmla="*/ 104 h 167"/>
                <a:gd name="T46" fmla="*/ 99 w 99"/>
                <a:gd name="T47" fmla="*/ 103 h 167"/>
                <a:gd name="T48" fmla="*/ 1 w 99"/>
                <a:gd name="T49" fmla="*/ 1 h 167"/>
                <a:gd name="T50" fmla="*/ 0 w 99"/>
                <a:gd name="T51" fmla="*/ 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9" h="167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" y="143"/>
                    <a:pt x="1" y="143"/>
                    <a:pt x="1" y="143"/>
                  </a:cubicBezTo>
                  <a:cubicBezTo>
                    <a:pt x="1" y="143"/>
                    <a:pt x="1" y="143"/>
                    <a:pt x="1" y="143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29" y="119"/>
                    <a:pt x="30" y="119"/>
                    <a:pt x="30" y="119"/>
                  </a:cubicBezTo>
                  <a:cubicBezTo>
                    <a:pt x="47" y="163"/>
                    <a:pt x="47" y="163"/>
                    <a:pt x="47" y="163"/>
                  </a:cubicBezTo>
                  <a:cubicBezTo>
                    <a:pt x="48" y="164"/>
                    <a:pt x="49" y="165"/>
                    <a:pt x="50" y="166"/>
                  </a:cubicBezTo>
                  <a:cubicBezTo>
                    <a:pt x="52" y="167"/>
                    <a:pt x="53" y="167"/>
                    <a:pt x="54" y="166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7" y="157"/>
                    <a:pt x="78" y="156"/>
                    <a:pt x="79" y="155"/>
                  </a:cubicBezTo>
                  <a:cubicBezTo>
                    <a:pt x="79" y="153"/>
                    <a:pt x="79" y="152"/>
                    <a:pt x="79" y="151"/>
                  </a:cubicBezTo>
                  <a:cubicBezTo>
                    <a:pt x="61" y="107"/>
                    <a:pt x="61" y="107"/>
                    <a:pt x="61" y="107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6"/>
                    <a:pt x="62" y="106"/>
                    <a:pt x="62" y="106"/>
                  </a:cubicBezTo>
                  <a:cubicBezTo>
                    <a:pt x="98" y="104"/>
                    <a:pt x="98" y="104"/>
                    <a:pt x="98" y="104"/>
                  </a:cubicBezTo>
                  <a:cubicBezTo>
                    <a:pt x="98" y="104"/>
                    <a:pt x="98" y="104"/>
                    <a:pt x="99" y="104"/>
                  </a:cubicBezTo>
                  <a:cubicBezTo>
                    <a:pt x="99" y="104"/>
                    <a:pt x="99" y="104"/>
                    <a:pt x="99" y="104"/>
                  </a:cubicBezTo>
                  <a:cubicBezTo>
                    <a:pt x="99" y="104"/>
                    <a:pt x="99" y="103"/>
                    <a:pt x="99" y="10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2" name="Group 121"/>
          <p:cNvGrpSpPr>
            <a:grpSpLocks noChangeAspect="1"/>
          </p:cNvGrpSpPr>
          <p:nvPr/>
        </p:nvGrpSpPr>
        <p:grpSpPr bwMode="auto">
          <a:xfrm>
            <a:off x="1983891" y="3321968"/>
            <a:ext cx="1277036" cy="1086922"/>
            <a:chOff x="515" y="3088"/>
            <a:chExt cx="665" cy="56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3" name="Freeform 122"/>
            <p:cNvSpPr>
              <a:spLocks/>
            </p:cNvSpPr>
            <p:nvPr/>
          </p:nvSpPr>
          <p:spPr bwMode="auto">
            <a:xfrm>
              <a:off x="706" y="3550"/>
              <a:ext cx="283" cy="104"/>
            </a:xfrm>
            <a:custGeom>
              <a:avLst/>
              <a:gdLst>
                <a:gd name="T0" fmla="*/ 269 w 340"/>
                <a:gd name="T1" fmla="*/ 71 h 125"/>
                <a:gd name="T2" fmla="*/ 269 w 340"/>
                <a:gd name="T3" fmla="*/ 12 h 125"/>
                <a:gd name="T4" fmla="*/ 266 w 340"/>
                <a:gd name="T5" fmla="*/ 3 h 125"/>
                <a:gd name="T6" fmla="*/ 257 w 340"/>
                <a:gd name="T7" fmla="*/ 0 h 125"/>
                <a:gd name="T8" fmla="*/ 83 w 340"/>
                <a:gd name="T9" fmla="*/ 0 h 125"/>
                <a:gd name="T10" fmla="*/ 74 w 340"/>
                <a:gd name="T11" fmla="*/ 3 h 125"/>
                <a:gd name="T12" fmla="*/ 71 w 340"/>
                <a:gd name="T13" fmla="*/ 12 h 125"/>
                <a:gd name="T14" fmla="*/ 71 w 340"/>
                <a:gd name="T15" fmla="*/ 71 h 125"/>
                <a:gd name="T16" fmla="*/ 2 w 340"/>
                <a:gd name="T17" fmla="*/ 108 h 125"/>
                <a:gd name="T18" fmla="*/ 1 w 340"/>
                <a:gd name="T19" fmla="*/ 110 h 125"/>
                <a:gd name="T20" fmla="*/ 0 w 340"/>
                <a:gd name="T21" fmla="*/ 112 h 125"/>
                <a:gd name="T22" fmla="*/ 0 w 340"/>
                <a:gd name="T23" fmla="*/ 120 h 125"/>
                <a:gd name="T24" fmla="*/ 1 w 340"/>
                <a:gd name="T25" fmla="*/ 124 h 125"/>
                <a:gd name="T26" fmla="*/ 5 w 340"/>
                <a:gd name="T27" fmla="*/ 125 h 125"/>
                <a:gd name="T28" fmla="*/ 335 w 340"/>
                <a:gd name="T29" fmla="*/ 125 h 125"/>
                <a:gd name="T30" fmla="*/ 339 w 340"/>
                <a:gd name="T31" fmla="*/ 124 h 125"/>
                <a:gd name="T32" fmla="*/ 340 w 340"/>
                <a:gd name="T33" fmla="*/ 120 h 125"/>
                <a:gd name="T34" fmla="*/ 340 w 340"/>
                <a:gd name="T35" fmla="*/ 112 h 125"/>
                <a:gd name="T36" fmla="*/ 339 w 340"/>
                <a:gd name="T37" fmla="*/ 110 h 125"/>
                <a:gd name="T38" fmla="*/ 338 w 340"/>
                <a:gd name="T39" fmla="*/ 108 h 125"/>
                <a:gd name="T40" fmla="*/ 269 w 340"/>
                <a:gd name="T41" fmla="*/ 7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0" h="125">
                  <a:moveTo>
                    <a:pt x="269" y="71"/>
                  </a:moveTo>
                  <a:cubicBezTo>
                    <a:pt x="269" y="12"/>
                    <a:pt x="269" y="12"/>
                    <a:pt x="269" y="12"/>
                  </a:cubicBezTo>
                  <a:cubicBezTo>
                    <a:pt x="269" y="9"/>
                    <a:pt x="268" y="6"/>
                    <a:pt x="266" y="3"/>
                  </a:cubicBezTo>
                  <a:cubicBezTo>
                    <a:pt x="263" y="1"/>
                    <a:pt x="260" y="0"/>
                    <a:pt x="257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0" y="0"/>
                    <a:pt x="77" y="1"/>
                    <a:pt x="74" y="3"/>
                  </a:cubicBezTo>
                  <a:cubicBezTo>
                    <a:pt x="72" y="6"/>
                    <a:pt x="71" y="9"/>
                    <a:pt x="71" y="12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2" y="108"/>
                    <a:pt x="2" y="108"/>
                    <a:pt x="2" y="108"/>
                  </a:cubicBezTo>
                  <a:cubicBezTo>
                    <a:pt x="2" y="109"/>
                    <a:pt x="1" y="109"/>
                    <a:pt x="1" y="110"/>
                  </a:cubicBezTo>
                  <a:cubicBezTo>
                    <a:pt x="0" y="111"/>
                    <a:pt x="0" y="111"/>
                    <a:pt x="0" y="112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2"/>
                    <a:pt x="1" y="123"/>
                    <a:pt x="1" y="124"/>
                  </a:cubicBezTo>
                  <a:cubicBezTo>
                    <a:pt x="2" y="124"/>
                    <a:pt x="3" y="125"/>
                    <a:pt x="5" y="125"/>
                  </a:cubicBezTo>
                  <a:cubicBezTo>
                    <a:pt x="335" y="125"/>
                    <a:pt x="335" y="125"/>
                    <a:pt x="335" y="125"/>
                  </a:cubicBezTo>
                  <a:cubicBezTo>
                    <a:pt x="337" y="125"/>
                    <a:pt x="338" y="124"/>
                    <a:pt x="339" y="124"/>
                  </a:cubicBezTo>
                  <a:cubicBezTo>
                    <a:pt x="339" y="123"/>
                    <a:pt x="340" y="122"/>
                    <a:pt x="340" y="120"/>
                  </a:cubicBezTo>
                  <a:cubicBezTo>
                    <a:pt x="340" y="112"/>
                    <a:pt x="340" y="112"/>
                    <a:pt x="340" y="112"/>
                  </a:cubicBezTo>
                  <a:cubicBezTo>
                    <a:pt x="340" y="111"/>
                    <a:pt x="340" y="111"/>
                    <a:pt x="339" y="110"/>
                  </a:cubicBezTo>
                  <a:cubicBezTo>
                    <a:pt x="339" y="109"/>
                    <a:pt x="338" y="109"/>
                    <a:pt x="338" y="108"/>
                  </a:cubicBezTo>
                  <a:lnTo>
                    <a:pt x="269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4" name="Freeform 123"/>
            <p:cNvSpPr>
              <a:spLocks noEditPoints="1"/>
            </p:cNvSpPr>
            <p:nvPr/>
          </p:nvSpPr>
          <p:spPr bwMode="auto">
            <a:xfrm>
              <a:off x="515" y="3088"/>
              <a:ext cx="665" cy="449"/>
            </a:xfrm>
            <a:custGeom>
              <a:avLst/>
              <a:gdLst>
                <a:gd name="T0" fmla="*/ 791 w 800"/>
                <a:gd name="T1" fmla="*/ 9 h 539"/>
                <a:gd name="T2" fmla="*/ 770 w 800"/>
                <a:gd name="T3" fmla="*/ 0 h 539"/>
                <a:gd name="T4" fmla="*/ 30 w 800"/>
                <a:gd name="T5" fmla="*/ 0 h 539"/>
                <a:gd name="T6" fmla="*/ 9 w 800"/>
                <a:gd name="T7" fmla="*/ 9 h 539"/>
                <a:gd name="T8" fmla="*/ 0 w 800"/>
                <a:gd name="T9" fmla="*/ 30 h 539"/>
                <a:gd name="T10" fmla="*/ 0 w 800"/>
                <a:gd name="T11" fmla="*/ 509 h 539"/>
                <a:gd name="T12" fmla="*/ 9 w 800"/>
                <a:gd name="T13" fmla="*/ 530 h 539"/>
                <a:gd name="T14" fmla="*/ 30 w 800"/>
                <a:gd name="T15" fmla="*/ 539 h 539"/>
                <a:gd name="T16" fmla="*/ 770 w 800"/>
                <a:gd name="T17" fmla="*/ 539 h 539"/>
                <a:gd name="T18" fmla="*/ 791 w 800"/>
                <a:gd name="T19" fmla="*/ 530 h 539"/>
                <a:gd name="T20" fmla="*/ 800 w 800"/>
                <a:gd name="T21" fmla="*/ 509 h 539"/>
                <a:gd name="T22" fmla="*/ 800 w 800"/>
                <a:gd name="T23" fmla="*/ 30 h 539"/>
                <a:gd name="T24" fmla="*/ 791 w 800"/>
                <a:gd name="T25" fmla="*/ 9 h 539"/>
                <a:gd name="T26" fmla="*/ 400 w 800"/>
                <a:gd name="T27" fmla="*/ 526 h 539"/>
                <a:gd name="T28" fmla="*/ 387 w 800"/>
                <a:gd name="T29" fmla="*/ 513 h 539"/>
                <a:gd name="T30" fmla="*/ 400 w 800"/>
                <a:gd name="T31" fmla="*/ 500 h 539"/>
                <a:gd name="T32" fmla="*/ 413 w 800"/>
                <a:gd name="T33" fmla="*/ 513 h 539"/>
                <a:gd name="T34" fmla="*/ 400 w 800"/>
                <a:gd name="T35" fmla="*/ 526 h 539"/>
                <a:gd name="T36" fmla="*/ 748 w 800"/>
                <a:gd name="T37" fmla="*/ 487 h 539"/>
                <a:gd name="T38" fmla="*/ 52 w 800"/>
                <a:gd name="T39" fmla="*/ 487 h 539"/>
                <a:gd name="T40" fmla="*/ 52 w 800"/>
                <a:gd name="T41" fmla="*/ 52 h 539"/>
                <a:gd name="T42" fmla="*/ 748 w 800"/>
                <a:gd name="T43" fmla="*/ 52 h 539"/>
                <a:gd name="T44" fmla="*/ 748 w 800"/>
                <a:gd name="T45" fmla="*/ 487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0" h="539">
                  <a:moveTo>
                    <a:pt x="791" y="9"/>
                  </a:moveTo>
                  <a:cubicBezTo>
                    <a:pt x="785" y="3"/>
                    <a:pt x="778" y="0"/>
                    <a:pt x="77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2" y="0"/>
                    <a:pt x="15" y="3"/>
                    <a:pt x="9" y="9"/>
                  </a:cubicBezTo>
                  <a:cubicBezTo>
                    <a:pt x="3" y="15"/>
                    <a:pt x="0" y="23"/>
                    <a:pt x="0" y="30"/>
                  </a:cubicBezTo>
                  <a:cubicBezTo>
                    <a:pt x="0" y="509"/>
                    <a:pt x="0" y="509"/>
                    <a:pt x="0" y="509"/>
                  </a:cubicBezTo>
                  <a:cubicBezTo>
                    <a:pt x="0" y="517"/>
                    <a:pt x="3" y="525"/>
                    <a:pt x="9" y="530"/>
                  </a:cubicBezTo>
                  <a:cubicBezTo>
                    <a:pt x="15" y="536"/>
                    <a:pt x="22" y="539"/>
                    <a:pt x="30" y="539"/>
                  </a:cubicBezTo>
                  <a:cubicBezTo>
                    <a:pt x="770" y="539"/>
                    <a:pt x="770" y="539"/>
                    <a:pt x="770" y="539"/>
                  </a:cubicBezTo>
                  <a:cubicBezTo>
                    <a:pt x="778" y="539"/>
                    <a:pt x="785" y="536"/>
                    <a:pt x="791" y="530"/>
                  </a:cubicBezTo>
                  <a:cubicBezTo>
                    <a:pt x="797" y="525"/>
                    <a:pt x="800" y="517"/>
                    <a:pt x="800" y="509"/>
                  </a:cubicBezTo>
                  <a:cubicBezTo>
                    <a:pt x="800" y="30"/>
                    <a:pt x="800" y="30"/>
                    <a:pt x="800" y="30"/>
                  </a:cubicBezTo>
                  <a:cubicBezTo>
                    <a:pt x="800" y="23"/>
                    <a:pt x="797" y="15"/>
                    <a:pt x="791" y="9"/>
                  </a:cubicBezTo>
                  <a:close/>
                  <a:moveTo>
                    <a:pt x="400" y="526"/>
                  </a:moveTo>
                  <a:cubicBezTo>
                    <a:pt x="393" y="526"/>
                    <a:pt x="387" y="521"/>
                    <a:pt x="387" y="513"/>
                  </a:cubicBezTo>
                  <a:cubicBezTo>
                    <a:pt x="387" y="506"/>
                    <a:pt x="393" y="500"/>
                    <a:pt x="400" y="500"/>
                  </a:cubicBezTo>
                  <a:cubicBezTo>
                    <a:pt x="407" y="500"/>
                    <a:pt x="413" y="506"/>
                    <a:pt x="413" y="513"/>
                  </a:cubicBezTo>
                  <a:cubicBezTo>
                    <a:pt x="413" y="521"/>
                    <a:pt x="407" y="526"/>
                    <a:pt x="400" y="526"/>
                  </a:cubicBezTo>
                  <a:close/>
                  <a:moveTo>
                    <a:pt x="748" y="487"/>
                  </a:moveTo>
                  <a:cubicBezTo>
                    <a:pt x="52" y="487"/>
                    <a:pt x="52" y="487"/>
                    <a:pt x="52" y="487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748" y="52"/>
                    <a:pt x="748" y="52"/>
                    <a:pt x="748" y="52"/>
                  </a:cubicBezTo>
                  <a:lnTo>
                    <a:pt x="748" y="4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5" name="Freeform 124"/>
            <p:cNvSpPr>
              <a:spLocks/>
            </p:cNvSpPr>
            <p:nvPr/>
          </p:nvSpPr>
          <p:spPr bwMode="auto">
            <a:xfrm>
              <a:off x="646" y="3459"/>
              <a:ext cx="56" cy="9"/>
            </a:xfrm>
            <a:custGeom>
              <a:avLst/>
              <a:gdLst>
                <a:gd name="T0" fmla="*/ 6 w 67"/>
                <a:gd name="T1" fmla="*/ 0 h 11"/>
                <a:gd name="T2" fmla="*/ 2 w 67"/>
                <a:gd name="T3" fmla="*/ 2 h 11"/>
                <a:gd name="T4" fmla="*/ 0 w 67"/>
                <a:gd name="T5" fmla="*/ 6 h 11"/>
                <a:gd name="T6" fmla="*/ 0 w 67"/>
                <a:gd name="T7" fmla="*/ 11 h 11"/>
                <a:gd name="T8" fmla="*/ 67 w 67"/>
                <a:gd name="T9" fmla="*/ 11 h 11"/>
                <a:gd name="T10" fmla="*/ 67 w 67"/>
                <a:gd name="T11" fmla="*/ 6 h 11"/>
                <a:gd name="T12" fmla="*/ 65 w 67"/>
                <a:gd name="T13" fmla="*/ 2 h 11"/>
                <a:gd name="T14" fmla="*/ 61 w 67"/>
                <a:gd name="T15" fmla="*/ 0 h 11"/>
                <a:gd name="T16" fmla="*/ 6 w 67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1">
                  <a:moveTo>
                    <a:pt x="6" y="0"/>
                  </a:move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5"/>
                    <a:pt x="66" y="3"/>
                    <a:pt x="65" y="2"/>
                  </a:cubicBezTo>
                  <a:cubicBezTo>
                    <a:pt x="64" y="1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" name="Freeform 125"/>
            <p:cNvSpPr>
              <a:spLocks/>
            </p:cNvSpPr>
            <p:nvPr/>
          </p:nvSpPr>
          <p:spPr bwMode="auto">
            <a:xfrm>
              <a:off x="715" y="3395"/>
              <a:ext cx="55" cy="73"/>
            </a:xfrm>
            <a:custGeom>
              <a:avLst/>
              <a:gdLst>
                <a:gd name="T0" fmla="*/ 6 w 67"/>
                <a:gd name="T1" fmla="*/ 0 h 88"/>
                <a:gd name="T2" fmla="*/ 2 w 67"/>
                <a:gd name="T3" fmla="*/ 1 h 88"/>
                <a:gd name="T4" fmla="*/ 0 w 67"/>
                <a:gd name="T5" fmla="*/ 6 h 88"/>
                <a:gd name="T6" fmla="*/ 0 w 67"/>
                <a:gd name="T7" fmla="*/ 88 h 88"/>
                <a:gd name="T8" fmla="*/ 67 w 67"/>
                <a:gd name="T9" fmla="*/ 88 h 88"/>
                <a:gd name="T10" fmla="*/ 67 w 67"/>
                <a:gd name="T11" fmla="*/ 6 h 88"/>
                <a:gd name="T12" fmla="*/ 65 w 67"/>
                <a:gd name="T13" fmla="*/ 1 h 88"/>
                <a:gd name="T14" fmla="*/ 61 w 67"/>
                <a:gd name="T15" fmla="*/ 0 h 88"/>
                <a:gd name="T16" fmla="*/ 6 w 67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88">
                  <a:moveTo>
                    <a:pt x="6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7" name="Freeform 126"/>
            <p:cNvSpPr>
              <a:spLocks/>
            </p:cNvSpPr>
            <p:nvPr/>
          </p:nvSpPr>
          <p:spPr bwMode="auto">
            <a:xfrm>
              <a:off x="783" y="3368"/>
              <a:ext cx="55" cy="100"/>
            </a:xfrm>
            <a:custGeom>
              <a:avLst/>
              <a:gdLst>
                <a:gd name="T0" fmla="*/ 6 w 67"/>
                <a:gd name="T1" fmla="*/ 0 h 120"/>
                <a:gd name="T2" fmla="*/ 2 w 67"/>
                <a:gd name="T3" fmla="*/ 2 h 120"/>
                <a:gd name="T4" fmla="*/ 0 w 67"/>
                <a:gd name="T5" fmla="*/ 6 h 120"/>
                <a:gd name="T6" fmla="*/ 0 w 67"/>
                <a:gd name="T7" fmla="*/ 120 h 120"/>
                <a:gd name="T8" fmla="*/ 67 w 67"/>
                <a:gd name="T9" fmla="*/ 120 h 120"/>
                <a:gd name="T10" fmla="*/ 67 w 67"/>
                <a:gd name="T11" fmla="*/ 6 h 120"/>
                <a:gd name="T12" fmla="*/ 65 w 67"/>
                <a:gd name="T13" fmla="*/ 2 h 120"/>
                <a:gd name="T14" fmla="*/ 61 w 67"/>
                <a:gd name="T15" fmla="*/ 0 h 120"/>
                <a:gd name="T16" fmla="*/ 6 w 67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20">
                  <a:moveTo>
                    <a:pt x="6" y="0"/>
                  </a:moveTo>
                  <a:cubicBezTo>
                    <a:pt x="4" y="0"/>
                    <a:pt x="3" y="0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2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8" name="Freeform 127"/>
            <p:cNvSpPr>
              <a:spLocks/>
            </p:cNvSpPr>
            <p:nvPr/>
          </p:nvSpPr>
          <p:spPr bwMode="auto">
            <a:xfrm>
              <a:off x="851" y="3379"/>
              <a:ext cx="56" cy="89"/>
            </a:xfrm>
            <a:custGeom>
              <a:avLst/>
              <a:gdLst>
                <a:gd name="T0" fmla="*/ 6 w 67"/>
                <a:gd name="T1" fmla="*/ 0 h 107"/>
                <a:gd name="T2" fmla="*/ 2 w 67"/>
                <a:gd name="T3" fmla="*/ 2 h 107"/>
                <a:gd name="T4" fmla="*/ 0 w 67"/>
                <a:gd name="T5" fmla="*/ 6 h 107"/>
                <a:gd name="T6" fmla="*/ 0 w 67"/>
                <a:gd name="T7" fmla="*/ 107 h 107"/>
                <a:gd name="T8" fmla="*/ 67 w 67"/>
                <a:gd name="T9" fmla="*/ 107 h 107"/>
                <a:gd name="T10" fmla="*/ 67 w 67"/>
                <a:gd name="T11" fmla="*/ 6 h 107"/>
                <a:gd name="T12" fmla="*/ 65 w 67"/>
                <a:gd name="T13" fmla="*/ 2 h 107"/>
                <a:gd name="T14" fmla="*/ 61 w 67"/>
                <a:gd name="T15" fmla="*/ 0 h 107"/>
                <a:gd name="T16" fmla="*/ 6 w 67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07">
                  <a:moveTo>
                    <a:pt x="6" y="0"/>
                  </a:moveTo>
                  <a:cubicBezTo>
                    <a:pt x="5" y="0"/>
                    <a:pt x="3" y="0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67" y="107"/>
                    <a:pt x="67" y="107"/>
                    <a:pt x="67" y="107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5"/>
                    <a:pt x="66" y="3"/>
                    <a:pt x="65" y="2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9" name="Freeform 128"/>
            <p:cNvSpPr>
              <a:spLocks/>
            </p:cNvSpPr>
            <p:nvPr/>
          </p:nvSpPr>
          <p:spPr bwMode="auto">
            <a:xfrm>
              <a:off x="919" y="3337"/>
              <a:ext cx="56" cy="131"/>
            </a:xfrm>
            <a:custGeom>
              <a:avLst/>
              <a:gdLst>
                <a:gd name="T0" fmla="*/ 6 w 67"/>
                <a:gd name="T1" fmla="*/ 0 h 158"/>
                <a:gd name="T2" fmla="*/ 2 w 67"/>
                <a:gd name="T3" fmla="*/ 1 h 158"/>
                <a:gd name="T4" fmla="*/ 0 w 67"/>
                <a:gd name="T5" fmla="*/ 6 h 158"/>
                <a:gd name="T6" fmla="*/ 0 w 67"/>
                <a:gd name="T7" fmla="*/ 158 h 158"/>
                <a:gd name="T8" fmla="*/ 67 w 67"/>
                <a:gd name="T9" fmla="*/ 158 h 158"/>
                <a:gd name="T10" fmla="*/ 67 w 67"/>
                <a:gd name="T11" fmla="*/ 6 h 158"/>
                <a:gd name="T12" fmla="*/ 65 w 67"/>
                <a:gd name="T13" fmla="*/ 1 h 158"/>
                <a:gd name="T14" fmla="*/ 61 w 67"/>
                <a:gd name="T15" fmla="*/ 0 h 158"/>
                <a:gd name="T16" fmla="*/ 6 w 67"/>
                <a:gd name="T1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58">
                  <a:moveTo>
                    <a:pt x="6" y="0"/>
                  </a:moveTo>
                  <a:cubicBezTo>
                    <a:pt x="5" y="0"/>
                    <a:pt x="3" y="0"/>
                    <a:pt x="2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67" y="158"/>
                    <a:pt x="67" y="158"/>
                    <a:pt x="67" y="158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0" name="Freeform 129"/>
            <p:cNvSpPr>
              <a:spLocks/>
            </p:cNvSpPr>
            <p:nvPr/>
          </p:nvSpPr>
          <p:spPr bwMode="auto">
            <a:xfrm>
              <a:off x="987" y="3284"/>
              <a:ext cx="56" cy="184"/>
            </a:xfrm>
            <a:custGeom>
              <a:avLst/>
              <a:gdLst>
                <a:gd name="T0" fmla="*/ 6 w 67"/>
                <a:gd name="T1" fmla="*/ 0 h 222"/>
                <a:gd name="T2" fmla="*/ 2 w 67"/>
                <a:gd name="T3" fmla="*/ 1 h 222"/>
                <a:gd name="T4" fmla="*/ 0 w 67"/>
                <a:gd name="T5" fmla="*/ 6 h 222"/>
                <a:gd name="T6" fmla="*/ 0 w 67"/>
                <a:gd name="T7" fmla="*/ 222 h 222"/>
                <a:gd name="T8" fmla="*/ 67 w 67"/>
                <a:gd name="T9" fmla="*/ 222 h 222"/>
                <a:gd name="T10" fmla="*/ 67 w 67"/>
                <a:gd name="T11" fmla="*/ 6 h 222"/>
                <a:gd name="T12" fmla="*/ 65 w 67"/>
                <a:gd name="T13" fmla="*/ 1 h 222"/>
                <a:gd name="T14" fmla="*/ 61 w 67"/>
                <a:gd name="T15" fmla="*/ 0 h 222"/>
                <a:gd name="T16" fmla="*/ 6 w 67"/>
                <a:gd name="T17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222">
                  <a:moveTo>
                    <a:pt x="6" y="0"/>
                  </a:moveTo>
                  <a:cubicBezTo>
                    <a:pt x="5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67" y="222"/>
                    <a:pt x="67" y="222"/>
                    <a:pt x="67" y="222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1" name="Freeform 130"/>
            <p:cNvSpPr>
              <a:spLocks/>
            </p:cNvSpPr>
            <p:nvPr/>
          </p:nvSpPr>
          <p:spPr bwMode="auto">
            <a:xfrm>
              <a:off x="610" y="3178"/>
              <a:ext cx="475" cy="289"/>
            </a:xfrm>
            <a:custGeom>
              <a:avLst/>
              <a:gdLst>
                <a:gd name="T0" fmla="*/ 572 w 572"/>
                <a:gd name="T1" fmla="*/ 7 h 347"/>
                <a:gd name="T2" fmla="*/ 571 w 572"/>
                <a:gd name="T3" fmla="*/ 2 h 347"/>
                <a:gd name="T4" fmla="*/ 567 w 572"/>
                <a:gd name="T5" fmla="*/ 1 h 347"/>
                <a:gd name="T6" fmla="*/ 500 w 572"/>
                <a:gd name="T7" fmla="*/ 20 h 347"/>
                <a:gd name="T8" fmla="*/ 497 w 572"/>
                <a:gd name="T9" fmla="*/ 23 h 347"/>
                <a:gd name="T10" fmla="*/ 498 w 572"/>
                <a:gd name="T11" fmla="*/ 27 h 347"/>
                <a:gd name="T12" fmla="*/ 506 w 572"/>
                <a:gd name="T13" fmla="*/ 37 h 347"/>
                <a:gd name="T14" fmla="*/ 302 w 572"/>
                <a:gd name="T15" fmla="*/ 196 h 347"/>
                <a:gd name="T16" fmla="*/ 190 w 572"/>
                <a:gd name="T17" fmla="*/ 148 h 347"/>
                <a:gd name="T18" fmla="*/ 2 w 572"/>
                <a:gd name="T19" fmla="*/ 327 h 347"/>
                <a:gd name="T20" fmla="*/ 0 w 572"/>
                <a:gd name="T21" fmla="*/ 331 h 347"/>
                <a:gd name="T22" fmla="*/ 2 w 572"/>
                <a:gd name="T23" fmla="*/ 336 h 347"/>
                <a:gd name="T24" fmla="*/ 10 w 572"/>
                <a:gd name="T25" fmla="*/ 345 h 347"/>
                <a:gd name="T26" fmla="*/ 15 w 572"/>
                <a:gd name="T27" fmla="*/ 347 h 347"/>
                <a:gd name="T28" fmla="*/ 19 w 572"/>
                <a:gd name="T29" fmla="*/ 345 h 347"/>
                <a:gd name="T30" fmla="*/ 195 w 572"/>
                <a:gd name="T31" fmla="*/ 178 h 347"/>
                <a:gd name="T32" fmla="*/ 306 w 572"/>
                <a:gd name="T33" fmla="*/ 225 h 347"/>
                <a:gd name="T34" fmla="*/ 521 w 572"/>
                <a:gd name="T35" fmla="*/ 57 h 347"/>
                <a:gd name="T36" fmla="*/ 529 w 572"/>
                <a:gd name="T37" fmla="*/ 68 h 347"/>
                <a:gd name="T38" fmla="*/ 533 w 572"/>
                <a:gd name="T39" fmla="*/ 69 h 347"/>
                <a:gd name="T40" fmla="*/ 536 w 572"/>
                <a:gd name="T41" fmla="*/ 67 h 347"/>
                <a:gd name="T42" fmla="*/ 572 w 572"/>
                <a:gd name="T43" fmla="*/ 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2" h="347">
                  <a:moveTo>
                    <a:pt x="572" y="7"/>
                  </a:moveTo>
                  <a:cubicBezTo>
                    <a:pt x="572" y="5"/>
                    <a:pt x="572" y="4"/>
                    <a:pt x="571" y="2"/>
                  </a:cubicBezTo>
                  <a:cubicBezTo>
                    <a:pt x="570" y="1"/>
                    <a:pt x="568" y="0"/>
                    <a:pt x="567" y="1"/>
                  </a:cubicBezTo>
                  <a:cubicBezTo>
                    <a:pt x="500" y="20"/>
                    <a:pt x="500" y="20"/>
                    <a:pt x="500" y="20"/>
                  </a:cubicBezTo>
                  <a:cubicBezTo>
                    <a:pt x="498" y="21"/>
                    <a:pt x="497" y="22"/>
                    <a:pt x="497" y="23"/>
                  </a:cubicBezTo>
                  <a:cubicBezTo>
                    <a:pt x="496" y="25"/>
                    <a:pt x="497" y="26"/>
                    <a:pt x="498" y="27"/>
                  </a:cubicBezTo>
                  <a:cubicBezTo>
                    <a:pt x="506" y="37"/>
                    <a:pt x="506" y="37"/>
                    <a:pt x="506" y="37"/>
                  </a:cubicBezTo>
                  <a:cubicBezTo>
                    <a:pt x="302" y="196"/>
                    <a:pt x="302" y="196"/>
                    <a:pt x="302" y="196"/>
                  </a:cubicBezTo>
                  <a:cubicBezTo>
                    <a:pt x="190" y="148"/>
                    <a:pt x="190" y="148"/>
                    <a:pt x="190" y="148"/>
                  </a:cubicBezTo>
                  <a:cubicBezTo>
                    <a:pt x="2" y="327"/>
                    <a:pt x="2" y="327"/>
                    <a:pt x="2" y="327"/>
                  </a:cubicBezTo>
                  <a:cubicBezTo>
                    <a:pt x="1" y="328"/>
                    <a:pt x="0" y="329"/>
                    <a:pt x="0" y="331"/>
                  </a:cubicBezTo>
                  <a:cubicBezTo>
                    <a:pt x="0" y="333"/>
                    <a:pt x="0" y="334"/>
                    <a:pt x="2" y="336"/>
                  </a:cubicBezTo>
                  <a:cubicBezTo>
                    <a:pt x="10" y="345"/>
                    <a:pt x="10" y="345"/>
                    <a:pt x="10" y="345"/>
                  </a:cubicBezTo>
                  <a:cubicBezTo>
                    <a:pt x="11" y="346"/>
                    <a:pt x="13" y="347"/>
                    <a:pt x="15" y="347"/>
                  </a:cubicBezTo>
                  <a:cubicBezTo>
                    <a:pt x="16" y="347"/>
                    <a:pt x="18" y="346"/>
                    <a:pt x="19" y="345"/>
                  </a:cubicBezTo>
                  <a:cubicBezTo>
                    <a:pt x="195" y="178"/>
                    <a:pt x="195" y="178"/>
                    <a:pt x="195" y="178"/>
                  </a:cubicBezTo>
                  <a:cubicBezTo>
                    <a:pt x="306" y="225"/>
                    <a:pt x="306" y="225"/>
                    <a:pt x="306" y="225"/>
                  </a:cubicBezTo>
                  <a:cubicBezTo>
                    <a:pt x="521" y="57"/>
                    <a:pt x="521" y="57"/>
                    <a:pt x="521" y="57"/>
                  </a:cubicBezTo>
                  <a:cubicBezTo>
                    <a:pt x="529" y="68"/>
                    <a:pt x="529" y="68"/>
                    <a:pt x="529" y="68"/>
                  </a:cubicBezTo>
                  <a:cubicBezTo>
                    <a:pt x="530" y="69"/>
                    <a:pt x="531" y="69"/>
                    <a:pt x="533" y="69"/>
                  </a:cubicBezTo>
                  <a:cubicBezTo>
                    <a:pt x="534" y="69"/>
                    <a:pt x="535" y="68"/>
                    <a:pt x="536" y="67"/>
                  </a:cubicBezTo>
                  <a:lnTo>
                    <a:pt x="57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2" name="等腰三角形 39"/>
          <p:cNvSpPr/>
          <p:nvPr/>
        </p:nvSpPr>
        <p:spPr>
          <a:xfrm rot="10800000">
            <a:off x="5578538" y="2886910"/>
            <a:ext cx="1034923" cy="200778"/>
          </a:xfrm>
          <a:prstGeom prst="triangle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402992" y="4505141"/>
            <a:ext cx="24023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0000">
                    <a:lumMod val="85000"/>
                    <a:lumOff val="15000"/>
                  </a:srgbClr>
                </a:solidFill>
                <a:latin typeface="Microsoft YaHei" charset="0"/>
                <a:ea typeface="Microsoft YaHei" charset="0"/>
                <a:cs typeface="Microsoft YaHei" charset="0"/>
              </a:rPr>
              <a:t>点击此处添加标题</a:t>
            </a:r>
          </a:p>
        </p:txBody>
      </p:sp>
      <p:sp>
        <p:nvSpPr>
          <p:cNvPr id="34" name="矩形 33"/>
          <p:cNvSpPr/>
          <p:nvPr/>
        </p:nvSpPr>
        <p:spPr>
          <a:xfrm>
            <a:off x="1295536" y="4871769"/>
            <a:ext cx="2617259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rgbClr val="000000">
                    <a:lumMod val="85000"/>
                    <a:lumOff val="15000"/>
                  </a:srgbClr>
                </a:solidFill>
                <a:latin typeface="Microsoft YaHei" charset="0"/>
                <a:ea typeface="Microsoft YaHei" charset="0"/>
                <a:cs typeface="Microsoft YaHei" charset="0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100" dirty="0">
                <a:solidFill>
                  <a:srgbClr val="000000">
                    <a:lumMod val="85000"/>
                    <a:lumOff val="15000"/>
                  </a:srgbClr>
                </a:solidFill>
                <a:latin typeface="Microsoft YaHei" charset="0"/>
                <a:ea typeface="Microsoft YaHei" charset="0"/>
                <a:cs typeface="Microsoft YaHei" charset="0"/>
              </a:rPr>
              <a:t>8-14</a:t>
            </a:r>
            <a:r>
              <a:rPr lang="zh-CN" altLang="en-US" sz="1100" dirty="0">
                <a:solidFill>
                  <a:srgbClr val="000000">
                    <a:lumMod val="85000"/>
                    <a:lumOff val="15000"/>
                  </a:srgbClr>
                </a:solidFill>
                <a:latin typeface="Microsoft YaHei" charset="0"/>
                <a:ea typeface="Microsoft YaHei" charset="0"/>
                <a:cs typeface="Microsoft YaHei" charset="0"/>
              </a:rPr>
              <a:t>号字，</a:t>
            </a:r>
            <a:r>
              <a:rPr lang="en-US" altLang="zh-CN" sz="1100" dirty="0">
                <a:solidFill>
                  <a:srgbClr val="000000">
                    <a:lumMod val="85000"/>
                    <a:lumOff val="15000"/>
                  </a:srgbClr>
                </a:solidFill>
                <a:latin typeface="Microsoft YaHei" charset="0"/>
                <a:ea typeface="Microsoft YaHei" charset="0"/>
                <a:cs typeface="Microsoft YaHei" charset="0"/>
              </a:rPr>
              <a:t>1.3</a:t>
            </a:r>
            <a:r>
              <a:rPr lang="zh-CN" altLang="en-US" sz="1100" dirty="0">
                <a:solidFill>
                  <a:srgbClr val="000000">
                    <a:lumMod val="85000"/>
                    <a:lumOff val="15000"/>
                  </a:srgbClr>
                </a:solidFill>
                <a:latin typeface="Microsoft YaHei" charset="0"/>
                <a:ea typeface="Microsoft YaHei" charset="0"/>
                <a:cs typeface="Microsoft YaHei" charset="0"/>
              </a:rPr>
              <a:t>倍字间距。</a:t>
            </a:r>
          </a:p>
        </p:txBody>
      </p:sp>
      <p:sp>
        <p:nvSpPr>
          <p:cNvPr id="35" name="矩形 34"/>
          <p:cNvSpPr/>
          <p:nvPr/>
        </p:nvSpPr>
        <p:spPr>
          <a:xfrm>
            <a:off x="4894826" y="4505141"/>
            <a:ext cx="24023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0000">
                    <a:lumMod val="85000"/>
                    <a:lumOff val="15000"/>
                  </a:srgbClr>
                </a:solidFill>
                <a:latin typeface="Microsoft YaHei" charset="0"/>
                <a:ea typeface="Microsoft YaHei" charset="0"/>
                <a:cs typeface="Microsoft YaHei" charset="0"/>
              </a:rPr>
              <a:t>点击此处添加标题</a:t>
            </a:r>
          </a:p>
        </p:txBody>
      </p:sp>
      <p:sp>
        <p:nvSpPr>
          <p:cNvPr id="36" name="矩形 35"/>
          <p:cNvSpPr/>
          <p:nvPr/>
        </p:nvSpPr>
        <p:spPr>
          <a:xfrm>
            <a:off x="4787370" y="4871769"/>
            <a:ext cx="2617259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rgbClr val="000000">
                    <a:lumMod val="85000"/>
                    <a:lumOff val="15000"/>
                  </a:srgbClr>
                </a:solidFill>
                <a:latin typeface="Microsoft YaHei" charset="0"/>
                <a:ea typeface="Microsoft YaHei" charset="0"/>
                <a:cs typeface="Microsoft YaHei" charset="0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100" dirty="0">
                <a:solidFill>
                  <a:srgbClr val="000000">
                    <a:lumMod val="85000"/>
                    <a:lumOff val="15000"/>
                  </a:srgbClr>
                </a:solidFill>
                <a:latin typeface="Microsoft YaHei" charset="0"/>
                <a:ea typeface="Microsoft YaHei" charset="0"/>
                <a:cs typeface="Microsoft YaHei" charset="0"/>
              </a:rPr>
              <a:t>8-14</a:t>
            </a:r>
            <a:r>
              <a:rPr lang="zh-CN" altLang="en-US" sz="1100" dirty="0">
                <a:solidFill>
                  <a:srgbClr val="000000">
                    <a:lumMod val="85000"/>
                    <a:lumOff val="15000"/>
                  </a:srgbClr>
                </a:solidFill>
                <a:latin typeface="Microsoft YaHei" charset="0"/>
                <a:ea typeface="Microsoft YaHei" charset="0"/>
                <a:cs typeface="Microsoft YaHei" charset="0"/>
              </a:rPr>
              <a:t>号字，</a:t>
            </a:r>
            <a:r>
              <a:rPr lang="en-US" altLang="zh-CN" sz="1100" dirty="0">
                <a:solidFill>
                  <a:srgbClr val="000000">
                    <a:lumMod val="85000"/>
                    <a:lumOff val="15000"/>
                  </a:srgbClr>
                </a:solidFill>
                <a:latin typeface="Microsoft YaHei" charset="0"/>
                <a:ea typeface="Microsoft YaHei" charset="0"/>
                <a:cs typeface="Microsoft YaHei" charset="0"/>
              </a:rPr>
              <a:t>1.3</a:t>
            </a:r>
            <a:r>
              <a:rPr lang="zh-CN" altLang="en-US" sz="1100" dirty="0">
                <a:solidFill>
                  <a:srgbClr val="000000">
                    <a:lumMod val="85000"/>
                    <a:lumOff val="15000"/>
                  </a:srgbClr>
                </a:solidFill>
                <a:latin typeface="Microsoft YaHei" charset="0"/>
                <a:ea typeface="Microsoft YaHei" charset="0"/>
                <a:cs typeface="Microsoft YaHei" charset="0"/>
              </a:rPr>
              <a:t>倍字间距。</a:t>
            </a:r>
          </a:p>
        </p:txBody>
      </p:sp>
      <p:sp>
        <p:nvSpPr>
          <p:cNvPr id="37" name="矩形 36"/>
          <p:cNvSpPr/>
          <p:nvPr/>
        </p:nvSpPr>
        <p:spPr>
          <a:xfrm>
            <a:off x="8417007" y="4505141"/>
            <a:ext cx="24023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0000">
                    <a:lumMod val="85000"/>
                    <a:lumOff val="15000"/>
                  </a:srgbClr>
                </a:solidFill>
                <a:latin typeface="Microsoft YaHei" charset="0"/>
                <a:ea typeface="Microsoft YaHei" charset="0"/>
                <a:cs typeface="Microsoft YaHei" charset="0"/>
              </a:rPr>
              <a:t>点击此处添加标题</a:t>
            </a:r>
          </a:p>
        </p:txBody>
      </p:sp>
      <p:sp>
        <p:nvSpPr>
          <p:cNvPr id="38" name="矩形 37"/>
          <p:cNvSpPr/>
          <p:nvPr/>
        </p:nvSpPr>
        <p:spPr>
          <a:xfrm>
            <a:off x="8309551" y="4871769"/>
            <a:ext cx="2617259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rgbClr val="000000">
                    <a:lumMod val="85000"/>
                    <a:lumOff val="15000"/>
                  </a:srgbClr>
                </a:solidFill>
                <a:latin typeface="Microsoft YaHei" charset="0"/>
                <a:ea typeface="Microsoft YaHei" charset="0"/>
                <a:cs typeface="Microsoft YaHei" charset="0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100" dirty="0">
                <a:solidFill>
                  <a:srgbClr val="000000">
                    <a:lumMod val="85000"/>
                    <a:lumOff val="15000"/>
                  </a:srgbClr>
                </a:solidFill>
                <a:latin typeface="Microsoft YaHei" charset="0"/>
                <a:ea typeface="Microsoft YaHei" charset="0"/>
                <a:cs typeface="Microsoft YaHei" charset="0"/>
              </a:rPr>
              <a:t>8-14</a:t>
            </a:r>
            <a:r>
              <a:rPr lang="zh-CN" altLang="en-US" sz="1100" dirty="0">
                <a:solidFill>
                  <a:srgbClr val="000000">
                    <a:lumMod val="85000"/>
                    <a:lumOff val="15000"/>
                  </a:srgbClr>
                </a:solidFill>
                <a:latin typeface="Microsoft YaHei" charset="0"/>
                <a:ea typeface="Microsoft YaHei" charset="0"/>
                <a:cs typeface="Microsoft YaHei" charset="0"/>
              </a:rPr>
              <a:t>号字，</a:t>
            </a:r>
            <a:r>
              <a:rPr lang="en-US" altLang="zh-CN" sz="1100" dirty="0">
                <a:solidFill>
                  <a:srgbClr val="000000">
                    <a:lumMod val="85000"/>
                    <a:lumOff val="15000"/>
                  </a:srgbClr>
                </a:solidFill>
                <a:latin typeface="Microsoft YaHei" charset="0"/>
                <a:ea typeface="Microsoft YaHei" charset="0"/>
                <a:cs typeface="Microsoft YaHei" charset="0"/>
              </a:rPr>
              <a:t>1.3</a:t>
            </a:r>
            <a:r>
              <a:rPr lang="zh-CN" altLang="en-US" sz="1100" dirty="0">
                <a:solidFill>
                  <a:srgbClr val="000000">
                    <a:lumMod val="85000"/>
                    <a:lumOff val="15000"/>
                  </a:srgbClr>
                </a:solidFill>
                <a:latin typeface="Microsoft YaHei" charset="0"/>
                <a:ea typeface="Microsoft YaHei" charset="0"/>
                <a:cs typeface="Microsoft YaHei" charset="0"/>
              </a:rPr>
              <a:t>倍字间距。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806612" y="1553777"/>
            <a:ext cx="21098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rgbClr val="000000">
                    <a:lumMod val="85000"/>
                    <a:lumOff val="15000"/>
                  </a:srgbClr>
                </a:solidFill>
                <a:latin typeface="Microsoft YaHei" charset="0"/>
                <a:ea typeface="Microsoft YaHei" charset="0"/>
                <a:cs typeface="Microsoft YaHei" charset="0"/>
              </a:rPr>
              <a:t>TITLE</a:t>
            </a:r>
            <a:endParaRPr lang="zh-CN" altLang="en-US" sz="6000" dirty="0">
              <a:solidFill>
                <a:srgbClr val="000000">
                  <a:lumMod val="85000"/>
                  <a:lumOff val="15000"/>
                </a:srgbClr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3481578" y="1626405"/>
            <a:ext cx="8177092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8-14</a:t>
            </a:r>
            <a:r>
              <a:rPr lang="zh-CN" altLang="en-US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号字，</a:t>
            </a:r>
            <a:r>
              <a:rPr lang="en-US" altLang="zh-CN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1.3</a:t>
            </a:r>
            <a:r>
              <a:rPr lang="zh-CN" altLang="en-US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8-14</a:t>
            </a:r>
            <a:r>
              <a:rPr lang="zh-CN" altLang="en-US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号字，</a:t>
            </a:r>
            <a:r>
              <a:rPr lang="en-US" altLang="zh-CN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1.3</a:t>
            </a:r>
            <a:r>
              <a:rPr lang="zh-CN" altLang="en-US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倍字间距。</a:t>
            </a:r>
          </a:p>
        </p:txBody>
      </p:sp>
      <p:cxnSp>
        <p:nvCxnSpPr>
          <p:cNvPr id="41" name="直接连接符 49"/>
          <p:cNvCxnSpPr/>
          <p:nvPr/>
        </p:nvCxnSpPr>
        <p:spPr>
          <a:xfrm>
            <a:off x="3147461" y="1626405"/>
            <a:ext cx="0" cy="8125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4312117" y="5935980"/>
            <a:ext cx="3484344" cy="8876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99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PART1</a:t>
            </a:r>
            <a:r>
              <a:rPr kumimoji="1" lang="zh-CN" altLang="en-US" dirty="0"/>
              <a:t> 论文结构</a:t>
            </a:r>
          </a:p>
        </p:txBody>
      </p:sp>
      <p:sp>
        <p:nvSpPr>
          <p:cNvPr id="3" name="矩形 2"/>
          <p:cNvSpPr/>
          <p:nvPr/>
        </p:nvSpPr>
        <p:spPr>
          <a:xfrm>
            <a:off x="688620" y="4838964"/>
            <a:ext cx="37413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/>
                <a:ea typeface="微软雅黑"/>
              </a:rPr>
              <a:t>点击此处添加标题</a:t>
            </a:r>
          </a:p>
        </p:txBody>
      </p:sp>
      <p:sp>
        <p:nvSpPr>
          <p:cNvPr id="4" name="矩形 3"/>
          <p:cNvSpPr/>
          <p:nvPr/>
        </p:nvSpPr>
        <p:spPr>
          <a:xfrm>
            <a:off x="677505" y="5372929"/>
            <a:ext cx="5545495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u="sng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更换图片方法：点击图片后右键，选择“更改图片”即可。</a:t>
            </a:r>
            <a:r>
              <a:rPr lang="zh-CN" altLang="en-US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顶部“开始”面板中可以对字体、字号、颜色、行距等进行修改。建议正文</a:t>
            </a:r>
            <a:r>
              <a:rPr lang="en-US" altLang="zh-CN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8-14</a:t>
            </a:r>
            <a:r>
              <a:rPr lang="zh-CN" altLang="en-US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号字，</a:t>
            </a:r>
            <a:r>
              <a:rPr lang="en-US" altLang="zh-CN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1.3</a:t>
            </a:r>
            <a:r>
              <a:rPr lang="zh-CN" altLang="en-US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倍字间距。标题数字等都可以通过点击和重新输入进行更改。</a:t>
            </a:r>
            <a:endParaRPr lang="zh-CN" altLang="en-US" sz="1200" dirty="0">
              <a:solidFill>
                <a:srgbClr val="000000">
                  <a:lumMod val="85000"/>
                  <a:lumOff val="15000"/>
                </a:srgbClr>
              </a:solidFill>
              <a:latin typeface="微软雅黑"/>
              <a:ea typeface="微软雅黑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83197" y="3124464"/>
            <a:ext cx="5283200" cy="2971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2800" y="1382895"/>
            <a:ext cx="5283200" cy="29718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483197" y="1382895"/>
            <a:ext cx="37413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/>
                <a:ea typeface="微软雅黑"/>
              </a:rPr>
              <a:t>点击此处添加标题</a:t>
            </a:r>
          </a:p>
        </p:txBody>
      </p:sp>
      <p:sp>
        <p:nvSpPr>
          <p:cNvPr id="8" name="矩形 7"/>
          <p:cNvSpPr/>
          <p:nvPr/>
        </p:nvSpPr>
        <p:spPr>
          <a:xfrm>
            <a:off x="6472082" y="1916860"/>
            <a:ext cx="5294315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u="sng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更换图片方法：点击图片后右键，选择“更改图片”即可。</a:t>
            </a:r>
            <a:r>
              <a:rPr lang="zh-CN" altLang="en-US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顶部“开始”面板中可以对字体、字号、颜色、行距等进行修改。建议正文</a:t>
            </a:r>
            <a:r>
              <a:rPr lang="en-US" altLang="zh-CN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8-14</a:t>
            </a:r>
            <a:r>
              <a:rPr lang="zh-CN" altLang="en-US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号字，</a:t>
            </a:r>
            <a:r>
              <a:rPr lang="en-US" altLang="zh-CN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1.3</a:t>
            </a:r>
            <a:r>
              <a:rPr lang="zh-CN" altLang="en-US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倍字间距。标题数字等都可以通过点击和重新输入进行更改。</a:t>
            </a:r>
            <a:endParaRPr lang="zh-CN" altLang="en-US" sz="1200" dirty="0">
              <a:solidFill>
                <a:srgbClr val="000000">
                  <a:lumMod val="85000"/>
                  <a:lumOff val="15000"/>
                </a:srgbClr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48192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PART1</a:t>
            </a:r>
            <a:r>
              <a:rPr kumimoji="1" lang="zh-CN" altLang="en-US" dirty="0"/>
              <a:t> 论文结构</a:t>
            </a:r>
          </a:p>
        </p:txBody>
      </p:sp>
      <p:sp>
        <p:nvSpPr>
          <p:cNvPr id="26" name="矩形 25"/>
          <p:cNvSpPr/>
          <p:nvPr/>
        </p:nvSpPr>
        <p:spPr>
          <a:xfrm>
            <a:off x="1208773" y="1529140"/>
            <a:ext cx="3439428" cy="2053389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kern="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477001" y="1529140"/>
            <a:ext cx="3439428" cy="205338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kern="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208773" y="3827840"/>
            <a:ext cx="3439428" cy="205338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kern="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477001" y="3827840"/>
            <a:ext cx="3439428" cy="205338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kern="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1875" r="21875"/>
          <a:stretch/>
        </p:blipFill>
        <p:spPr>
          <a:xfrm>
            <a:off x="3923097" y="1618837"/>
            <a:ext cx="1905000" cy="1905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1875" r="21875"/>
          <a:stretch/>
        </p:blipFill>
        <p:spPr>
          <a:xfrm>
            <a:off x="9226618" y="1618837"/>
            <a:ext cx="1905000" cy="190500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1875" r="21875"/>
          <a:stretch/>
        </p:blipFill>
        <p:spPr>
          <a:xfrm>
            <a:off x="3923097" y="3898487"/>
            <a:ext cx="1905000" cy="190500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1875" r="21875"/>
          <a:stretch/>
        </p:blipFill>
        <p:spPr>
          <a:xfrm>
            <a:off x="9226618" y="3898487"/>
            <a:ext cx="1905000" cy="1905000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1208773" y="1529140"/>
            <a:ext cx="45719" cy="205338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kern="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309089" y="1970888"/>
            <a:ext cx="24023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/>
                <a:ea typeface="微软雅黑"/>
              </a:rPr>
              <a:t>点击此处添加标题</a:t>
            </a:r>
          </a:p>
        </p:txBody>
      </p:sp>
      <p:sp>
        <p:nvSpPr>
          <p:cNvPr id="36" name="矩形 35"/>
          <p:cNvSpPr/>
          <p:nvPr/>
        </p:nvSpPr>
        <p:spPr>
          <a:xfrm>
            <a:off x="1309089" y="2337516"/>
            <a:ext cx="2617259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u="sng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更换图片方法：点击图片后右键，选择“更改图片”即可。</a:t>
            </a:r>
            <a:r>
              <a:rPr lang="zh-CN" altLang="en-US" sz="11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顶部“开始”面板中可以对字体、字号、颜色、行距等进行修改。</a:t>
            </a:r>
          </a:p>
        </p:txBody>
      </p:sp>
      <p:sp>
        <p:nvSpPr>
          <p:cNvPr id="37" name="矩形 36"/>
          <p:cNvSpPr/>
          <p:nvPr/>
        </p:nvSpPr>
        <p:spPr>
          <a:xfrm>
            <a:off x="6560539" y="1970888"/>
            <a:ext cx="24023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accent2"/>
                </a:solidFill>
                <a:latin typeface="微软雅黑"/>
                <a:ea typeface="微软雅黑"/>
              </a:rPr>
              <a:t>点击此处添加标题</a:t>
            </a:r>
          </a:p>
        </p:txBody>
      </p:sp>
      <p:sp>
        <p:nvSpPr>
          <p:cNvPr id="38" name="矩形 37"/>
          <p:cNvSpPr/>
          <p:nvPr/>
        </p:nvSpPr>
        <p:spPr>
          <a:xfrm>
            <a:off x="6560539" y="2337516"/>
            <a:ext cx="2617259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u="sng" dirty="0">
                <a:solidFill>
                  <a:srgbClr val="FFFFFF"/>
                </a:solidFill>
                <a:latin typeface="微软雅黑" charset="0"/>
                <a:ea typeface="微软雅黑" charset="0"/>
              </a:rPr>
              <a:t>更换图片方法：点击图片后右键，选择“更改图片”即可</a:t>
            </a:r>
            <a:r>
              <a:rPr lang="zh-CN" altLang="en-US" sz="1100" dirty="0">
                <a:solidFill>
                  <a:srgbClr val="FFFFFF"/>
                </a:solidFill>
                <a:latin typeface="微软雅黑" charset="0"/>
                <a:ea typeface="微软雅黑" charset="0"/>
              </a:rPr>
              <a:t>。顶部“开始”面板中可以对字体、字号、颜色、行距等进行修改。</a:t>
            </a:r>
          </a:p>
        </p:txBody>
      </p:sp>
      <p:sp>
        <p:nvSpPr>
          <p:cNvPr id="39" name="矩形 38"/>
          <p:cNvSpPr/>
          <p:nvPr/>
        </p:nvSpPr>
        <p:spPr>
          <a:xfrm>
            <a:off x="6560539" y="4218788"/>
            <a:ext cx="24023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accent2"/>
                </a:solidFill>
                <a:latin typeface="微软雅黑"/>
                <a:ea typeface="微软雅黑"/>
              </a:rPr>
              <a:t>点击此处添加标题</a:t>
            </a:r>
          </a:p>
        </p:txBody>
      </p:sp>
      <p:sp>
        <p:nvSpPr>
          <p:cNvPr id="40" name="矩形 39"/>
          <p:cNvSpPr/>
          <p:nvPr/>
        </p:nvSpPr>
        <p:spPr>
          <a:xfrm>
            <a:off x="6560539" y="4585416"/>
            <a:ext cx="2617259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u="sng" dirty="0">
                <a:solidFill>
                  <a:srgbClr val="FFFFFF"/>
                </a:solidFill>
                <a:latin typeface="微软雅黑" charset="0"/>
                <a:ea typeface="微软雅黑" charset="0"/>
              </a:rPr>
              <a:t>更换图片方法：点击图片后右键，选择“更改图片”即可</a:t>
            </a:r>
            <a:r>
              <a:rPr lang="zh-CN" altLang="en-US" sz="1100" dirty="0">
                <a:solidFill>
                  <a:srgbClr val="FFFFFF"/>
                </a:solidFill>
                <a:latin typeface="微软雅黑" charset="0"/>
                <a:ea typeface="微软雅黑" charset="0"/>
              </a:rPr>
              <a:t>。顶部“开始”面板中可以对字体、字号、颜色、行距等进行修改。</a:t>
            </a:r>
          </a:p>
        </p:txBody>
      </p:sp>
      <p:sp>
        <p:nvSpPr>
          <p:cNvPr id="41" name="矩形 40"/>
          <p:cNvSpPr/>
          <p:nvPr/>
        </p:nvSpPr>
        <p:spPr>
          <a:xfrm>
            <a:off x="1305838" y="4218788"/>
            <a:ext cx="24023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accent2"/>
                </a:solidFill>
                <a:latin typeface="微软雅黑"/>
                <a:ea typeface="微软雅黑"/>
              </a:rPr>
              <a:t>点击此处添加标题</a:t>
            </a:r>
          </a:p>
        </p:txBody>
      </p:sp>
      <p:sp>
        <p:nvSpPr>
          <p:cNvPr id="42" name="矩形 41"/>
          <p:cNvSpPr/>
          <p:nvPr/>
        </p:nvSpPr>
        <p:spPr>
          <a:xfrm>
            <a:off x="1305838" y="4585416"/>
            <a:ext cx="2617259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u="sng" dirty="0">
                <a:solidFill>
                  <a:srgbClr val="FFFFFF"/>
                </a:solidFill>
                <a:latin typeface="微软雅黑" charset="0"/>
                <a:ea typeface="微软雅黑" charset="0"/>
              </a:rPr>
              <a:t>更换图片方法：点击图片后右键，选择“更改图片”即可</a:t>
            </a:r>
            <a:r>
              <a:rPr lang="zh-CN" altLang="en-US" sz="1100" dirty="0">
                <a:solidFill>
                  <a:srgbClr val="FFFFFF"/>
                </a:solidFill>
                <a:latin typeface="微软雅黑" charset="0"/>
                <a:ea typeface="微软雅黑" charset="0"/>
              </a:rPr>
              <a:t>。顶部“开始”面板中可以对字体、字号、颜色、行距等进行修改。</a:t>
            </a:r>
          </a:p>
        </p:txBody>
      </p:sp>
      <p:sp>
        <p:nvSpPr>
          <p:cNvPr id="43" name="矩形 42"/>
          <p:cNvSpPr/>
          <p:nvPr/>
        </p:nvSpPr>
        <p:spPr>
          <a:xfrm>
            <a:off x="1405467" y="3420815"/>
            <a:ext cx="1473200" cy="32342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altLang="zh-CN" sz="1400" kern="0" dirty="0">
                <a:solidFill>
                  <a:srgbClr val="FFFFFF"/>
                </a:solidFill>
                <a:latin typeface="微软雅黑"/>
                <a:ea typeface="微软雅黑"/>
              </a:rPr>
              <a:t>Title</a:t>
            </a:r>
            <a:endParaRPr lang="zh-CN" altLang="en-US" sz="1400" kern="0" dirty="0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6682317" y="3420815"/>
            <a:ext cx="1473200" cy="32342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altLang="zh-CN" sz="1400" kern="0" dirty="0">
                <a:solidFill>
                  <a:srgbClr val="FFFFFF"/>
                </a:solidFill>
                <a:latin typeface="微软雅黑"/>
                <a:ea typeface="微软雅黑"/>
              </a:rPr>
              <a:t>Title</a:t>
            </a:r>
            <a:endParaRPr lang="zh-CN" altLang="en-US" sz="1400" kern="0" dirty="0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405467" y="5719515"/>
            <a:ext cx="1473200" cy="32342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altLang="zh-CN" sz="1400" kern="0" dirty="0">
                <a:solidFill>
                  <a:srgbClr val="FFFFFF"/>
                </a:solidFill>
                <a:latin typeface="微软雅黑"/>
                <a:ea typeface="微软雅黑"/>
              </a:rPr>
              <a:t>Title</a:t>
            </a:r>
            <a:endParaRPr lang="zh-CN" altLang="en-US" sz="1400" kern="0" dirty="0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6682317" y="5719515"/>
            <a:ext cx="1473200" cy="32342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altLang="zh-CN" sz="1400" kern="0" dirty="0">
                <a:solidFill>
                  <a:srgbClr val="FFFFFF"/>
                </a:solidFill>
                <a:latin typeface="微软雅黑"/>
                <a:ea typeface="微软雅黑"/>
              </a:rPr>
              <a:t>Title</a:t>
            </a:r>
            <a:endParaRPr lang="zh-CN" altLang="en-US" sz="1400" kern="0" dirty="0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52843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/>
              <a:t>选题背景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 dirty="0"/>
              <a:t>PART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2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084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PART2</a:t>
            </a:r>
            <a:r>
              <a:rPr kumimoji="1" lang="zh-CN" altLang="en-US" dirty="0"/>
              <a:t> 选题背景</a:t>
            </a:r>
          </a:p>
        </p:txBody>
      </p:sp>
      <p:grpSp>
        <p:nvGrpSpPr>
          <p:cNvPr id="3" name="组合 19"/>
          <p:cNvGrpSpPr/>
          <p:nvPr/>
        </p:nvGrpSpPr>
        <p:grpSpPr>
          <a:xfrm>
            <a:off x="869484" y="1489547"/>
            <a:ext cx="3484344" cy="4762278"/>
            <a:chOff x="869484" y="1490133"/>
            <a:chExt cx="3484344" cy="476227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" name="矩形 3"/>
            <p:cNvSpPr/>
            <p:nvPr/>
          </p:nvSpPr>
          <p:spPr>
            <a:xfrm>
              <a:off x="869484" y="2078344"/>
              <a:ext cx="3484344" cy="35858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5" name="等腰三角形 10"/>
            <p:cNvSpPr/>
            <p:nvPr/>
          </p:nvSpPr>
          <p:spPr>
            <a:xfrm>
              <a:off x="869484" y="1490133"/>
              <a:ext cx="3484343" cy="58821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6" name="等腰三角形 13"/>
            <p:cNvSpPr/>
            <p:nvPr/>
          </p:nvSpPr>
          <p:spPr>
            <a:xfrm flipV="1">
              <a:off x="869484" y="5664200"/>
              <a:ext cx="3484343" cy="58821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</p:grpSp>
      <p:grpSp>
        <p:nvGrpSpPr>
          <p:cNvPr id="7" name="组合 17"/>
          <p:cNvGrpSpPr/>
          <p:nvPr/>
        </p:nvGrpSpPr>
        <p:grpSpPr>
          <a:xfrm>
            <a:off x="7838172" y="1489547"/>
            <a:ext cx="3484344" cy="4762278"/>
            <a:chOff x="7838172" y="1490133"/>
            <a:chExt cx="3484344" cy="476227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" name="矩形 7"/>
            <p:cNvSpPr/>
            <p:nvPr/>
          </p:nvSpPr>
          <p:spPr>
            <a:xfrm>
              <a:off x="7838172" y="2078344"/>
              <a:ext cx="3484344" cy="35858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ysClr val="windowText" lastClr="000000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9" name="等腰三角形 11"/>
            <p:cNvSpPr/>
            <p:nvPr/>
          </p:nvSpPr>
          <p:spPr>
            <a:xfrm>
              <a:off x="7838173" y="1490133"/>
              <a:ext cx="3484343" cy="58821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10" name="等腰三角形 14"/>
            <p:cNvSpPr/>
            <p:nvPr/>
          </p:nvSpPr>
          <p:spPr>
            <a:xfrm flipV="1">
              <a:off x="7838173" y="5664200"/>
              <a:ext cx="3484343" cy="58821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</p:grpSp>
      <p:grpSp>
        <p:nvGrpSpPr>
          <p:cNvPr id="11" name="组合 18"/>
          <p:cNvGrpSpPr/>
          <p:nvPr/>
        </p:nvGrpSpPr>
        <p:grpSpPr>
          <a:xfrm>
            <a:off x="4353828" y="1489547"/>
            <a:ext cx="3484345" cy="4762278"/>
            <a:chOff x="4353828" y="1490133"/>
            <a:chExt cx="3484345" cy="4762278"/>
          </a:xfrm>
          <a:solidFill>
            <a:schemeClr val="accent2"/>
          </a:solidFill>
        </p:grpSpPr>
        <p:sp>
          <p:nvSpPr>
            <p:cNvPr id="12" name="矩形 11"/>
            <p:cNvSpPr/>
            <p:nvPr/>
          </p:nvSpPr>
          <p:spPr>
            <a:xfrm>
              <a:off x="4353828" y="2078344"/>
              <a:ext cx="3484344" cy="35858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13" name="等腰三角形 12"/>
            <p:cNvSpPr/>
            <p:nvPr/>
          </p:nvSpPr>
          <p:spPr>
            <a:xfrm>
              <a:off x="4353830" y="1490133"/>
              <a:ext cx="3484343" cy="58821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14" name="等腰三角形 15"/>
            <p:cNvSpPr/>
            <p:nvPr/>
          </p:nvSpPr>
          <p:spPr>
            <a:xfrm flipV="1">
              <a:off x="4353830" y="5664200"/>
              <a:ext cx="3484343" cy="58821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</p:grpSp>
      <p:grpSp>
        <p:nvGrpSpPr>
          <p:cNvPr id="34" name="组 33"/>
          <p:cNvGrpSpPr/>
          <p:nvPr/>
        </p:nvGrpSpPr>
        <p:grpSpPr>
          <a:xfrm>
            <a:off x="2021305" y="1127226"/>
            <a:ext cx="1174282" cy="1329973"/>
            <a:chOff x="2021305" y="1365101"/>
            <a:chExt cx="1174282" cy="1329973"/>
          </a:xfrm>
        </p:grpSpPr>
        <p:sp>
          <p:nvSpPr>
            <p:cNvPr id="15" name="任意多边形 25"/>
            <p:cNvSpPr/>
            <p:nvPr/>
          </p:nvSpPr>
          <p:spPr>
            <a:xfrm rot="10800000">
              <a:off x="2021305" y="1365101"/>
              <a:ext cx="1174282" cy="1329973"/>
            </a:xfrm>
            <a:custGeom>
              <a:avLst/>
              <a:gdLst>
                <a:gd name="connsiteX0" fmla="*/ 587141 w 1174282"/>
                <a:gd name="connsiteY0" fmla="*/ 1329973 h 1329973"/>
                <a:gd name="connsiteX1" fmla="*/ 0 w 1174282"/>
                <a:gd name="connsiteY1" fmla="*/ 742832 h 1329973"/>
                <a:gd name="connsiteX2" fmla="*/ 468812 w 1174282"/>
                <a:gd name="connsiteY2" fmla="*/ 167620 h 1329973"/>
                <a:gd name="connsiteX3" fmla="*/ 491233 w 1174282"/>
                <a:gd name="connsiteY3" fmla="*/ 165359 h 1329973"/>
                <a:gd name="connsiteX4" fmla="*/ 587141 w 1174282"/>
                <a:gd name="connsiteY4" fmla="*/ 0 h 1329973"/>
                <a:gd name="connsiteX5" fmla="*/ 683049 w 1174282"/>
                <a:gd name="connsiteY5" fmla="*/ 165359 h 1329973"/>
                <a:gd name="connsiteX6" fmla="*/ 705471 w 1174282"/>
                <a:gd name="connsiteY6" fmla="*/ 167620 h 1329973"/>
                <a:gd name="connsiteX7" fmla="*/ 1174282 w 1174282"/>
                <a:gd name="connsiteY7" fmla="*/ 742832 h 1329973"/>
                <a:gd name="connsiteX8" fmla="*/ 587141 w 1174282"/>
                <a:gd name="connsiteY8" fmla="*/ 1329973 h 1329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4282" h="1329973">
                  <a:moveTo>
                    <a:pt x="587141" y="1329973"/>
                  </a:moveTo>
                  <a:cubicBezTo>
                    <a:pt x="262872" y="1329973"/>
                    <a:pt x="0" y="1067101"/>
                    <a:pt x="0" y="742832"/>
                  </a:cubicBezTo>
                  <a:cubicBezTo>
                    <a:pt x="0" y="459097"/>
                    <a:pt x="201261" y="222368"/>
                    <a:pt x="468812" y="167620"/>
                  </a:cubicBezTo>
                  <a:lnTo>
                    <a:pt x="491233" y="165359"/>
                  </a:lnTo>
                  <a:lnTo>
                    <a:pt x="587141" y="0"/>
                  </a:lnTo>
                  <a:lnTo>
                    <a:pt x="683049" y="165359"/>
                  </a:lnTo>
                  <a:lnTo>
                    <a:pt x="705471" y="167620"/>
                  </a:lnTo>
                  <a:cubicBezTo>
                    <a:pt x="973021" y="222368"/>
                    <a:pt x="1174282" y="459097"/>
                    <a:pt x="1174282" y="742832"/>
                  </a:cubicBezTo>
                  <a:cubicBezTo>
                    <a:pt x="1174282" y="1067101"/>
                    <a:pt x="911410" y="1329973"/>
                    <a:pt x="587141" y="132997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329313" y="1578544"/>
              <a:ext cx="56457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>
                  <a:solidFill>
                    <a:srgbClr val="FFFFFF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1</a:t>
              </a:r>
              <a:endParaRPr lang="zh-CN" altLang="en-US" sz="4800" b="1" dirty="0">
                <a:solidFill>
                  <a:srgbClr val="FFFFFF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</p:grpSp>
      <p:grpSp>
        <p:nvGrpSpPr>
          <p:cNvPr id="33" name="组 32"/>
          <p:cNvGrpSpPr/>
          <p:nvPr/>
        </p:nvGrpSpPr>
        <p:grpSpPr>
          <a:xfrm>
            <a:off x="5508859" y="1127226"/>
            <a:ext cx="1174282" cy="1329973"/>
            <a:chOff x="5508859" y="1365101"/>
            <a:chExt cx="1174282" cy="1329973"/>
          </a:xfrm>
        </p:grpSpPr>
        <p:sp>
          <p:nvSpPr>
            <p:cNvPr id="16" name="任意多边形 26"/>
            <p:cNvSpPr/>
            <p:nvPr/>
          </p:nvSpPr>
          <p:spPr>
            <a:xfrm rot="10800000">
              <a:off x="5508859" y="1365101"/>
              <a:ext cx="1174282" cy="1329973"/>
            </a:xfrm>
            <a:custGeom>
              <a:avLst/>
              <a:gdLst>
                <a:gd name="connsiteX0" fmla="*/ 587141 w 1174282"/>
                <a:gd name="connsiteY0" fmla="*/ 1329973 h 1329973"/>
                <a:gd name="connsiteX1" fmla="*/ 0 w 1174282"/>
                <a:gd name="connsiteY1" fmla="*/ 742832 h 1329973"/>
                <a:gd name="connsiteX2" fmla="*/ 468812 w 1174282"/>
                <a:gd name="connsiteY2" fmla="*/ 167620 h 1329973"/>
                <a:gd name="connsiteX3" fmla="*/ 491233 w 1174282"/>
                <a:gd name="connsiteY3" fmla="*/ 165359 h 1329973"/>
                <a:gd name="connsiteX4" fmla="*/ 587141 w 1174282"/>
                <a:gd name="connsiteY4" fmla="*/ 0 h 1329973"/>
                <a:gd name="connsiteX5" fmla="*/ 683049 w 1174282"/>
                <a:gd name="connsiteY5" fmla="*/ 165359 h 1329973"/>
                <a:gd name="connsiteX6" fmla="*/ 705471 w 1174282"/>
                <a:gd name="connsiteY6" fmla="*/ 167620 h 1329973"/>
                <a:gd name="connsiteX7" fmla="*/ 1174282 w 1174282"/>
                <a:gd name="connsiteY7" fmla="*/ 742832 h 1329973"/>
                <a:gd name="connsiteX8" fmla="*/ 587141 w 1174282"/>
                <a:gd name="connsiteY8" fmla="*/ 1329973 h 1329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4282" h="1329973">
                  <a:moveTo>
                    <a:pt x="587141" y="1329973"/>
                  </a:moveTo>
                  <a:cubicBezTo>
                    <a:pt x="262872" y="1329973"/>
                    <a:pt x="0" y="1067101"/>
                    <a:pt x="0" y="742832"/>
                  </a:cubicBezTo>
                  <a:cubicBezTo>
                    <a:pt x="0" y="459097"/>
                    <a:pt x="201261" y="222368"/>
                    <a:pt x="468812" y="167620"/>
                  </a:cubicBezTo>
                  <a:lnTo>
                    <a:pt x="491233" y="165359"/>
                  </a:lnTo>
                  <a:lnTo>
                    <a:pt x="587141" y="0"/>
                  </a:lnTo>
                  <a:lnTo>
                    <a:pt x="683049" y="165359"/>
                  </a:lnTo>
                  <a:lnTo>
                    <a:pt x="705471" y="167620"/>
                  </a:lnTo>
                  <a:cubicBezTo>
                    <a:pt x="973021" y="222368"/>
                    <a:pt x="1174282" y="459097"/>
                    <a:pt x="1174282" y="742832"/>
                  </a:cubicBezTo>
                  <a:cubicBezTo>
                    <a:pt x="1174282" y="1067101"/>
                    <a:pt x="911410" y="1329973"/>
                    <a:pt x="587141" y="132997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813711" y="1578544"/>
              <a:ext cx="56457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>
                  <a:solidFill>
                    <a:srgbClr val="FFFFFF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2</a:t>
              </a:r>
              <a:endParaRPr lang="zh-CN" altLang="en-US" sz="4800" b="1" dirty="0">
                <a:solidFill>
                  <a:srgbClr val="FFFFFF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</p:grpSp>
      <p:grpSp>
        <p:nvGrpSpPr>
          <p:cNvPr id="35" name="组 34"/>
          <p:cNvGrpSpPr/>
          <p:nvPr/>
        </p:nvGrpSpPr>
        <p:grpSpPr>
          <a:xfrm>
            <a:off x="9012454" y="1127226"/>
            <a:ext cx="1174282" cy="1329973"/>
            <a:chOff x="9012454" y="1365101"/>
            <a:chExt cx="1174282" cy="1329973"/>
          </a:xfrm>
        </p:grpSpPr>
        <p:sp>
          <p:nvSpPr>
            <p:cNvPr id="17" name="任意多边形 27"/>
            <p:cNvSpPr/>
            <p:nvPr/>
          </p:nvSpPr>
          <p:spPr>
            <a:xfrm rot="10800000">
              <a:off x="9012454" y="1365101"/>
              <a:ext cx="1174282" cy="1329973"/>
            </a:xfrm>
            <a:custGeom>
              <a:avLst/>
              <a:gdLst>
                <a:gd name="connsiteX0" fmla="*/ 587141 w 1174282"/>
                <a:gd name="connsiteY0" fmla="*/ 1329973 h 1329973"/>
                <a:gd name="connsiteX1" fmla="*/ 0 w 1174282"/>
                <a:gd name="connsiteY1" fmla="*/ 742832 h 1329973"/>
                <a:gd name="connsiteX2" fmla="*/ 468812 w 1174282"/>
                <a:gd name="connsiteY2" fmla="*/ 167620 h 1329973"/>
                <a:gd name="connsiteX3" fmla="*/ 491233 w 1174282"/>
                <a:gd name="connsiteY3" fmla="*/ 165359 h 1329973"/>
                <a:gd name="connsiteX4" fmla="*/ 587141 w 1174282"/>
                <a:gd name="connsiteY4" fmla="*/ 0 h 1329973"/>
                <a:gd name="connsiteX5" fmla="*/ 683049 w 1174282"/>
                <a:gd name="connsiteY5" fmla="*/ 165359 h 1329973"/>
                <a:gd name="connsiteX6" fmla="*/ 705471 w 1174282"/>
                <a:gd name="connsiteY6" fmla="*/ 167620 h 1329973"/>
                <a:gd name="connsiteX7" fmla="*/ 1174282 w 1174282"/>
                <a:gd name="connsiteY7" fmla="*/ 742832 h 1329973"/>
                <a:gd name="connsiteX8" fmla="*/ 587141 w 1174282"/>
                <a:gd name="connsiteY8" fmla="*/ 1329973 h 1329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4282" h="1329973">
                  <a:moveTo>
                    <a:pt x="587141" y="1329973"/>
                  </a:moveTo>
                  <a:cubicBezTo>
                    <a:pt x="262872" y="1329973"/>
                    <a:pt x="0" y="1067101"/>
                    <a:pt x="0" y="742832"/>
                  </a:cubicBezTo>
                  <a:cubicBezTo>
                    <a:pt x="0" y="459097"/>
                    <a:pt x="201261" y="222368"/>
                    <a:pt x="468812" y="167620"/>
                  </a:cubicBezTo>
                  <a:lnTo>
                    <a:pt x="491233" y="165359"/>
                  </a:lnTo>
                  <a:lnTo>
                    <a:pt x="587141" y="0"/>
                  </a:lnTo>
                  <a:lnTo>
                    <a:pt x="683049" y="165359"/>
                  </a:lnTo>
                  <a:lnTo>
                    <a:pt x="705471" y="167620"/>
                  </a:lnTo>
                  <a:cubicBezTo>
                    <a:pt x="973021" y="222368"/>
                    <a:pt x="1174282" y="459097"/>
                    <a:pt x="1174282" y="742832"/>
                  </a:cubicBezTo>
                  <a:cubicBezTo>
                    <a:pt x="1174282" y="1067101"/>
                    <a:pt x="911410" y="1329973"/>
                    <a:pt x="587141" y="13299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9317307" y="1578544"/>
              <a:ext cx="56457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3</a:t>
              </a:r>
              <a:endParaRPr lang="zh-CN" altLang="en-US" sz="4800" b="1" dirty="0">
                <a:solidFill>
                  <a:srgbClr val="000000">
                    <a:lumMod val="85000"/>
                    <a:lumOff val="15000"/>
                  </a:srgbClr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1126066" y="2773885"/>
            <a:ext cx="30632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accent2"/>
                </a:solidFill>
                <a:latin typeface="Microsoft YaHei" charset="0"/>
                <a:ea typeface="Microsoft YaHei" charset="0"/>
                <a:cs typeface="Microsoft YaHei" charset="0"/>
              </a:rPr>
              <a:t>点击此处添加标题</a:t>
            </a:r>
          </a:p>
        </p:txBody>
      </p:sp>
      <p:sp>
        <p:nvSpPr>
          <p:cNvPr id="22" name="矩形 21"/>
          <p:cNvSpPr/>
          <p:nvPr/>
        </p:nvSpPr>
        <p:spPr>
          <a:xfrm>
            <a:off x="1212837" y="3324870"/>
            <a:ext cx="2868096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rgbClr val="FFFFFF"/>
                </a:solidFill>
                <a:latin typeface="Microsoft YaHei" charset="0"/>
                <a:ea typeface="Microsoft YaHei" charset="0"/>
                <a:cs typeface="Microsoft YaHei" charset="0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100" dirty="0">
                <a:solidFill>
                  <a:srgbClr val="FFFFFF"/>
                </a:solidFill>
                <a:latin typeface="Microsoft YaHei" charset="0"/>
                <a:ea typeface="Microsoft YaHei" charset="0"/>
                <a:cs typeface="Microsoft YaHei" charset="0"/>
              </a:rPr>
              <a:t>8-14</a:t>
            </a:r>
            <a:r>
              <a:rPr lang="zh-CN" altLang="en-US" sz="1100" dirty="0">
                <a:solidFill>
                  <a:srgbClr val="FFFFFF"/>
                </a:solidFill>
                <a:latin typeface="Microsoft YaHei" charset="0"/>
                <a:ea typeface="Microsoft YaHei" charset="0"/>
                <a:cs typeface="Microsoft YaHei" charset="0"/>
              </a:rPr>
              <a:t>号字，</a:t>
            </a:r>
            <a:r>
              <a:rPr lang="en-US" altLang="zh-CN" sz="1100" dirty="0">
                <a:solidFill>
                  <a:srgbClr val="FFFFFF"/>
                </a:solidFill>
                <a:latin typeface="Microsoft YaHei" charset="0"/>
                <a:ea typeface="Microsoft YaHei" charset="0"/>
                <a:cs typeface="Microsoft YaHei" charset="0"/>
              </a:rPr>
              <a:t>1.3</a:t>
            </a:r>
            <a:r>
              <a:rPr lang="zh-CN" altLang="en-US" sz="1100" dirty="0">
                <a:solidFill>
                  <a:srgbClr val="FFFFFF"/>
                </a:solidFill>
                <a:latin typeface="Microsoft YaHei" charset="0"/>
                <a:ea typeface="Microsoft YaHei" charset="0"/>
                <a:cs typeface="Microsoft YaHei" charset="0"/>
              </a:rPr>
              <a:t>倍字间距。</a:t>
            </a:r>
          </a:p>
        </p:txBody>
      </p:sp>
      <p:sp>
        <p:nvSpPr>
          <p:cNvPr id="23" name="矩形 22"/>
          <p:cNvSpPr/>
          <p:nvPr/>
        </p:nvSpPr>
        <p:spPr>
          <a:xfrm>
            <a:off x="4564358" y="2773885"/>
            <a:ext cx="30632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2E2E2E"/>
                </a:solidFill>
                <a:latin typeface="Microsoft YaHei" charset="0"/>
                <a:ea typeface="Microsoft YaHei" charset="0"/>
                <a:cs typeface="Microsoft YaHei" charset="0"/>
              </a:rPr>
              <a:t>点击此处添加标题</a:t>
            </a:r>
          </a:p>
        </p:txBody>
      </p:sp>
      <p:sp>
        <p:nvSpPr>
          <p:cNvPr id="24" name="矩形 23"/>
          <p:cNvSpPr/>
          <p:nvPr/>
        </p:nvSpPr>
        <p:spPr>
          <a:xfrm>
            <a:off x="8086491" y="2773885"/>
            <a:ext cx="30632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accent2"/>
                </a:solidFill>
                <a:latin typeface="Microsoft YaHei" charset="0"/>
                <a:ea typeface="Microsoft YaHei" charset="0"/>
                <a:cs typeface="Microsoft YaHei" charset="0"/>
              </a:rPr>
              <a:t>点击此处添加标题</a:t>
            </a:r>
          </a:p>
        </p:txBody>
      </p:sp>
      <p:sp>
        <p:nvSpPr>
          <p:cNvPr id="25" name="矩形 24"/>
          <p:cNvSpPr/>
          <p:nvPr/>
        </p:nvSpPr>
        <p:spPr>
          <a:xfrm>
            <a:off x="8183280" y="3324870"/>
            <a:ext cx="2868096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rgbClr val="FFFFFF"/>
                </a:solidFill>
                <a:latin typeface="Microsoft YaHei" charset="0"/>
                <a:ea typeface="Microsoft YaHei" charset="0"/>
                <a:cs typeface="Microsoft YaHei" charset="0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100" dirty="0">
                <a:solidFill>
                  <a:srgbClr val="FFFFFF"/>
                </a:solidFill>
                <a:latin typeface="Microsoft YaHei" charset="0"/>
                <a:ea typeface="Microsoft YaHei" charset="0"/>
                <a:cs typeface="Microsoft YaHei" charset="0"/>
              </a:rPr>
              <a:t>8-14</a:t>
            </a:r>
            <a:r>
              <a:rPr lang="zh-CN" altLang="en-US" sz="1100" dirty="0">
                <a:solidFill>
                  <a:srgbClr val="FFFFFF"/>
                </a:solidFill>
                <a:latin typeface="Microsoft YaHei" charset="0"/>
                <a:ea typeface="Microsoft YaHei" charset="0"/>
                <a:cs typeface="Microsoft YaHei" charset="0"/>
              </a:rPr>
              <a:t>号字，</a:t>
            </a:r>
            <a:r>
              <a:rPr lang="en-US" altLang="zh-CN" sz="1100" dirty="0">
                <a:solidFill>
                  <a:srgbClr val="FFFFFF"/>
                </a:solidFill>
                <a:latin typeface="Microsoft YaHei" charset="0"/>
                <a:ea typeface="Microsoft YaHei" charset="0"/>
                <a:cs typeface="Microsoft YaHei" charset="0"/>
              </a:rPr>
              <a:t>1.3</a:t>
            </a:r>
            <a:r>
              <a:rPr lang="zh-CN" altLang="en-US" sz="1100" dirty="0">
                <a:solidFill>
                  <a:srgbClr val="FFFFFF"/>
                </a:solidFill>
                <a:latin typeface="Microsoft YaHei" charset="0"/>
                <a:ea typeface="Microsoft YaHei" charset="0"/>
                <a:cs typeface="Microsoft YaHei" charset="0"/>
              </a:rPr>
              <a:t>倍字间距。</a:t>
            </a:r>
          </a:p>
        </p:txBody>
      </p:sp>
      <p:sp>
        <p:nvSpPr>
          <p:cNvPr id="26" name="矩形 25"/>
          <p:cNvSpPr/>
          <p:nvPr/>
        </p:nvSpPr>
        <p:spPr>
          <a:xfrm>
            <a:off x="4661952" y="3324870"/>
            <a:ext cx="2868096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rgbClr val="2E2E2E"/>
                </a:solidFill>
                <a:latin typeface="Microsoft YaHei" charset="0"/>
                <a:ea typeface="Microsoft YaHei" charset="0"/>
                <a:cs typeface="Microsoft YaHei" charset="0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100" dirty="0">
                <a:solidFill>
                  <a:srgbClr val="2E2E2E"/>
                </a:solidFill>
                <a:latin typeface="Microsoft YaHei" charset="0"/>
                <a:ea typeface="Microsoft YaHei" charset="0"/>
                <a:cs typeface="Microsoft YaHei" charset="0"/>
              </a:rPr>
              <a:t>8-14</a:t>
            </a:r>
            <a:r>
              <a:rPr lang="zh-CN" altLang="en-US" sz="1100" dirty="0">
                <a:solidFill>
                  <a:srgbClr val="2E2E2E"/>
                </a:solidFill>
                <a:latin typeface="Microsoft YaHei" charset="0"/>
                <a:ea typeface="Microsoft YaHei" charset="0"/>
                <a:cs typeface="Microsoft YaHei" charset="0"/>
              </a:rPr>
              <a:t>号字，</a:t>
            </a:r>
            <a:r>
              <a:rPr lang="en-US" altLang="zh-CN" sz="1100" dirty="0">
                <a:solidFill>
                  <a:srgbClr val="2E2E2E"/>
                </a:solidFill>
                <a:latin typeface="Microsoft YaHei" charset="0"/>
                <a:ea typeface="Microsoft YaHei" charset="0"/>
                <a:cs typeface="Microsoft YaHei" charset="0"/>
              </a:rPr>
              <a:t>1.3</a:t>
            </a:r>
            <a:r>
              <a:rPr lang="zh-CN" altLang="en-US" sz="1100" dirty="0">
                <a:solidFill>
                  <a:srgbClr val="2E2E2E"/>
                </a:solidFill>
                <a:latin typeface="Microsoft YaHei" charset="0"/>
                <a:ea typeface="Microsoft YaHei" charset="0"/>
                <a:cs typeface="Microsoft YaHei" charset="0"/>
              </a:rPr>
              <a:t>倍字间距。</a:t>
            </a:r>
          </a:p>
        </p:txBody>
      </p:sp>
      <p:cxnSp>
        <p:nvCxnSpPr>
          <p:cNvPr id="27" name="直接连接符 39"/>
          <p:cNvCxnSpPr/>
          <p:nvPr/>
        </p:nvCxnSpPr>
        <p:spPr>
          <a:xfrm>
            <a:off x="1212837" y="3303850"/>
            <a:ext cx="28003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40"/>
          <p:cNvCxnSpPr/>
          <p:nvPr/>
        </p:nvCxnSpPr>
        <p:spPr>
          <a:xfrm>
            <a:off x="8251013" y="3303850"/>
            <a:ext cx="28003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41"/>
          <p:cNvCxnSpPr/>
          <p:nvPr/>
        </p:nvCxnSpPr>
        <p:spPr>
          <a:xfrm>
            <a:off x="4695818" y="3303850"/>
            <a:ext cx="2800363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1278467" y="4681258"/>
            <a:ext cx="2734733" cy="51646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FFFFFF"/>
                </a:solidFill>
                <a:latin typeface="Microsoft YaHei" charset="0"/>
                <a:ea typeface="Microsoft YaHei" charset="0"/>
                <a:cs typeface="Microsoft YaHei" charset="0"/>
              </a:rPr>
              <a:t>TEXT HERE</a:t>
            </a:r>
          </a:p>
        </p:txBody>
      </p:sp>
      <p:sp>
        <p:nvSpPr>
          <p:cNvPr id="31" name="矩形 30"/>
          <p:cNvSpPr/>
          <p:nvPr/>
        </p:nvSpPr>
        <p:spPr>
          <a:xfrm>
            <a:off x="4728633" y="4681258"/>
            <a:ext cx="2734733" cy="516467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Microsoft YaHei" charset="0"/>
                <a:ea typeface="Microsoft YaHei" charset="0"/>
                <a:cs typeface="Microsoft YaHei" charset="0"/>
              </a:rPr>
              <a:t>TEXT</a:t>
            </a:r>
            <a:r>
              <a:rPr lang="en-US" altLang="zh-CN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lang="en-US" altLang="zh-CN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Microsoft YaHei" charset="0"/>
                <a:ea typeface="Microsoft YaHei" charset="0"/>
                <a:cs typeface="Microsoft YaHei" charset="0"/>
              </a:rPr>
              <a:t>HERE</a:t>
            </a:r>
          </a:p>
        </p:txBody>
      </p:sp>
      <p:sp>
        <p:nvSpPr>
          <p:cNvPr id="32" name="矩形 31"/>
          <p:cNvSpPr/>
          <p:nvPr/>
        </p:nvSpPr>
        <p:spPr>
          <a:xfrm>
            <a:off x="8251013" y="4681258"/>
            <a:ext cx="2734733" cy="51646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FFFFFF"/>
                </a:solidFill>
                <a:latin typeface="Microsoft YaHei" charset="0"/>
                <a:ea typeface="Microsoft YaHei" charset="0"/>
                <a:cs typeface="Microsoft YaHei" charset="0"/>
              </a:rPr>
              <a:t>TEXT</a:t>
            </a:r>
            <a:r>
              <a:rPr lang="en-US" altLang="zh-CN" sz="2800" dirty="0">
                <a:solidFill>
                  <a:srgbClr val="FFFFFF"/>
                </a:solidFill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Microsoft YaHei" charset="0"/>
                <a:ea typeface="Microsoft YaHei" charset="0"/>
                <a:cs typeface="Microsoft YaHei" charset="0"/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64675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PART2</a:t>
            </a:r>
            <a:r>
              <a:rPr kumimoji="1" lang="zh-CN" altLang="en-US" dirty="0"/>
              <a:t> 选题背景</a:t>
            </a:r>
          </a:p>
        </p:txBody>
      </p:sp>
      <p:sp>
        <p:nvSpPr>
          <p:cNvPr id="53" name="矩形 52"/>
          <p:cNvSpPr/>
          <p:nvPr/>
        </p:nvSpPr>
        <p:spPr>
          <a:xfrm>
            <a:off x="1" y="2104603"/>
            <a:ext cx="7264400" cy="4186767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kern="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806612" y="1014296"/>
            <a:ext cx="21098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/>
                <a:ea typeface="微软雅黑"/>
              </a:rPr>
              <a:t>TITLE</a:t>
            </a:r>
            <a:endParaRPr lang="zh-CN" altLang="en-US" sz="6000" dirty="0">
              <a:solidFill>
                <a:srgbClr val="000000">
                  <a:lumMod val="85000"/>
                  <a:lumOff val="15000"/>
                </a:srgbClr>
              </a:solidFill>
              <a:latin typeface="微软雅黑"/>
              <a:ea typeface="微软雅黑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3481578" y="1086924"/>
            <a:ext cx="7999222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u="sng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更换图片方法：点击图片后右键，选择“更改图片”即可。</a:t>
            </a:r>
            <a:endParaRPr lang="zh-CN" altLang="en-US" sz="1200" dirty="0">
              <a:solidFill>
                <a:srgbClr val="000000">
                  <a:lumMod val="85000"/>
                  <a:lumOff val="15000"/>
                </a:srgbClr>
              </a:solidFill>
              <a:latin typeface="微软雅黑" charset="0"/>
              <a:ea typeface="微软雅黑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8-14</a:t>
            </a:r>
            <a:r>
              <a:rPr lang="zh-CN" altLang="en-US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号字，</a:t>
            </a:r>
            <a:r>
              <a:rPr lang="en-US" altLang="zh-CN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1.3</a:t>
            </a:r>
            <a:r>
              <a:rPr lang="zh-CN" altLang="en-US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charset="0"/>
                <a:ea typeface="微软雅黑" charset="0"/>
              </a:rPr>
              <a:t>倍字间距。顶部“开始”面板中可以对字体、字号、颜色、行距等进行修改。</a:t>
            </a:r>
            <a:endParaRPr lang="zh-CN" altLang="en-US" sz="1200" dirty="0">
              <a:solidFill>
                <a:srgbClr val="000000">
                  <a:lumMod val="85000"/>
                  <a:lumOff val="15000"/>
                </a:srgbClr>
              </a:solidFill>
              <a:latin typeface="微软雅黑"/>
              <a:ea typeface="微软雅黑"/>
            </a:endParaRPr>
          </a:p>
        </p:txBody>
      </p:sp>
      <p:cxnSp>
        <p:nvCxnSpPr>
          <p:cNvPr id="56" name="直接连接符 8"/>
          <p:cNvCxnSpPr/>
          <p:nvPr/>
        </p:nvCxnSpPr>
        <p:spPr>
          <a:xfrm>
            <a:off x="3147461" y="1086924"/>
            <a:ext cx="0" cy="812530"/>
          </a:xfrm>
          <a:prstGeom prst="line">
            <a:avLst/>
          </a:prstGeom>
          <a:noFill/>
          <a:ln w="635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cxnSp>
      <p:sp>
        <p:nvSpPr>
          <p:cNvPr id="58" name="矩形 57"/>
          <p:cNvSpPr/>
          <p:nvPr/>
        </p:nvSpPr>
        <p:spPr>
          <a:xfrm>
            <a:off x="3852859" y="2300103"/>
            <a:ext cx="2275961" cy="1950768"/>
          </a:xfrm>
          <a:prstGeom prst="rect">
            <a:avLst/>
          </a:prstGeom>
          <a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 l="-26000" r="-26000"/>
            </a:stretch>
          </a:blipFill>
          <a:ln>
            <a:noFill/>
          </a:ln>
          <a:effectLst/>
        </p:spPr>
      </p:sp>
      <p:sp>
        <p:nvSpPr>
          <p:cNvPr id="59" name="矩形 58"/>
          <p:cNvSpPr/>
          <p:nvPr/>
        </p:nvSpPr>
        <p:spPr>
          <a:xfrm>
            <a:off x="6063183" y="2300103"/>
            <a:ext cx="2275961" cy="1950768"/>
          </a:xfrm>
          <a:prstGeom prst="rect">
            <a:avLst/>
          </a:prstGeom>
          <a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 l="-26000" r="-26000"/>
            </a:stretch>
          </a:blipFill>
          <a:ln>
            <a:noFill/>
          </a:ln>
          <a:effectLst/>
        </p:spPr>
      </p:sp>
      <p:sp>
        <p:nvSpPr>
          <p:cNvPr id="60" name="矩形 59"/>
          <p:cNvSpPr/>
          <p:nvPr/>
        </p:nvSpPr>
        <p:spPr>
          <a:xfrm>
            <a:off x="8273507" y="2300103"/>
            <a:ext cx="2275961" cy="1950768"/>
          </a:xfrm>
          <a:prstGeom prst="rect">
            <a:avLst/>
          </a:prstGeom>
          <a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 l="-26000" r="-26000"/>
            </a:stretch>
          </a:blipFill>
          <a:ln>
            <a:noFill/>
          </a:ln>
          <a:effectLst/>
        </p:spPr>
      </p:sp>
      <p:sp>
        <p:nvSpPr>
          <p:cNvPr id="61" name="矩形 60"/>
          <p:cNvSpPr/>
          <p:nvPr/>
        </p:nvSpPr>
        <p:spPr>
          <a:xfrm>
            <a:off x="1642534" y="4219837"/>
            <a:ext cx="2275961" cy="1950768"/>
          </a:xfrm>
          <a:prstGeom prst="rect">
            <a:avLst/>
          </a:prstGeom>
          <a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 l="-26000" r="-26000"/>
            </a:stretch>
          </a:blipFill>
          <a:ln>
            <a:noFill/>
          </a:ln>
          <a:effectLst/>
        </p:spPr>
      </p:sp>
      <p:sp>
        <p:nvSpPr>
          <p:cNvPr id="62" name="矩形 61"/>
          <p:cNvSpPr/>
          <p:nvPr/>
        </p:nvSpPr>
        <p:spPr>
          <a:xfrm>
            <a:off x="3852859" y="4219837"/>
            <a:ext cx="2275961" cy="1950768"/>
          </a:xfrm>
          <a:prstGeom prst="rect">
            <a:avLst/>
          </a:prstGeom>
          <a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 l="-26000" r="-26000"/>
            </a:stretch>
          </a:blipFill>
          <a:ln>
            <a:noFill/>
          </a:ln>
          <a:effectLst/>
        </p:spPr>
      </p:sp>
      <p:sp>
        <p:nvSpPr>
          <p:cNvPr id="63" name="矩形 62"/>
          <p:cNvSpPr/>
          <p:nvPr/>
        </p:nvSpPr>
        <p:spPr>
          <a:xfrm>
            <a:off x="6063183" y="4219837"/>
            <a:ext cx="2275961" cy="1950768"/>
          </a:xfrm>
          <a:prstGeom prst="rect">
            <a:avLst/>
          </a:prstGeom>
          <a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 l="-26000" r="-26000"/>
            </a:stretch>
          </a:blipFill>
          <a:ln>
            <a:noFill/>
          </a:ln>
          <a:effectLst/>
        </p:spPr>
      </p:sp>
      <p:grpSp>
        <p:nvGrpSpPr>
          <p:cNvPr id="71" name="组 70"/>
          <p:cNvGrpSpPr/>
          <p:nvPr/>
        </p:nvGrpSpPr>
        <p:grpSpPr>
          <a:xfrm>
            <a:off x="1632037" y="2316270"/>
            <a:ext cx="2170020" cy="1806006"/>
            <a:chOff x="1632037" y="2514600"/>
            <a:chExt cx="2170020" cy="1806006"/>
          </a:xfrm>
        </p:grpSpPr>
        <p:sp>
          <p:nvSpPr>
            <p:cNvPr id="65" name="矩形 64"/>
            <p:cNvSpPr/>
            <p:nvPr/>
          </p:nvSpPr>
          <p:spPr>
            <a:xfrm>
              <a:off x="1642534" y="2514600"/>
              <a:ext cx="2116667" cy="1806006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1632037" y="2842425"/>
              <a:ext cx="217002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微软雅黑"/>
                  <a:ea typeface="微软雅黑"/>
                </a:rPr>
                <a:t>点击此处添加标题</a:t>
              </a:r>
            </a:p>
          </p:txBody>
        </p:sp>
        <p:sp>
          <p:nvSpPr>
            <p:cNvPr id="67" name="矩形 66"/>
            <p:cNvSpPr/>
            <p:nvPr/>
          </p:nvSpPr>
          <p:spPr>
            <a:xfrm>
              <a:off x="1710268" y="3146914"/>
              <a:ext cx="2006598" cy="9925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9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微软雅黑" charset="0"/>
                  <a:ea typeface="微软雅黑" charset="0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9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微软雅黑" charset="0"/>
                  <a:ea typeface="微软雅黑" charset="0"/>
                </a:rPr>
                <a:t>8-14</a:t>
              </a:r>
              <a:r>
                <a:rPr lang="zh-CN" altLang="en-US" sz="9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微软雅黑" charset="0"/>
                  <a:ea typeface="微软雅黑" charset="0"/>
                </a:rPr>
                <a:t>号字，</a:t>
              </a:r>
              <a:r>
                <a:rPr lang="en-US" altLang="zh-CN" sz="9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微软雅黑" charset="0"/>
                  <a:ea typeface="微软雅黑" charset="0"/>
                </a:rPr>
                <a:t>1.3</a:t>
              </a:r>
              <a:r>
                <a:rPr lang="zh-CN" altLang="en-US" sz="9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微软雅黑" charset="0"/>
                  <a:ea typeface="微软雅黑" charset="0"/>
                </a:rPr>
                <a:t>倍字间距。</a:t>
              </a:r>
            </a:p>
          </p:txBody>
        </p:sp>
      </p:grpSp>
      <p:grpSp>
        <p:nvGrpSpPr>
          <p:cNvPr id="70" name="组 69"/>
          <p:cNvGrpSpPr/>
          <p:nvPr/>
        </p:nvGrpSpPr>
        <p:grpSpPr>
          <a:xfrm>
            <a:off x="8347589" y="4314403"/>
            <a:ext cx="2170020" cy="1752600"/>
            <a:chOff x="8347589" y="4512733"/>
            <a:chExt cx="2170020" cy="1752600"/>
          </a:xfrm>
        </p:grpSpPr>
        <p:sp>
          <p:nvSpPr>
            <p:cNvPr id="64" name="矩形 63"/>
            <p:cNvSpPr/>
            <p:nvPr/>
          </p:nvSpPr>
          <p:spPr>
            <a:xfrm>
              <a:off x="8398933" y="4512733"/>
              <a:ext cx="2082800" cy="1752600"/>
            </a:xfrm>
            <a:prstGeom prst="rect">
              <a:avLst/>
            </a:prstGeom>
            <a:noFill/>
            <a:ln w="1270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8347589" y="4840557"/>
              <a:ext cx="217002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微软雅黑"/>
                  <a:ea typeface="微软雅黑"/>
                </a:rPr>
                <a:t>点击此处添加标题</a:t>
              </a:r>
            </a:p>
          </p:txBody>
        </p:sp>
        <p:sp>
          <p:nvSpPr>
            <p:cNvPr id="69" name="矩形 68"/>
            <p:cNvSpPr/>
            <p:nvPr/>
          </p:nvSpPr>
          <p:spPr>
            <a:xfrm>
              <a:off x="8442846" y="5102714"/>
              <a:ext cx="2006598" cy="9925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9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微软雅黑" charset="0"/>
                  <a:ea typeface="微软雅黑" charset="0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9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微软雅黑" charset="0"/>
                  <a:ea typeface="微软雅黑" charset="0"/>
                </a:rPr>
                <a:t>8-14</a:t>
              </a:r>
              <a:r>
                <a:rPr lang="zh-CN" altLang="en-US" sz="9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微软雅黑" charset="0"/>
                  <a:ea typeface="微软雅黑" charset="0"/>
                </a:rPr>
                <a:t>号字，</a:t>
              </a:r>
              <a:r>
                <a:rPr lang="en-US" altLang="zh-CN" sz="9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微软雅黑" charset="0"/>
                  <a:ea typeface="微软雅黑" charset="0"/>
                </a:rPr>
                <a:t>1.3</a:t>
              </a:r>
              <a:r>
                <a:rPr lang="zh-CN" altLang="en-US" sz="9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微软雅黑" charset="0"/>
                  <a:ea typeface="微软雅黑" charset="0"/>
                </a:rPr>
                <a:t>倍字间距。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75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模板页面">
  <a:themeElements>
    <a:clrScheme name="自定义 81">
      <a:dk1>
        <a:srgbClr val="000000"/>
      </a:dk1>
      <a:lt1>
        <a:srgbClr val="FFFFFF"/>
      </a:lt1>
      <a:dk2>
        <a:srgbClr val="000000"/>
      </a:dk2>
      <a:lt2>
        <a:srgbClr val="FFFDFD"/>
      </a:lt2>
      <a:accent1>
        <a:srgbClr val="FFE991"/>
      </a:accent1>
      <a:accent2>
        <a:srgbClr val="FBDB1F"/>
      </a:accent2>
      <a:accent3>
        <a:srgbClr val="CEA83C"/>
      </a:accent3>
      <a:accent4>
        <a:srgbClr val="ED7C0B"/>
      </a:accent4>
      <a:accent5>
        <a:srgbClr val="A36516"/>
      </a:accent5>
      <a:accent6>
        <a:srgbClr val="515151"/>
      </a:accent6>
      <a:hlink>
        <a:srgbClr val="0563C1"/>
      </a:hlink>
      <a:folHlink>
        <a:srgbClr val="954F72"/>
      </a:folHlink>
    </a:clrScheme>
    <a:fontScheme name="自定义 46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130000"/>
          </a:lnSpc>
          <a:defRPr sz="12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spcBef>
            <a:spcPts val="600"/>
          </a:spcBef>
          <a:defRPr sz="1200" kern="0" dirty="0"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自定义 38">
    <a:majorFont>
      <a:latin typeface="微软雅黑"/>
      <a:ea typeface="微软雅黑"/>
      <a:cs typeface=""/>
    </a:majorFont>
    <a:minorFont>
      <a:latin typeface="微软雅黑"/>
      <a:ea typeface="微软雅黑"/>
      <a:cs typeface=""/>
    </a:minorFont>
  </a:fontScheme>
  <a:fmtScheme name="Office 主题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</TotalTime>
  <Words>2507</Words>
  <Application>Microsoft Office PowerPoint</Application>
  <PresentationFormat>宽屏</PresentationFormat>
  <Paragraphs>226</Paragraphs>
  <Slides>26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宋体</vt:lpstr>
      <vt:lpstr>Microsoft YaHei</vt:lpstr>
      <vt:lpstr>Microsoft YaHei</vt:lpstr>
      <vt:lpstr>等线</vt:lpstr>
      <vt:lpstr>Arial</vt:lpstr>
      <vt:lpstr>Century Gothic</vt:lpstr>
      <vt:lpstr>Segoe UI Light</vt:lpstr>
      <vt:lpstr>模板页面</vt:lpstr>
      <vt:lpstr>OfficePLUS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OfficePLUS</dc:creator>
  <cp:keywords/>
  <dc:description/>
  <cp:lastModifiedBy>Yunxuan Liu (Chinasoft)</cp:lastModifiedBy>
  <cp:revision>49</cp:revision>
  <dcterms:created xsi:type="dcterms:W3CDTF">2015-08-18T02:51:41Z</dcterms:created>
  <dcterms:modified xsi:type="dcterms:W3CDTF">2018-09-21T08:21:38Z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