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3" r:id="rId5"/>
    <p:sldMasterId id="2147493465" r:id="rId6"/>
    <p:sldMasterId id="2147493458" r:id="rId7"/>
  </p:sldMasterIdLst>
  <p:sldIdLst>
    <p:sldId id="259" r:id="rId8"/>
    <p:sldId id="262" r:id="rId9"/>
    <p:sldId id="263" r:id="rId10"/>
    <p:sldId id="260" r:id="rId11"/>
    <p:sldId id="261" r:id="rId12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6" autoAdjust="0"/>
    <p:restoredTop sz="93266"/>
  </p:normalViewPr>
  <p:slideViewPr>
    <p:cSldViewPr snapToGrid="0" snapToObjects="1">
      <p:cViewPr varScale="1">
        <p:scale>
          <a:sx n="110" d="100"/>
          <a:sy n="110" d="100"/>
        </p:scale>
        <p:origin x="120" y="35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17</c:v>
                </c:pt>
                <c:pt idx="2">
                  <c:v>28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6-4151-B528-62E2D64785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18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96-4151-B528-62E2D64785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22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24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96-4151-B528-62E2D6478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9066176"/>
        <c:axId val="1837780816"/>
      </c:areaChart>
      <c:dateAx>
        <c:axId val="1819066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837780816"/>
        <c:crosses val="autoZero"/>
        <c:auto val="1"/>
        <c:lblOffset val="100"/>
        <c:baseTimeUnit val="days"/>
      </c:dateAx>
      <c:valAx>
        <c:axId val="183778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zh-CN" altLang="en-US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pPr>
            <a:endParaRPr lang="zh-CN"/>
          </a:p>
        </c:txPr>
        <c:crossAx val="18190661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17</c:v>
                </c:pt>
                <c:pt idx="2">
                  <c:v>28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6-4151-B528-62E2D64785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18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96-4151-B528-62E2D64785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22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24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96-4151-B528-62E2D6478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2324976"/>
        <c:axId val="1463177120"/>
      </c:areaChart>
      <c:dateAx>
        <c:axId val="14423249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63177120"/>
        <c:crosses val="autoZero"/>
        <c:auto val="1"/>
        <c:lblOffset val="100"/>
        <c:baseTimeUnit val="days"/>
      </c:dateAx>
      <c:valAx>
        <c:axId val="146317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zh-CN" altLang="en-US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pPr>
            <a:endParaRPr lang="zh-CN"/>
          </a:p>
        </c:txPr>
        <c:crossAx val="1442324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17</c:v>
                </c:pt>
                <c:pt idx="2">
                  <c:v>28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6-4151-B528-62E2D64785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18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96-4151-B528-62E2D64785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22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24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96-4151-B528-62E2D6478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8947936"/>
        <c:axId val="2067105200"/>
      </c:areaChart>
      <c:dateAx>
        <c:axId val="18089479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067105200"/>
        <c:crosses val="autoZero"/>
        <c:auto val="1"/>
        <c:lblOffset val="100"/>
        <c:baseTimeUnit val="days"/>
      </c:dateAx>
      <c:valAx>
        <c:axId val="206710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zh-CN" altLang="en-US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pPr>
            <a:endParaRPr lang="zh-CN"/>
          </a:p>
        </c:txPr>
        <c:crossAx val="1808947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34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809892" y="182347"/>
            <a:ext cx="6573807" cy="552451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67" b="1">
                <a:solidFill>
                  <a:srgbClr val="303B45"/>
                </a:solidFill>
              </a:defRPr>
            </a:lvl1pPr>
          </a:lstStyle>
          <a:p>
            <a:pPr lvl="0"/>
            <a:r>
              <a:rPr kumimoji="1" lang="en-US" altLang="zh-CN" sz="2667" b="1" dirty="0"/>
              <a:t>CLICK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HERE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TO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ADD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YOUR</a:t>
            </a:r>
            <a:r>
              <a:rPr kumimoji="1" lang="zh-CN" altLang="en-US" sz="2667" b="1" dirty="0"/>
              <a:t> </a:t>
            </a:r>
            <a:r>
              <a:rPr kumimoji="1" lang="en-US" altLang="zh-CN" sz="2667" b="1" dirty="0"/>
              <a:t>TITLE</a:t>
            </a:r>
            <a:endParaRPr kumimoji="1" lang="zh-CN" altLang="en-US" dirty="0"/>
          </a:p>
        </p:txBody>
      </p:sp>
      <p:cxnSp>
        <p:nvCxnSpPr>
          <p:cNvPr id="9" name="直线连接符 8"/>
          <p:cNvCxnSpPr/>
          <p:nvPr userDrawn="1"/>
        </p:nvCxnSpPr>
        <p:spPr>
          <a:xfrm>
            <a:off x="458692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 userDrawn="1"/>
        </p:nvCxnSpPr>
        <p:spPr>
          <a:xfrm>
            <a:off x="9383698" y="458572"/>
            <a:ext cx="2351200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 userDrawn="1"/>
        </p:nvCxnSpPr>
        <p:spPr>
          <a:xfrm>
            <a:off x="458692" y="6458591"/>
            <a:ext cx="11276206" cy="0"/>
          </a:xfrm>
          <a:prstGeom prst="line">
            <a:avLst/>
          </a:prstGeom>
          <a:ln w="76200" cmpd="tri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954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7" name="图片 6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3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17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29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  <p:sldLayoutId id="21474934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1691635767"/>
              </p:ext>
            </p:extLst>
          </p:nvPr>
        </p:nvGraphicFramePr>
        <p:xfrm>
          <a:off x="920614" y="1508717"/>
          <a:ext cx="7285233" cy="441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55"/>
          <p:cNvSpPr/>
          <p:nvPr/>
        </p:nvSpPr>
        <p:spPr>
          <a:xfrm>
            <a:off x="8205846" y="2746105"/>
            <a:ext cx="3454277" cy="132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404040"/>
                </a:solidFill>
                <a:latin typeface="Arial"/>
              </a:rPr>
              <a:t>Excel</a:t>
            </a: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中对图表的数据信息进行编辑。</a:t>
            </a:r>
            <a:endParaRPr lang="en-US" altLang="zh-CN" sz="1333" dirty="0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" name="矩形 39"/>
          <p:cNvSpPr/>
          <p:nvPr/>
        </p:nvSpPr>
        <p:spPr>
          <a:xfrm>
            <a:off x="8304557" y="1508716"/>
            <a:ext cx="3033213" cy="52681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defTabSz="914196">
              <a:lnSpc>
                <a:spcPct val="150000"/>
              </a:lnSpc>
            </a:pPr>
            <a:r>
              <a:rPr lang="zh-CN" altLang="en-US" sz="2133" b="1" dirty="0">
                <a:solidFill>
                  <a:prstClr val="white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点击此处添加标题</a:t>
            </a:r>
            <a:endParaRPr lang="zh-CN" altLang="zh-CN" sz="2133" b="1" dirty="0">
              <a:solidFill>
                <a:prstClr val="white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8883474" y="4354239"/>
            <a:ext cx="2099021" cy="338555"/>
            <a:chOff x="6227822" y="2972797"/>
            <a:chExt cx="1574266" cy="253916"/>
          </a:xfrm>
        </p:grpSpPr>
        <p:sp>
          <p:nvSpPr>
            <p:cNvPr id="3" name="矩形 2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8883474" y="4828551"/>
            <a:ext cx="2099021" cy="338555"/>
            <a:chOff x="6227822" y="2972797"/>
            <a:chExt cx="1574266" cy="253916"/>
          </a:xfrm>
        </p:grpSpPr>
        <p:sp>
          <p:nvSpPr>
            <p:cNvPr id="37" name="矩形 36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8883474" y="5302863"/>
            <a:ext cx="2099021" cy="338555"/>
            <a:chOff x="6227822" y="2972797"/>
            <a:chExt cx="1574266" cy="253916"/>
          </a:xfrm>
        </p:grpSpPr>
        <p:sp>
          <p:nvSpPr>
            <p:cNvPr id="40" name="矩形 39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pic>
        <p:nvPicPr>
          <p:cNvPr id="15" name="图片 1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12" y="605794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3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8" name="图表 7"/>
          <p:cNvGraphicFramePr/>
          <p:nvPr>
            <p:extLst/>
          </p:nvPr>
        </p:nvGraphicFramePr>
        <p:xfrm>
          <a:off x="920614" y="1508717"/>
          <a:ext cx="7285233" cy="441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55"/>
          <p:cNvSpPr/>
          <p:nvPr/>
        </p:nvSpPr>
        <p:spPr>
          <a:xfrm>
            <a:off x="8205846" y="2746105"/>
            <a:ext cx="3454277" cy="132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404040"/>
                </a:solidFill>
                <a:latin typeface="Arial"/>
              </a:rPr>
              <a:t>Excel</a:t>
            </a: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中对图表的数据信息进行编辑。</a:t>
            </a:r>
            <a:endParaRPr lang="en-US" altLang="zh-CN" sz="1333" dirty="0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" name="矩形 39"/>
          <p:cNvSpPr/>
          <p:nvPr/>
        </p:nvSpPr>
        <p:spPr>
          <a:xfrm>
            <a:off x="8304557" y="1508716"/>
            <a:ext cx="3033213" cy="52681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defTabSz="914196">
              <a:lnSpc>
                <a:spcPct val="150000"/>
              </a:lnSpc>
            </a:pPr>
            <a:r>
              <a:rPr lang="zh-CN" altLang="en-US" sz="2133" b="1" dirty="0">
                <a:solidFill>
                  <a:prstClr val="white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点击此处添加标题</a:t>
            </a:r>
            <a:endParaRPr lang="zh-CN" altLang="zh-CN" sz="2133" b="1" dirty="0">
              <a:solidFill>
                <a:prstClr val="white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8883474" y="4354239"/>
            <a:ext cx="2099021" cy="338555"/>
            <a:chOff x="6227822" y="2972797"/>
            <a:chExt cx="1574266" cy="253916"/>
          </a:xfrm>
        </p:grpSpPr>
        <p:sp>
          <p:nvSpPr>
            <p:cNvPr id="3" name="矩形 2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8883474" y="4828551"/>
            <a:ext cx="2099021" cy="338555"/>
            <a:chOff x="6227822" y="2972797"/>
            <a:chExt cx="1574266" cy="253916"/>
          </a:xfrm>
        </p:grpSpPr>
        <p:sp>
          <p:nvSpPr>
            <p:cNvPr id="37" name="矩形 36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8883474" y="5302863"/>
            <a:ext cx="2099021" cy="338555"/>
            <a:chOff x="6227822" y="2972797"/>
            <a:chExt cx="1574266" cy="253916"/>
          </a:xfrm>
        </p:grpSpPr>
        <p:sp>
          <p:nvSpPr>
            <p:cNvPr id="40" name="矩形 39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pic>
        <p:nvPicPr>
          <p:cNvPr id="15" name="图片 1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12" y="605794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1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8" name="图表 7"/>
          <p:cNvGraphicFramePr/>
          <p:nvPr>
            <p:extLst/>
          </p:nvPr>
        </p:nvGraphicFramePr>
        <p:xfrm>
          <a:off x="920614" y="1508717"/>
          <a:ext cx="7285233" cy="441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矩形 55"/>
          <p:cNvSpPr/>
          <p:nvPr/>
        </p:nvSpPr>
        <p:spPr>
          <a:xfrm>
            <a:off x="8205846" y="2746105"/>
            <a:ext cx="3454277" cy="132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3" dirty="0">
                <a:solidFill>
                  <a:srgbClr val="404040"/>
                </a:solidFill>
                <a:latin typeface="Arial"/>
              </a:rPr>
              <a:t>Excel</a:t>
            </a:r>
            <a:r>
              <a:rPr lang="zh-CN" altLang="en-US" sz="1333" dirty="0">
                <a:solidFill>
                  <a:srgbClr val="404040"/>
                </a:solidFill>
                <a:latin typeface="Arial"/>
              </a:rPr>
              <a:t>中对图表的数据信息进行编辑。</a:t>
            </a:r>
            <a:endParaRPr lang="en-US" altLang="zh-CN" sz="1333" dirty="0">
              <a:solidFill>
                <a:srgbClr val="404040"/>
              </a:solidFill>
              <a:latin typeface="Arial"/>
            </a:endParaRPr>
          </a:p>
        </p:txBody>
      </p:sp>
      <p:sp>
        <p:nvSpPr>
          <p:cNvPr id="23" name="矩形 39"/>
          <p:cNvSpPr/>
          <p:nvPr/>
        </p:nvSpPr>
        <p:spPr>
          <a:xfrm>
            <a:off x="8304557" y="1508716"/>
            <a:ext cx="3033213" cy="52681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defTabSz="914196">
              <a:lnSpc>
                <a:spcPct val="150000"/>
              </a:lnSpc>
            </a:pPr>
            <a:r>
              <a:rPr lang="zh-CN" altLang="en-US" sz="2133" b="1" dirty="0">
                <a:solidFill>
                  <a:prstClr val="white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sym typeface="News Gothic MT" charset="0"/>
              </a:rPr>
              <a:t>点击此处添加标题</a:t>
            </a:r>
            <a:endParaRPr lang="zh-CN" altLang="zh-CN" sz="2133" b="1" dirty="0">
              <a:solidFill>
                <a:prstClr val="white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8883474" y="4354239"/>
            <a:ext cx="2099021" cy="338555"/>
            <a:chOff x="6227822" y="2972797"/>
            <a:chExt cx="1574266" cy="253916"/>
          </a:xfrm>
        </p:grpSpPr>
        <p:sp>
          <p:nvSpPr>
            <p:cNvPr id="3" name="矩形 2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8883474" y="4828551"/>
            <a:ext cx="2099021" cy="338555"/>
            <a:chOff x="6227822" y="2972797"/>
            <a:chExt cx="1574266" cy="253916"/>
          </a:xfrm>
        </p:grpSpPr>
        <p:sp>
          <p:nvSpPr>
            <p:cNvPr id="37" name="矩形 36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/>
                <a:t>示例文本</a:t>
              </a: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8883474" y="5302863"/>
            <a:ext cx="2099021" cy="338555"/>
            <a:chOff x="6227822" y="2972797"/>
            <a:chExt cx="1574266" cy="253916"/>
          </a:xfrm>
        </p:grpSpPr>
        <p:sp>
          <p:nvSpPr>
            <p:cNvPr id="40" name="矩形 39"/>
            <p:cNvSpPr/>
            <p:nvPr/>
          </p:nvSpPr>
          <p:spPr>
            <a:xfrm>
              <a:off x="6227822" y="3017908"/>
              <a:ext cx="208604" cy="2086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510459" y="2972797"/>
              <a:ext cx="129162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/>
                <a:t>示例文本</a:t>
              </a:r>
              <a:endParaRPr kumimoji="1" lang="zh-CN" altLang="en-US" sz="1600" b="1" dirty="0"/>
            </a:p>
          </p:txBody>
        </p:sp>
      </p:grpSp>
      <p:pic>
        <p:nvPicPr>
          <p:cNvPr id="15" name="图片 1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12" y="6057944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7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66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486276"/>
      </p:ext>
    </p:extLst>
  </p:cSld>
  <p:clrMapOvr>
    <a:masterClrMapping/>
  </p:clrMapOvr>
</p:sld>
</file>

<file path=ppt/theme/theme1.xml><?xml version="1.0" encoding="utf-8"?>
<a:theme xmlns:a="http://schemas.openxmlformats.org/drawingml/2006/main" name="模板页面_1">
  <a:themeElements>
    <a:clrScheme name="自定义 16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3BF"/>
      </a:accent1>
      <a:accent2>
        <a:srgbClr val="FED734"/>
      </a:accent2>
      <a:accent3>
        <a:srgbClr val="FC958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模板页面_2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模板页面_3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PLUS">
  <a:themeElements>
    <a:clrScheme name="自定义 16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3BF"/>
      </a:accent1>
      <a:accent2>
        <a:srgbClr val="FED734"/>
      </a:accent2>
      <a:accent3>
        <a:srgbClr val="FC958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sharepoint/v3/field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178</TotalTime>
  <Words>153</Words>
  <Application>Microsoft Office PowerPoint</Application>
  <PresentationFormat>自定义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HelveticaNeueLT Pro 67 MdCn</vt:lpstr>
      <vt:lpstr>Hiragino Sans GB W3</vt:lpstr>
      <vt:lpstr>News Gothic MT</vt:lpstr>
      <vt:lpstr>微软雅黑</vt:lpstr>
      <vt:lpstr>Arial</vt:lpstr>
      <vt:lpstr>Century Gothic</vt:lpstr>
      <vt:lpstr>Segoe UI Light</vt:lpstr>
      <vt:lpstr>模板页面_1</vt:lpstr>
      <vt:lpstr>模板页面_2</vt:lpstr>
      <vt:lpstr>模板页面_3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Office PLUS</dc:creator>
  <cp:keywords/>
  <dc:description/>
  <cp:lastModifiedBy>admin</cp:lastModifiedBy>
  <cp:revision>68</cp:revision>
  <dcterms:created xsi:type="dcterms:W3CDTF">2010-04-12T23:12:02Z</dcterms:created>
  <dcterms:modified xsi:type="dcterms:W3CDTF">2016-07-18T08:39:38Z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