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23"/>
  </p:notesMasterIdLst>
  <p:sldIdLst>
    <p:sldId id="261" r:id="rId3"/>
    <p:sldId id="262" r:id="rId4"/>
    <p:sldId id="266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7" autoAdjust="0"/>
    <p:restoredTop sz="91416"/>
  </p:normalViewPr>
  <p:slideViewPr>
    <p:cSldViewPr snapToGrid="0" snapToObjects="1">
      <p:cViewPr varScale="1">
        <p:scale>
          <a:sx n="96" d="100"/>
          <a:sy n="96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6-4C4D-86CD-1E9A4752CE6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6-4C4D-86CD-1E9A4752CE6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D6-4C4D-86CD-1E9A4752C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4676384"/>
        <c:axId val="1844677520"/>
      </c:barChart>
      <c:catAx>
        <c:axId val="18446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677520"/>
        <c:crosses val="autoZero"/>
        <c:auto val="1"/>
        <c:lblAlgn val="ctr"/>
        <c:lblOffset val="100"/>
        <c:noMultiLvlLbl val="0"/>
      </c:catAx>
      <c:valAx>
        <c:axId val="184467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67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F1-42AF-A7B8-B36DBEACB6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F1-42AF-A7B8-B36DBEACB6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F1-42AF-A7B8-B36DBEACB6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F1-42AF-A7B8-B36DBEACB64F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F1-42AF-A7B8-B36DBEACB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23E-B4F4-16C1C0A25CC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B-423E-B4F4-16C1C0A25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7157040"/>
        <c:axId val="-2038307200"/>
      </c:areaChart>
      <c:dateAx>
        <c:axId val="-203715704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8307200"/>
        <c:crosses val="autoZero"/>
        <c:auto val="1"/>
        <c:lblOffset val="100"/>
        <c:baseTimeUnit val="days"/>
      </c:dateAx>
      <c:valAx>
        <c:axId val="-20383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7157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2018/9/21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8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3307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4146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6206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8110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018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46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9196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868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6225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986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1122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178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358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366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10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576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250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386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77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>
            <a:off x="1" y="0"/>
            <a:ext cx="2486683" cy="4106992"/>
          </a:xfrm>
          <a:custGeom>
            <a:avLst/>
            <a:gdLst>
              <a:gd name="connsiteX0" fmla="*/ 0 w 2486683"/>
              <a:gd name="connsiteY0" fmla="*/ 0 h 4106992"/>
              <a:gd name="connsiteX1" fmla="*/ 300639 w 2486683"/>
              <a:gd name="connsiteY1" fmla="*/ 0 h 4106992"/>
              <a:gd name="connsiteX2" fmla="*/ 351924 w 2486683"/>
              <a:gd name="connsiteY2" fmla="*/ 75072 h 4106992"/>
              <a:gd name="connsiteX3" fmla="*/ 1780674 w 2486683"/>
              <a:gd name="connsiteY3" fmla="*/ 2133600 h 4106992"/>
              <a:gd name="connsiteX4" fmla="*/ 2486526 w 2486683"/>
              <a:gd name="connsiteY4" fmla="*/ 2791326 h 4106992"/>
              <a:gd name="connsiteX5" fmla="*/ 1732547 w 2486683"/>
              <a:gd name="connsiteY5" fmla="*/ 3689684 h 4106992"/>
              <a:gd name="connsiteX6" fmla="*/ 208547 w 2486683"/>
              <a:gd name="connsiteY6" fmla="*/ 4010526 h 4106992"/>
              <a:gd name="connsiteX7" fmla="*/ 8397 w 2486683"/>
              <a:gd name="connsiteY7" fmla="*/ 4099760 h 4106992"/>
              <a:gd name="connsiteX8" fmla="*/ 0 w 2486683"/>
              <a:gd name="connsiteY8" fmla="*/ 4106992 h 41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683" h="4106992">
                <a:moveTo>
                  <a:pt x="0" y="0"/>
                </a:moveTo>
                <a:lnTo>
                  <a:pt x="300639" y="0"/>
                </a:lnTo>
                <a:lnTo>
                  <a:pt x="351924" y="75072"/>
                </a:lnTo>
                <a:cubicBezTo>
                  <a:pt x="799599" y="731921"/>
                  <a:pt x="1469858" y="1730543"/>
                  <a:pt x="1780674" y="2133600"/>
                </a:cubicBezTo>
                <a:cubicBezTo>
                  <a:pt x="2195095" y="2671010"/>
                  <a:pt x="2494547" y="2531979"/>
                  <a:pt x="2486526" y="2791326"/>
                </a:cubicBezTo>
                <a:cubicBezTo>
                  <a:pt x="2478505" y="3050673"/>
                  <a:pt x="2112210" y="3486484"/>
                  <a:pt x="1732547" y="3689684"/>
                </a:cubicBezTo>
                <a:cubicBezTo>
                  <a:pt x="1352884" y="3892884"/>
                  <a:pt x="540084" y="3959726"/>
                  <a:pt x="208547" y="4010526"/>
                </a:cubicBezTo>
                <a:cubicBezTo>
                  <a:pt x="125663" y="4023226"/>
                  <a:pt x="60659" y="4059822"/>
                  <a:pt x="8397" y="4099760"/>
                </a:cubicBezTo>
                <a:lnTo>
                  <a:pt x="0" y="41069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 userDrawn="1"/>
        </p:nvSpPr>
        <p:spPr>
          <a:xfrm>
            <a:off x="0" y="3249297"/>
            <a:ext cx="2929358" cy="3608703"/>
          </a:xfrm>
          <a:custGeom>
            <a:avLst/>
            <a:gdLst>
              <a:gd name="connsiteX0" fmla="*/ 2879629 w 2929358"/>
              <a:gd name="connsiteY0" fmla="*/ 175 h 3608703"/>
              <a:gd name="connsiteX1" fmla="*/ 2903621 w 2929358"/>
              <a:gd name="connsiteY1" fmla="*/ 7250 h 3608703"/>
              <a:gd name="connsiteX2" fmla="*/ 2486526 w 2929358"/>
              <a:gd name="connsiteY2" fmla="*/ 1531250 h 3608703"/>
              <a:gd name="connsiteX3" fmla="*/ 1219200 w 2929358"/>
              <a:gd name="connsiteY3" fmla="*/ 3199629 h 3608703"/>
              <a:gd name="connsiteX4" fmla="*/ 856498 w 2929358"/>
              <a:gd name="connsiteY4" fmla="*/ 3545788 h 3608703"/>
              <a:gd name="connsiteX5" fmla="*/ 783857 w 2929358"/>
              <a:gd name="connsiteY5" fmla="*/ 3608703 h 3608703"/>
              <a:gd name="connsiteX6" fmla="*/ 0 w 2929358"/>
              <a:gd name="connsiteY6" fmla="*/ 3608703 h 3608703"/>
              <a:gd name="connsiteX7" fmla="*/ 0 w 2929358"/>
              <a:gd name="connsiteY7" fmla="*/ 1591065 h 3608703"/>
              <a:gd name="connsiteX8" fmla="*/ 68633 w 2929358"/>
              <a:gd name="connsiteY8" fmla="*/ 1543893 h 3608703"/>
              <a:gd name="connsiteX9" fmla="*/ 1844842 w 2929358"/>
              <a:gd name="connsiteY9" fmla="*/ 985819 h 3608703"/>
              <a:gd name="connsiteX10" fmla="*/ 2879629 w 2929358"/>
              <a:gd name="connsiteY10" fmla="*/ 175 h 3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9358" h="3608703">
                <a:moveTo>
                  <a:pt x="2879629" y="175"/>
                </a:moveTo>
                <a:cubicBezTo>
                  <a:pt x="2888916" y="-677"/>
                  <a:pt x="2896937" y="1569"/>
                  <a:pt x="2903621" y="7250"/>
                </a:cubicBezTo>
                <a:cubicBezTo>
                  <a:pt x="3010568" y="98155"/>
                  <a:pt x="2767263" y="999187"/>
                  <a:pt x="2486526" y="1531250"/>
                </a:cubicBezTo>
                <a:cubicBezTo>
                  <a:pt x="2205789" y="2063313"/>
                  <a:pt x="1657684" y="2750450"/>
                  <a:pt x="1219200" y="3199629"/>
                </a:cubicBezTo>
                <a:cubicBezTo>
                  <a:pt x="1109579" y="3311924"/>
                  <a:pt x="985253" y="3430569"/>
                  <a:pt x="856498" y="3545788"/>
                </a:cubicBezTo>
                <a:lnTo>
                  <a:pt x="783857" y="3608703"/>
                </a:lnTo>
                <a:lnTo>
                  <a:pt x="0" y="3608703"/>
                </a:lnTo>
                <a:lnTo>
                  <a:pt x="0" y="1591065"/>
                </a:lnTo>
                <a:lnTo>
                  <a:pt x="68633" y="1543893"/>
                </a:lnTo>
                <a:cubicBezTo>
                  <a:pt x="520992" y="1272405"/>
                  <a:pt x="1405021" y="1231464"/>
                  <a:pt x="1844842" y="985819"/>
                </a:cubicBezTo>
                <a:cubicBezTo>
                  <a:pt x="2316079" y="722628"/>
                  <a:pt x="2740318" y="12953"/>
                  <a:pt x="2879629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>
            <a:off x="1573641" y="3545305"/>
            <a:ext cx="2199207" cy="3312695"/>
          </a:xfrm>
          <a:custGeom>
            <a:avLst/>
            <a:gdLst>
              <a:gd name="connsiteX0" fmla="*/ 1634780 w 2199207"/>
              <a:gd name="connsiteY0" fmla="*/ 0 h 3312695"/>
              <a:gd name="connsiteX1" fmla="*/ 2035833 w 2199207"/>
              <a:gd name="connsiteY1" fmla="*/ 1138990 h 3312695"/>
              <a:gd name="connsiteX2" fmla="*/ 2051875 w 2199207"/>
              <a:gd name="connsiteY2" fmla="*/ 2951748 h 3312695"/>
              <a:gd name="connsiteX3" fmla="*/ 2186980 w 2199207"/>
              <a:gd name="connsiteY3" fmla="*/ 3293896 h 3312695"/>
              <a:gd name="connsiteX4" fmla="*/ 2199207 w 2199207"/>
              <a:gd name="connsiteY4" fmla="*/ 3312695 h 3312695"/>
              <a:gd name="connsiteX5" fmla="*/ 0 w 2199207"/>
              <a:gd name="connsiteY5" fmla="*/ 3312695 h 3312695"/>
              <a:gd name="connsiteX6" fmla="*/ 76565 w 2199207"/>
              <a:gd name="connsiteY6" fmla="*/ 3178468 h 3312695"/>
              <a:gd name="connsiteX7" fmla="*/ 1410189 w 2199207"/>
              <a:gd name="connsiteY7" fmla="*/ 1219201 h 33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207" h="3312695">
                <a:moveTo>
                  <a:pt x="1634780" y="0"/>
                </a:moveTo>
                <a:cubicBezTo>
                  <a:pt x="1835306" y="569495"/>
                  <a:pt x="1966317" y="647032"/>
                  <a:pt x="2035833" y="1138990"/>
                </a:cubicBezTo>
                <a:cubicBezTo>
                  <a:pt x="2105349" y="1630948"/>
                  <a:pt x="1963644" y="2457117"/>
                  <a:pt x="2051875" y="2951748"/>
                </a:cubicBezTo>
                <a:cubicBezTo>
                  <a:pt x="2073933" y="3075406"/>
                  <a:pt x="2124900" y="3188536"/>
                  <a:pt x="2186980" y="3293896"/>
                </a:cubicBezTo>
                <a:lnTo>
                  <a:pt x="2199207" y="3312695"/>
                </a:lnTo>
                <a:lnTo>
                  <a:pt x="0" y="3312695"/>
                </a:lnTo>
                <a:lnTo>
                  <a:pt x="76565" y="3178468"/>
                </a:lnTo>
                <a:cubicBezTo>
                  <a:pt x="523362" y="2438902"/>
                  <a:pt x="1366073" y="1495928"/>
                  <a:pt x="1410189" y="1219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>
            <a:off x="1042737" y="-5822"/>
            <a:ext cx="7728913" cy="6863822"/>
          </a:xfrm>
          <a:custGeom>
            <a:avLst/>
            <a:gdLst>
              <a:gd name="connsiteX0" fmla="*/ 0 w 7728913"/>
              <a:gd name="connsiteY0" fmla="*/ 0 h 6863822"/>
              <a:gd name="connsiteX1" fmla="*/ 1502592 w 7728913"/>
              <a:gd name="connsiteY1" fmla="*/ 0 h 6863822"/>
              <a:gd name="connsiteX2" fmla="*/ 1559030 w 7728913"/>
              <a:gd name="connsiteY2" fmla="*/ 104926 h 6863822"/>
              <a:gd name="connsiteX3" fmla="*/ 2630905 w 7728913"/>
              <a:gd name="connsiteY3" fmla="*/ 1593990 h 6863822"/>
              <a:gd name="connsiteX4" fmla="*/ 5710989 w 7728913"/>
              <a:gd name="connsiteY4" fmla="*/ 3631338 h 6863822"/>
              <a:gd name="connsiteX5" fmla="*/ 6849979 w 7728913"/>
              <a:gd name="connsiteY5" fmla="*/ 5588475 h 6863822"/>
              <a:gd name="connsiteX6" fmla="*/ 7660105 w 7728913"/>
              <a:gd name="connsiteY6" fmla="*/ 6761554 h 6863822"/>
              <a:gd name="connsiteX7" fmla="*/ 7728913 w 7728913"/>
              <a:gd name="connsiteY7" fmla="*/ 6863822 h 6863822"/>
              <a:gd name="connsiteX8" fmla="*/ 3768459 w 7728913"/>
              <a:gd name="connsiteY8" fmla="*/ 6863822 h 6863822"/>
              <a:gd name="connsiteX9" fmla="*/ 3676446 w 7728913"/>
              <a:gd name="connsiteY9" fmla="*/ 6778834 h 6863822"/>
              <a:gd name="connsiteX10" fmla="*/ 3416968 w 7728913"/>
              <a:gd name="connsiteY10" fmla="*/ 6486833 h 6863822"/>
              <a:gd name="connsiteX11" fmla="*/ 2775284 w 7728913"/>
              <a:gd name="connsiteY11" fmla="*/ 3583211 h 6863822"/>
              <a:gd name="connsiteX12" fmla="*/ 577516 w 7728913"/>
              <a:gd name="connsiteY12" fmla="*/ 872096 h 6863822"/>
              <a:gd name="connsiteX13" fmla="*/ 11029 w 7728913"/>
              <a:gd name="connsiteY13" fmla="*/ 20862 h 68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8913" h="6863822">
                <a:moveTo>
                  <a:pt x="0" y="0"/>
                </a:moveTo>
                <a:lnTo>
                  <a:pt x="1502592" y="0"/>
                </a:lnTo>
                <a:lnTo>
                  <a:pt x="1559030" y="104926"/>
                </a:lnTo>
                <a:cubicBezTo>
                  <a:pt x="1811881" y="570470"/>
                  <a:pt x="2161340" y="1159516"/>
                  <a:pt x="2630905" y="1593990"/>
                </a:cubicBezTo>
                <a:cubicBezTo>
                  <a:pt x="3382210" y="2289148"/>
                  <a:pt x="5007810" y="2965591"/>
                  <a:pt x="5710989" y="3631338"/>
                </a:cubicBezTo>
                <a:cubicBezTo>
                  <a:pt x="6414168" y="4297085"/>
                  <a:pt x="6849979" y="5588475"/>
                  <a:pt x="6849979" y="5588475"/>
                </a:cubicBezTo>
                <a:cubicBezTo>
                  <a:pt x="7049169" y="5932044"/>
                  <a:pt x="7385384" y="6361838"/>
                  <a:pt x="7660105" y="6761554"/>
                </a:cubicBezTo>
                <a:lnTo>
                  <a:pt x="7728913" y="6863822"/>
                </a:lnTo>
                <a:lnTo>
                  <a:pt x="3768459" y="6863822"/>
                </a:lnTo>
                <a:lnTo>
                  <a:pt x="3676446" y="6778834"/>
                </a:lnTo>
                <a:cubicBezTo>
                  <a:pt x="3577724" y="6682138"/>
                  <a:pt x="3490160" y="6584423"/>
                  <a:pt x="3416968" y="6486833"/>
                </a:cubicBezTo>
                <a:cubicBezTo>
                  <a:pt x="2831431" y="5706117"/>
                  <a:pt x="3248526" y="4519000"/>
                  <a:pt x="2775284" y="3583211"/>
                </a:cubicBezTo>
                <a:cubicBezTo>
                  <a:pt x="2302042" y="2647422"/>
                  <a:pt x="1058779" y="1551212"/>
                  <a:pt x="577516" y="872096"/>
                </a:cubicBezTo>
                <a:cubicBezTo>
                  <a:pt x="336885" y="532538"/>
                  <a:pt x="137027" y="248459"/>
                  <a:pt x="11029" y="208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>
            <a:off x="3371919" y="0"/>
            <a:ext cx="3718692" cy="2791326"/>
          </a:xfrm>
          <a:custGeom>
            <a:avLst/>
            <a:gdLst>
              <a:gd name="connsiteX0" fmla="*/ 0 w 3718692"/>
              <a:gd name="connsiteY0" fmla="*/ 0 h 2791326"/>
              <a:gd name="connsiteX1" fmla="*/ 3226728 w 3718692"/>
              <a:gd name="connsiteY1" fmla="*/ 0 h 2791326"/>
              <a:gd name="connsiteX2" fmla="*/ 3226401 w 3718692"/>
              <a:gd name="connsiteY2" fmla="*/ 5013 h 2791326"/>
              <a:gd name="connsiteX3" fmla="*/ 3173261 w 3718692"/>
              <a:gd name="connsiteY3" fmla="*/ 1219200 h 2791326"/>
              <a:gd name="connsiteX4" fmla="*/ 3718692 w 3718692"/>
              <a:gd name="connsiteY4" fmla="*/ 2791326 h 2791326"/>
              <a:gd name="connsiteX5" fmla="*/ 1777597 w 3718692"/>
              <a:gd name="connsiteY5" fmla="*/ 2037347 h 2791326"/>
              <a:gd name="connsiteX6" fmla="*/ 47432 w 3718692"/>
              <a:gd name="connsiteY6" fmla="*/ 70252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692" h="2791326">
                <a:moveTo>
                  <a:pt x="0" y="0"/>
                </a:moveTo>
                <a:lnTo>
                  <a:pt x="3226728" y="0"/>
                </a:lnTo>
                <a:lnTo>
                  <a:pt x="3226401" y="5013"/>
                </a:lnTo>
                <a:cubicBezTo>
                  <a:pt x="3188635" y="438484"/>
                  <a:pt x="3122461" y="899695"/>
                  <a:pt x="3173261" y="1219200"/>
                </a:cubicBezTo>
                <a:cubicBezTo>
                  <a:pt x="3274861" y="1858211"/>
                  <a:pt x="3614419" y="2446421"/>
                  <a:pt x="3718692" y="2791326"/>
                </a:cubicBezTo>
                <a:cubicBezTo>
                  <a:pt x="3357744" y="2783305"/>
                  <a:pt x="2462060" y="2622884"/>
                  <a:pt x="1777597" y="2037347"/>
                </a:cubicBezTo>
                <a:cubicBezTo>
                  <a:pt x="1307029" y="1634790"/>
                  <a:pt x="535692" y="769707"/>
                  <a:pt x="47432" y="702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>
            <a:off x="7118577" y="-1"/>
            <a:ext cx="700375" cy="2534652"/>
          </a:xfrm>
          <a:custGeom>
            <a:avLst/>
            <a:gdLst>
              <a:gd name="connsiteX0" fmla="*/ 199 w 700375"/>
              <a:gd name="connsiteY0" fmla="*/ 0 h 2534652"/>
              <a:gd name="connsiteX1" fmla="*/ 700375 w 700375"/>
              <a:gd name="connsiteY1" fmla="*/ 0 h 2534652"/>
              <a:gd name="connsiteX2" fmla="*/ 680364 w 700375"/>
              <a:gd name="connsiteY2" fmla="*/ 62300 h 2534652"/>
              <a:gd name="connsiteX3" fmla="*/ 485603 w 700375"/>
              <a:gd name="connsiteY3" fmla="*/ 813522 h 2534652"/>
              <a:gd name="connsiteX4" fmla="*/ 437476 w 700375"/>
              <a:gd name="connsiteY4" fmla="*/ 2530028 h 2534652"/>
              <a:gd name="connsiteX5" fmla="*/ 36424 w 700375"/>
              <a:gd name="connsiteY5" fmla="*/ 1214575 h 2534652"/>
              <a:gd name="connsiteX6" fmla="*/ 0 w 700375"/>
              <a:gd name="connsiteY6" fmla="*/ 67721 h 253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75" h="2534652">
                <a:moveTo>
                  <a:pt x="199" y="0"/>
                </a:moveTo>
                <a:lnTo>
                  <a:pt x="700375" y="0"/>
                </a:lnTo>
                <a:lnTo>
                  <a:pt x="680364" y="62300"/>
                </a:lnTo>
                <a:cubicBezTo>
                  <a:pt x="596269" y="325115"/>
                  <a:pt x="516685" y="587930"/>
                  <a:pt x="485603" y="813522"/>
                </a:cubicBezTo>
                <a:cubicBezTo>
                  <a:pt x="402719" y="1415101"/>
                  <a:pt x="512339" y="2463186"/>
                  <a:pt x="437476" y="2530028"/>
                </a:cubicBezTo>
                <a:cubicBezTo>
                  <a:pt x="362613" y="2596870"/>
                  <a:pt x="87224" y="1928449"/>
                  <a:pt x="36424" y="1214575"/>
                </a:cubicBezTo>
                <a:cubicBezTo>
                  <a:pt x="17374" y="946872"/>
                  <a:pt x="2836" y="518623"/>
                  <a:pt x="0" y="67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5" name="任意形状 24"/>
          <p:cNvSpPr/>
          <p:nvPr userDrawn="1"/>
        </p:nvSpPr>
        <p:spPr>
          <a:xfrm>
            <a:off x="7985085" y="1"/>
            <a:ext cx="4206917" cy="2534651"/>
          </a:xfrm>
          <a:custGeom>
            <a:avLst/>
            <a:gdLst>
              <a:gd name="connsiteX0" fmla="*/ 416581 w 4206917"/>
              <a:gd name="connsiteY0" fmla="*/ 0 h 2534651"/>
              <a:gd name="connsiteX1" fmla="*/ 4206917 w 4206917"/>
              <a:gd name="connsiteY1" fmla="*/ 0 h 2534651"/>
              <a:gd name="connsiteX2" fmla="*/ 4206917 w 4206917"/>
              <a:gd name="connsiteY2" fmla="*/ 2014007 h 2534651"/>
              <a:gd name="connsiteX3" fmla="*/ 3947233 w 4206917"/>
              <a:gd name="connsiteY3" fmla="*/ 2071436 h 2534651"/>
              <a:gd name="connsiteX4" fmla="*/ 2634788 w 4206917"/>
              <a:gd name="connsiteY4" fmla="*/ 2261936 h 2534651"/>
              <a:gd name="connsiteX5" fmla="*/ 3883 w 4206917"/>
              <a:gd name="connsiteY5" fmla="*/ 2534651 h 2534651"/>
              <a:gd name="connsiteX6" fmla="*/ 385364 w 4206917"/>
              <a:gd name="connsiteY6" fmla="*/ 69608 h 253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17" h="2534651">
                <a:moveTo>
                  <a:pt x="416581" y="0"/>
                </a:moveTo>
                <a:lnTo>
                  <a:pt x="4206917" y="0"/>
                </a:lnTo>
                <a:lnTo>
                  <a:pt x="4206917" y="2014007"/>
                </a:lnTo>
                <a:lnTo>
                  <a:pt x="3947233" y="2071436"/>
                </a:lnTo>
                <a:cubicBezTo>
                  <a:pt x="3523788" y="2149642"/>
                  <a:pt x="3045199" y="2187073"/>
                  <a:pt x="2634788" y="2261936"/>
                </a:cubicBezTo>
                <a:cubicBezTo>
                  <a:pt x="1813967" y="2411662"/>
                  <a:pt x="741819" y="2294019"/>
                  <a:pt x="3883" y="2534651"/>
                </a:cubicBezTo>
                <a:cubicBezTo>
                  <a:pt x="-22185" y="1987214"/>
                  <a:pt x="80596" y="818480"/>
                  <a:pt x="385364" y="696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 userDrawn="1"/>
        </p:nvSpPr>
        <p:spPr>
          <a:xfrm>
            <a:off x="8037095" y="2565911"/>
            <a:ext cx="4154905" cy="2044209"/>
          </a:xfrm>
          <a:custGeom>
            <a:avLst/>
            <a:gdLst>
              <a:gd name="connsiteX0" fmla="*/ 4026568 w 4154905"/>
              <a:gd name="connsiteY0" fmla="*/ 827 h 2044209"/>
              <a:gd name="connsiteX1" fmla="*/ 4154905 w 4154905"/>
              <a:gd name="connsiteY1" fmla="*/ 7296 h 2044209"/>
              <a:gd name="connsiteX2" fmla="*/ 4154905 w 4154905"/>
              <a:gd name="connsiteY2" fmla="*/ 1783390 h 2044209"/>
              <a:gd name="connsiteX3" fmla="*/ 4090737 w 4154905"/>
              <a:gd name="connsiteY3" fmla="*/ 1813585 h 2044209"/>
              <a:gd name="connsiteX4" fmla="*/ 2197768 w 4154905"/>
              <a:gd name="connsiteY4" fmla="*/ 1909837 h 2044209"/>
              <a:gd name="connsiteX5" fmla="*/ 0 w 4154905"/>
              <a:gd name="connsiteY5" fmla="*/ 417922 h 2044209"/>
              <a:gd name="connsiteX6" fmla="*/ 2005263 w 4154905"/>
              <a:gd name="connsiteY6" fmla="*/ 273543 h 2044209"/>
              <a:gd name="connsiteX7" fmla="*/ 4026568 w 4154905"/>
              <a:gd name="connsiteY7" fmla="*/ 827 h 20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4905" h="2044209">
                <a:moveTo>
                  <a:pt x="4026568" y="827"/>
                </a:moveTo>
                <a:lnTo>
                  <a:pt x="4154905" y="7296"/>
                </a:lnTo>
                <a:lnTo>
                  <a:pt x="4154905" y="1783390"/>
                </a:lnTo>
                <a:lnTo>
                  <a:pt x="4090737" y="1813585"/>
                </a:lnTo>
                <a:cubicBezTo>
                  <a:pt x="3539958" y="2048869"/>
                  <a:pt x="2879557" y="2142447"/>
                  <a:pt x="2197768" y="1909837"/>
                </a:cubicBezTo>
                <a:cubicBezTo>
                  <a:pt x="1515979" y="1677227"/>
                  <a:pt x="176463" y="722723"/>
                  <a:pt x="0" y="417922"/>
                </a:cubicBezTo>
                <a:cubicBezTo>
                  <a:pt x="481263" y="417921"/>
                  <a:pt x="1334168" y="343059"/>
                  <a:pt x="2005263" y="273543"/>
                </a:cubicBezTo>
                <a:cubicBezTo>
                  <a:pt x="2486526" y="206701"/>
                  <a:pt x="3307347" y="-15215"/>
                  <a:pt x="4026568" y="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任意形状 28"/>
          <p:cNvSpPr/>
          <p:nvPr userDrawn="1"/>
        </p:nvSpPr>
        <p:spPr>
          <a:xfrm>
            <a:off x="7766064" y="3276796"/>
            <a:ext cx="4425936" cy="3581205"/>
          </a:xfrm>
          <a:custGeom>
            <a:avLst/>
            <a:gdLst>
              <a:gd name="connsiteX0" fmla="*/ 0 w 4425936"/>
              <a:gd name="connsiteY0" fmla="*/ 0 h 3581205"/>
              <a:gd name="connsiteX1" fmla="*/ 2565040 w 4425936"/>
              <a:gd name="connsiteY1" fmla="*/ 1853042 h 3581205"/>
              <a:gd name="connsiteX2" fmla="*/ 4085264 w 4425936"/>
              <a:gd name="connsiteY2" fmla="*/ 1693713 h 3581205"/>
              <a:gd name="connsiteX3" fmla="*/ 4425936 w 4425936"/>
              <a:gd name="connsiteY3" fmla="*/ 1602364 h 3581205"/>
              <a:gd name="connsiteX4" fmla="*/ 4425936 w 4425936"/>
              <a:gd name="connsiteY4" fmla="*/ 3581205 h 3581205"/>
              <a:gd name="connsiteX5" fmla="*/ 1627818 w 4425936"/>
              <a:gd name="connsiteY5" fmla="*/ 3581205 h 3581205"/>
              <a:gd name="connsiteX6" fmla="*/ 1593563 w 4425936"/>
              <a:gd name="connsiteY6" fmla="*/ 3520244 h 3581205"/>
              <a:gd name="connsiteX7" fmla="*/ 0 w 4425936"/>
              <a:gd name="connsiteY7" fmla="*/ 0 h 358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5936" h="3581205">
                <a:moveTo>
                  <a:pt x="0" y="0"/>
                </a:moveTo>
                <a:cubicBezTo>
                  <a:pt x="589739" y="494430"/>
                  <a:pt x="1659571" y="1594929"/>
                  <a:pt x="2565040" y="1853042"/>
                </a:cubicBezTo>
                <a:cubicBezTo>
                  <a:pt x="3017774" y="1982099"/>
                  <a:pt x="3565909" y="1836715"/>
                  <a:pt x="4085264" y="1693713"/>
                </a:cubicBezTo>
                <a:lnTo>
                  <a:pt x="4425936" y="1602364"/>
                </a:lnTo>
                <a:lnTo>
                  <a:pt x="4425936" y="3581205"/>
                </a:lnTo>
                <a:lnTo>
                  <a:pt x="1627818" y="3581205"/>
                </a:lnTo>
                <a:lnTo>
                  <a:pt x="1593563" y="3520244"/>
                </a:lnTo>
                <a:cubicBezTo>
                  <a:pt x="860194" y="2190067"/>
                  <a:pt x="203813" y="50938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2" y="1891430"/>
            <a:ext cx="9156527" cy="3075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40304" y="2369615"/>
            <a:ext cx="8470255" cy="1172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0"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0303" y="3548993"/>
            <a:ext cx="8470255" cy="5973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8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40302" y="4223294"/>
            <a:ext cx="8470255" cy="3154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accent5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37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72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9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4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Century Gothic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57399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>
            <a:off x="1" y="0"/>
            <a:ext cx="2486683" cy="4106992"/>
          </a:xfrm>
          <a:custGeom>
            <a:avLst/>
            <a:gdLst>
              <a:gd name="connsiteX0" fmla="*/ 0 w 2486683"/>
              <a:gd name="connsiteY0" fmla="*/ 0 h 4106992"/>
              <a:gd name="connsiteX1" fmla="*/ 300639 w 2486683"/>
              <a:gd name="connsiteY1" fmla="*/ 0 h 4106992"/>
              <a:gd name="connsiteX2" fmla="*/ 351924 w 2486683"/>
              <a:gd name="connsiteY2" fmla="*/ 75072 h 4106992"/>
              <a:gd name="connsiteX3" fmla="*/ 1780674 w 2486683"/>
              <a:gd name="connsiteY3" fmla="*/ 2133600 h 4106992"/>
              <a:gd name="connsiteX4" fmla="*/ 2486526 w 2486683"/>
              <a:gd name="connsiteY4" fmla="*/ 2791326 h 4106992"/>
              <a:gd name="connsiteX5" fmla="*/ 1732547 w 2486683"/>
              <a:gd name="connsiteY5" fmla="*/ 3689684 h 4106992"/>
              <a:gd name="connsiteX6" fmla="*/ 208547 w 2486683"/>
              <a:gd name="connsiteY6" fmla="*/ 4010526 h 4106992"/>
              <a:gd name="connsiteX7" fmla="*/ 8397 w 2486683"/>
              <a:gd name="connsiteY7" fmla="*/ 4099760 h 4106992"/>
              <a:gd name="connsiteX8" fmla="*/ 0 w 2486683"/>
              <a:gd name="connsiteY8" fmla="*/ 4106992 h 41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683" h="4106992">
                <a:moveTo>
                  <a:pt x="0" y="0"/>
                </a:moveTo>
                <a:lnTo>
                  <a:pt x="300639" y="0"/>
                </a:lnTo>
                <a:lnTo>
                  <a:pt x="351924" y="75072"/>
                </a:lnTo>
                <a:cubicBezTo>
                  <a:pt x="799599" y="731921"/>
                  <a:pt x="1469858" y="1730543"/>
                  <a:pt x="1780674" y="2133600"/>
                </a:cubicBezTo>
                <a:cubicBezTo>
                  <a:pt x="2195095" y="2671010"/>
                  <a:pt x="2494547" y="2531979"/>
                  <a:pt x="2486526" y="2791326"/>
                </a:cubicBezTo>
                <a:cubicBezTo>
                  <a:pt x="2478505" y="3050673"/>
                  <a:pt x="2112210" y="3486484"/>
                  <a:pt x="1732547" y="3689684"/>
                </a:cubicBezTo>
                <a:cubicBezTo>
                  <a:pt x="1352884" y="3892884"/>
                  <a:pt x="540084" y="3959726"/>
                  <a:pt x="208547" y="4010526"/>
                </a:cubicBezTo>
                <a:cubicBezTo>
                  <a:pt x="125663" y="4023226"/>
                  <a:pt x="60659" y="4059822"/>
                  <a:pt x="8397" y="4099760"/>
                </a:cubicBezTo>
                <a:lnTo>
                  <a:pt x="0" y="41069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 userDrawn="1"/>
        </p:nvSpPr>
        <p:spPr>
          <a:xfrm>
            <a:off x="0" y="3249297"/>
            <a:ext cx="2929358" cy="3608703"/>
          </a:xfrm>
          <a:custGeom>
            <a:avLst/>
            <a:gdLst>
              <a:gd name="connsiteX0" fmla="*/ 2879629 w 2929358"/>
              <a:gd name="connsiteY0" fmla="*/ 175 h 3608703"/>
              <a:gd name="connsiteX1" fmla="*/ 2903621 w 2929358"/>
              <a:gd name="connsiteY1" fmla="*/ 7250 h 3608703"/>
              <a:gd name="connsiteX2" fmla="*/ 2486526 w 2929358"/>
              <a:gd name="connsiteY2" fmla="*/ 1531250 h 3608703"/>
              <a:gd name="connsiteX3" fmla="*/ 1219200 w 2929358"/>
              <a:gd name="connsiteY3" fmla="*/ 3199629 h 3608703"/>
              <a:gd name="connsiteX4" fmla="*/ 856498 w 2929358"/>
              <a:gd name="connsiteY4" fmla="*/ 3545788 h 3608703"/>
              <a:gd name="connsiteX5" fmla="*/ 783857 w 2929358"/>
              <a:gd name="connsiteY5" fmla="*/ 3608703 h 3608703"/>
              <a:gd name="connsiteX6" fmla="*/ 0 w 2929358"/>
              <a:gd name="connsiteY6" fmla="*/ 3608703 h 3608703"/>
              <a:gd name="connsiteX7" fmla="*/ 0 w 2929358"/>
              <a:gd name="connsiteY7" fmla="*/ 1591065 h 3608703"/>
              <a:gd name="connsiteX8" fmla="*/ 68633 w 2929358"/>
              <a:gd name="connsiteY8" fmla="*/ 1543893 h 3608703"/>
              <a:gd name="connsiteX9" fmla="*/ 1844842 w 2929358"/>
              <a:gd name="connsiteY9" fmla="*/ 985819 h 3608703"/>
              <a:gd name="connsiteX10" fmla="*/ 2879629 w 2929358"/>
              <a:gd name="connsiteY10" fmla="*/ 175 h 3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9358" h="3608703">
                <a:moveTo>
                  <a:pt x="2879629" y="175"/>
                </a:moveTo>
                <a:cubicBezTo>
                  <a:pt x="2888916" y="-677"/>
                  <a:pt x="2896937" y="1569"/>
                  <a:pt x="2903621" y="7250"/>
                </a:cubicBezTo>
                <a:cubicBezTo>
                  <a:pt x="3010568" y="98155"/>
                  <a:pt x="2767263" y="999187"/>
                  <a:pt x="2486526" y="1531250"/>
                </a:cubicBezTo>
                <a:cubicBezTo>
                  <a:pt x="2205789" y="2063313"/>
                  <a:pt x="1657684" y="2750450"/>
                  <a:pt x="1219200" y="3199629"/>
                </a:cubicBezTo>
                <a:cubicBezTo>
                  <a:pt x="1109579" y="3311924"/>
                  <a:pt x="985253" y="3430569"/>
                  <a:pt x="856498" y="3545788"/>
                </a:cubicBezTo>
                <a:lnTo>
                  <a:pt x="783857" y="3608703"/>
                </a:lnTo>
                <a:lnTo>
                  <a:pt x="0" y="3608703"/>
                </a:lnTo>
                <a:lnTo>
                  <a:pt x="0" y="1591065"/>
                </a:lnTo>
                <a:lnTo>
                  <a:pt x="68633" y="1543893"/>
                </a:lnTo>
                <a:cubicBezTo>
                  <a:pt x="520992" y="1272405"/>
                  <a:pt x="1405021" y="1231464"/>
                  <a:pt x="1844842" y="985819"/>
                </a:cubicBezTo>
                <a:cubicBezTo>
                  <a:pt x="2316079" y="722628"/>
                  <a:pt x="2740318" y="12953"/>
                  <a:pt x="2879629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>
            <a:off x="1573641" y="3545305"/>
            <a:ext cx="2199207" cy="3312695"/>
          </a:xfrm>
          <a:custGeom>
            <a:avLst/>
            <a:gdLst>
              <a:gd name="connsiteX0" fmla="*/ 1634780 w 2199207"/>
              <a:gd name="connsiteY0" fmla="*/ 0 h 3312695"/>
              <a:gd name="connsiteX1" fmla="*/ 2035833 w 2199207"/>
              <a:gd name="connsiteY1" fmla="*/ 1138990 h 3312695"/>
              <a:gd name="connsiteX2" fmla="*/ 2051875 w 2199207"/>
              <a:gd name="connsiteY2" fmla="*/ 2951748 h 3312695"/>
              <a:gd name="connsiteX3" fmla="*/ 2186980 w 2199207"/>
              <a:gd name="connsiteY3" fmla="*/ 3293896 h 3312695"/>
              <a:gd name="connsiteX4" fmla="*/ 2199207 w 2199207"/>
              <a:gd name="connsiteY4" fmla="*/ 3312695 h 3312695"/>
              <a:gd name="connsiteX5" fmla="*/ 0 w 2199207"/>
              <a:gd name="connsiteY5" fmla="*/ 3312695 h 3312695"/>
              <a:gd name="connsiteX6" fmla="*/ 76565 w 2199207"/>
              <a:gd name="connsiteY6" fmla="*/ 3178468 h 3312695"/>
              <a:gd name="connsiteX7" fmla="*/ 1410189 w 2199207"/>
              <a:gd name="connsiteY7" fmla="*/ 1219201 h 33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207" h="3312695">
                <a:moveTo>
                  <a:pt x="1634780" y="0"/>
                </a:moveTo>
                <a:cubicBezTo>
                  <a:pt x="1835306" y="569495"/>
                  <a:pt x="1966317" y="647032"/>
                  <a:pt x="2035833" y="1138990"/>
                </a:cubicBezTo>
                <a:cubicBezTo>
                  <a:pt x="2105349" y="1630948"/>
                  <a:pt x="1963644" y="2457117"/>
                  <a:pt x="2051875" y="2951748"/>
                </a:cubicBezTo>
                <a:cubicBezTo>
                  <a:pt x="2073933" y="3075406"/>
                  <a:pt x="2124900" y="3188536"/>
                  <a:pt x="2186980" y="3293896"/>
                </a:cubicBezTo>
                <a:lnTo>
                  <a:pt x="2199207" y="3312695"/>
                </a:lnTo>
                <a:lnTo>
                  <a:pt x="0" y="3312695"/>
                </a:lnTo>
                <a:lnTo>
                  <a:pt x="76565" y="3178468"/>
                </a:lnTo>
                <a:cubicBezTo>
                  <a:pt x="523362" y="2438902"/>
                  <a:pt x="1366073" y="1495928"/>
                  <a:pt x="1410189" y="1219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>
            <a:off x="1042737" y="-5822"/>
            <a:ext cx="7728913" cy="6863822"/>
          </a:xfrm>
          <a:custGeom>
            <a:avLst/>
            <a:gdLst>
              <a:gd name="connsiteX0" fmla="*/ 0 w 7728913"/>
              <a:gd name="connsiteY0" fmla="*/ 0 h 6863822"/>
              <a:gd name="connsiteX1" fmla="*/ 1502592 w 7728913"/>
              <a:gd name="connsiteY1" fmla="*/ 0 h 6863822"/>
              <a:gd name="connsiteX2" fmla="*/ 1559030 w 7728913"/>
              <a:gd name="connsiteY2" fmla="*/ 104926 h 6863822"/>
              <a:gd name="connsiteX3" fmla="*/ 2630905 w 7728913"/>
              <a:gd name="connsiteY3" fmla="*/ 1593990 h 6863822"/>
              <a:gd name="connsiteX4" fmla="*/ 5710989 w 7728913"/>
              <a:gd name="connsiteY4" fmla="*/ 3631338 h 6863822"/>
              <a:gd name="connsiteX5" fmla="*/ 6849979 w 7728913"/>
              <a:gd name="connsiteY5" fmla="*/ 5588475 h 6863822"/>
              <a:gd name="connsiteX6" fmla="*/ 7660105 w 7728913"/>
              <a:gd name="connsiteY6" fmla="*/ 6761554 h 6863822"/>
              <a:gd name="connsiteX7" fmla="*/ 7728913 w 7728913"/>
              <a:gd name="connsiteY7" fmla="*/ 6863822 h 6863822"/>
              <a:gd name="connsiteX8" fmla="*/ 3768459 w 7728913"/>
              <a:gd name="connsiteY8" fmla="*/ 6863822 h 6863822"/>
              <a:gd name="connsiteX9" fmla="*/ 3676446 w 7728913"/>
              <a:gd name="connsiteY9" fmla="*/ 6778834 h 6863822"/>
              <a:gd name="connsiteX10" fmla="*/ 3416968 w 7728913"/>
              <a:gd name="connsiteY10" fmla="*/ 6486833 h 6863822"/>
              <a:gd name="connsiteX11" fmla="*/ 2775284 w 7728913"/>
              <a:gd name="connsiteY11" fmla="*/ 3583211 h 6863822"/>
              <a:gd name="connsiteX12" fmla="*/ 577516 w 7728913"/>
              <a:gd name="connsiteY12" fmla="*/ 872096 h 6863822"/>
              <a:gd name="connsiteX13" fmla="*/ 11029 w 7728913"/>
              <a:gd name="connsiteY13" fmla="*/ 20862 h 68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8913" h="6863822">
                <a:moveTo>
                  <a:pt x="0" y="0"/>
                </a:moveTo>
                <a:lnTo>
                  <a:pt x="1502592" y="0"/>
                </a:lnTo>
                <a:lnTo>
                  <a:pt x="1559030" y="104926"/>
                </a:lnTo>
                <a:cubicBezTo>
                  <a:pt x="1811881" y="570470"/>
                  <a:pt x="2161340" y="1159516"/>
                  <a:pt x="2630905" y="1593990"/>
                </a:cubicBezTo>
                <a:cubicBezTo>
                  <a:pt x="3382210" y="2289148"/>
                  <a:pt x="5007810" y="2965591"/>
                  <a:pt x="5710989" y="3631338"/>
                </a:cubicBezTo>
                <a:cubicBezTo>
                  <a:pt x="6414168" y="4297085"/>
                  <a:pt x="6849979" y="5588475"/>
                  <a:pt x="6849979" y="5588475"/>
                </a:cubicBezTo>
                <a:cubicBezTo>
                  <a:pt x="7049169" y="5932044"/>
                  <a:pt x="7385384" y="6361838"/>
                  <a:pt x="7660105" y="6761554"/>
                </a:cubicBezTo>
                <a:lnTo>
                  <a:pt x="7728913" y="6863822"/>
                </a:lnTo>
                <a:lnTo>
                  <a:pt x="3768459" y="6863822"/>
                </a:lnTo>
                <a:lnTo>
                  <a:pt x="3676446" y="6778834"/>
                </a:lnTo>
                <a:cubicBezTo>
                  <a:pt x="3577724" y="6682138"/>
                  <a:pt x="3490160" y="6584423"/>
                  <a:pt x="3416968" y="6486833"/>
                </a:cubicBezTo>
                <a:cubicBezTo>
                  <a:pt x="2831431" y="5706117"/>
                  <a:pt x="3248526" y="4519000"/>
                  <a:pt x="2775284" y="3583211"/>
                </a:cubicBezTo>
                <a:cubicBezTo>
                  <a:pt x="2302042" y="2647422"/>
                  <a:pt x="1058779" y="1551212"/>
                  <a:pt x="577516" y="872096"/>
                </a:cubicBezTo>
                <a:cubicBezTo>
                  <a:pt x="336885" y="532538"/>
                  <a:pt x="137027" y="248459"/>
                  <a:pt x="11029" y="208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>
            <a:off x="3371919" y="0"/>
            <a:ext cx="3718692" cy="2791326"/>
          </a:xfrm>
          <a:custGeom>
            <a:avLst/>
            <a:gdLst>
              <a:gd name="connsiteX0" fmla="*/ 0 w 3718692"/>
              <a:gd name="connsiteY0" fmla="*/ 0 h 2791326"/>
              <a:gd name="connsiteX1" fmla="*/ 3226728 w 3718692"/>
              <a:gd name="connsiteY1" fmla="*/ 0 h 2791326"/>
              <a:gd name="connsiteX2" fmla="*/ 3226401 w 3718692"/>
              <a:gd name="connsiteY2" fmla="*/ 5013 h 2791326"/>
              <a:gd name="connsiteX3" fmla="*/ 3173261 w 3718692"/>
              <a:gd name="connsiteY3" fmla="*/ 1219200 h 2791326"/>
              <a:gd name="connsiteX4" fmla="*/ 3718692 w 3718692"/>
              <a:gd name="connsiteY4" fmla="*/ 2791326 h 2791326"/>
              <a:gd name="connsiteX5" fmla="*/ 1777597 w 3718692"/>
              <a:gd name="connsiteY5" fmla="*/ 2037347 h 2791326"/>
              <a:gd name="connsiteX6" fmla="*/ 47432 w 3718692"/>
              <a:gd name="connsiteY6" fmla="*/ 70252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692" h="2791326">
                <a:moveTo>
                  <a:pt x="0" y="0"/>
                </a:moveTo>
                <a:lnTo>
                  <a:pt x="3226728" y="0"/>
                </a:lnTo>
                <a:lnTo>
                  <a:pt x="3226401" y="5013"/>
                </a:lnTo>
                <a:cubicBezTo>
                  <a:pt x="3188635" y="438484"/>
                  <a:pt x="3122461" y="899695"/>
                  <a:pt x="3173261" y="1219200"/>
                </a:cubicBezTo>
                <a:cubicBezTo>
                  <a:pt x="3274861" y="1858211"/>
                  <a:pt x="3614419" y="2446421"/>
                  <a:pt x="3718692" y="2791326"/>
                </a:cubicBezTo>
                <a:cubicBezTo>
                  <a:pt x="3357744" y="2783305"/>
                  <a:pt x="2462060" y="2622884"/>
                  <a:pt x="1777597" y="2037347"/>
                </a:cubicBezTo>
                <a:cubicBezTo>
                  <a:pt x="1307029" y="1634790"/>
                  <a:pt x="535692" y="769707"/>
                  <a:pt x="47432" y="702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>
            <a:off x="7118577" y="-1"/>
            <a:ext cx="700375" cy="2534652"/>
          </a:xfrm>
          <a:custGeom>
            <a:avLst/>
            <a:gdLst>
              <a:gd name="connsiteX0" fmla="*/ 199 w 700375"/>
              <a:gd name="connsiteY0" fmla="*/ 0 h 2534652"/>
              <a:gd name="connsiteX1" fmla="*/ 700375 w 700375"/>
              <a:gd name="connsiteY1" fmla="*/ 0 h 2534652"/>
              <a:gd name="connsiteX2" fmla="*/ 680364 w 700375"/>
              <a:gd name="connsiteY2" fmla="*/ 62300 h 2534652"/>
              <a:gd name="connsiteX3" fmla="*/ 485603 w 700375"/>
              <a:gd name="connsiteY3" fmla="*/ 813522 h 2534652"/>
              <a:gd name="connsiteX4" fmla="*/ 437476 w 700375"/>
              <a:gd name="connsiteY4" fmla="*/ 2530028 h 2534652"/>
              <a:gd name="connsiteX5" fmla="*/ 36424 w 700375"/>
              <a:gd name="connsiteY5" fmla="*/ 1214575 h 2534652"/>
              <a:gd name="connsiteX6" fmla="*/ 0 w 700375"/>
              <a:gd name="connsiteY6" fmla="*/ 67721 h 253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75" h="2534652">
                <a:moveTo>
                  <a:pt x="199" y="0"/>
                </a:moveTo>
                <a:lnTo>
                  <a:pt x="700375" y="0"/>
                </a:lnTo>
                <a:lnTo>
                  <a:pt x="680364" y="62300"/>
                </a:lnTo>
                <a:cubicBezTo>
                  <a:pt x="596269" y="325115"/>
                  <a:pt x="516685" y="587930"/>
                  <a:pt x="485603" y="813522"/>
                </a:cubicBezTo>
                <a:cubicBezTo>
                  <a:pt x="402719" y="1415101"/>
                  <a:pt x="512339" y="2463186"/>
                  <a:pt x="437476" y="2530028"/>
                </a:cubicBezTo>
                <a:cubicBezTo>
                  <a:pt x="362613" y="2596870"/>
                  <a:pt x="87224" y="1928449"/>
                  <a:pt x="36424" y="1214575"/>
                </a:cubicBezTo>
                <a:cubicBezTo>
                  <a:pt x="17374" y="946872"/>
                  <a:pt x="2836" y="518623"/>
                  <a:pt x="0" y="67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5" name="任意形状 24"/>
          <p:cNvSpPr/>
          <p:nvPr userDrawn="1"/>
        </p:nvSpPr>
        <p:spPr>
          <a:xfrm>
            <a:off x="7985085" y="1"/>
            <a:ext cx="4206917" cy="2534651"/>
          </a:xfrm>
          <a:custGeom>
            <a:avLst/>
            <a:gdLst>
              <a:gd name="connsiteX0" fmla="*/ 416581 w 4206917"/>
              <a:gd name="connsiteY0" fmla="*/ 0 h 2534651"/>
              <a:gd name="connsiteX1" fmla="*/ 4206917 w 4206917"/>
              <a:gd name="connsiteY1" fmla="*/ 0 h 2534651"/>
              <a:gd name="connsiteX2" fmla="*/ 4206917 w 4206917"/>
              <a:gd name="connsiteY2" fmla="*/ 2014007 h 2534651"/>
              <a:gd name="connsiteX3" fmla="*/ 3947233 w 4206917"/>
              <a:gd name="connsiteY3" fmla="*/ 2071436 h 2534651"/>
              <a:gd name="connsiteX4" fmla="*/ 2634788 w 4206917"/>
              <a:gd name="connsiteY4" fmla="*/ 2261936 h 2534651"/>
              <a:gd name="connsiteX5" fmla="*/ 3883 w 4206917"/>
              <a:gd name="connsiteY5" fmla="*/ 2534651 h 2534651"/>
              <a:gd name="connsiteX6" fmla="*/ 385364 w 4206917"/>
              <a:gd name="connsiteY6" fmla="*/ 69608 h 253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17" h="2534651">
                <a:moveTo>
                  <a:pt x="416581" y="0"/>
                </a:moveTo>
                <a:lnTo>
                  <a:pt x="4206917" y="0"/>
                </a:lnTo>
                <a:lnTo>
                  <a:pt x="4206917" y="2014007"/>
                </a:lnTo>
                <a:lnTo>
                  <a:pt x="3947233" y="2071436"/>
                </a:lnTo>
                <a:cubicBezTo>
                  <a:pt x="3523788" y="2149642"/>
                  <a:pt x="3045199" y="2187073"/>
                  <a:pt x="2634788" y="2261936"/>
                </a:cubicBezTo>
                <a:cubicBezTo>
                  <a:pt x="1813967" y="2411662"/>
                  <a:pt x="741819" y="2294019"/>
                  <a:pt x="3883" y="2534651"/>
                </a:cubicBezTo>
                <a:cubicBezTo>
                  <a:pt x="-22185" y="1987214"/>
                  <a:pt x="80596" y="818480"/>
                  <a:pt x="385364" y="696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 userDrawn="1"/>
        </p:nvSpPr>
        <p:spPr>
          <a:xfrm>
            <a:off x="8037095" y="2565911"/>
            <a:ext cx="4154905" cy="2044209"/>
          </a:xfrm>
          <a:custGeom>
            <a:avLst/>
            <a:gdLst>
              <a:gd name="connsiteX0" fmla="*/ 4026568 w 4154905"/>
              <a:gd name="connsiteY0" fmla="*/ 827 h 2044209"/>
              <a:gd name="connsiteX1" fmla="*/ 4154905 w 4154905"/>
              <a:gd name="connsiteY1" fmla="*/ 7296 h 2044209"/>
              <a:gd name="connsiteX2" fmla="*/ 4154905 w 4154905"/>
              <a:gd name="connsiteY2" fmla="*/ 1783390 h 2044209"/>
              <a:gd name="connsiteX3" fmla="*/ 4090737 w 4154905"/>
              <a:gd name="connsiteY3" fmla="*/ 1813585 h 2044209"/>
              <a:gd name="connsiteX4" fmla="*/ 2197768 w 4154905"/>
              <a:gd name="connsiteY4" fmla="*/ 1909837 h 2044209"/>
              <a:gd name="connsiteX5" fmla="*/ 0 w 4154905"/>
              <a:gd name="connsiteY5" fmla="*/ 417922 h 2044209"/>
              <a:gd name="connsiteX6" fmla="*/ 2005263 w 4154905"/>
              <a:gd name="connsiteY6" fmla="*/ 273543 h 2044209"/>
              <a:gd name="connsiteX7" fmla="*/ 4026568 w 4154905"/>
              <a:gd name="connsiteY7" fmla="*/ 827 h 20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4905" h="2044209">
                <a:moveTo>
                  <a:pt x="4026568" y="827"/>
                </a:moveTo>
                <a:lnTo>
                  <a:pt x="4154905" y="7296"/>
                </a:lnTo>
                <a:lnTo>
                  <a:pt x="4154905" y="1783390"/>
                </a:lnTo>
                <a:lnTo>
                  <a:pt x="4090737" y="1813585"/>
                </a:lnTo>
                <a:cubicBezTo>
                  <a:pt x="3539958" y="2048869"/>
                  <a:pt x="2879557" y="2142447"/>
                  <a:pt x="2197768" y="1909837"/>
                </a:cubicBezTo>
                <a:cubicBezTo>
                  <a:pt x="1515979" y="1677227"/>
                  <a:pt x="176463" y="722723"/>
                  <a:pt x="0" y="417922"/>
                </a:cubicBezTo>
                <a:cubicBezTo>
                  <a:pt x="481263" y="417921"/>
                  <a:pt x="1334168" y="343059"/>
                  <a:pt x="2005263" y="273543"/>
                </a:cubicBezTo>
                <a:cubicBezTo>
                  <a:pt x="2486526" y="206701"/>
                  <a:pt x="3307347" y="-15215"/>
                  <a:pt x="4026568" y="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任意形状 28"/>
          <p:cNvSpPr/>
          <p:nvPr userDrawn="1"/>
        </p:nvSpPr>
        <p:spPr>
          <a:xfrm>
            <a:off x="7766064" y="3276796"/>
            <a:ext cx="4425936" cy="3581205"/>
          </a:xfrm>
          <a:custGeom>
            <a:avLst/>
            <a:gdLst>
              <a:gd name="connsiteX0" fmla="*/ 0 w 4425936"/>
              <a:gd name="connsiteY0" fmla="*/ 0 h 3581205"/>
              <a:gd name="connsiteX1" fmla="*/ 2565040 w 4425936"/>
              <a:gd name="connsiteY1" fmla="*/ 1853042 h 3581205"/>
              <a:gd name="connsiteX2" fmla="*/ 4085264 w 4425936"/>
              <a:gd name="connsiteY2" fmla="*/ 1693713 h 3581205"/>
              <a:gd name="connsiteX3" fmla="*/ 4425936 w 4425936"/>
              <a:gd name="connsiteY3" fmla="*/ 1602364 h 3581205"/>
              <a:gd name="connsiteX4" fmla="*/ 4425936 w 4425936"/>
              <a:gd name="connsiteY4" fmla="*/ 3581205 h 3581205"/>
              <a:gd name="connsiteX5" fmla="*/ 1627818 w 4425936"/>
              <a:gd name="connsiteY5" fmla="*/ 3581205 h 3581205"/>
              <a:gd name="connsiteX6" fmla="*/ 1593563 w 4425936"/>
              <a:gd name="connsiteY6" fmla="*/ 3520244 h 3581205"/>
              <a:gd name="connsiteX7" fmla="*/ 0 w 4425936"/>
              <a:gd name="connsiteY7" fmla="*/ 0 h 358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5936" h="3581205">
                <a:moveTo>
                  <a:pt x="0" y="0"/>
                </a:moveTo>
                <a:cubicBezTo>
                  <a:pt x="589739" y="494430"/>
                  <a:pt x="1659571" y="1594929"/>
                  <a:pt x="2565040" y="1853042"/>
                </a:cubicBezTo>
                <a:cubicBezTo>
                  <a:pt x="3017774" y="1982099"/>
                  <a:pt x="3565909" y="1836715"/>
                  <a:pt x="4085264" y="1693713"/>
                </a:cubicBezTo>
                <a:lnTo>
                  <a:pt x="4425936" y="1602364"/>
                </a:lnTo>
                <a:lnTo>
                  <a:pt x="4425936" y="3581205"/>
                </a:lnTo>
                <a:lnTo>
                  <a:pt x="1627818" y="3581205"/>
                </a:lnTo>
                <a:lnTo>
                  <a:pt x="1593563" y="3520244"/>
                </a:lnTo>
                <a:cubicBezTo>
                  <a:pt x="860194" y="2190067"/>
                  <a:pt x="203813" y="50938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-1" y="-5824"/>
            <a:ext cx="6165880" cy="686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9229255" y="2344909"/>
            <a:ext cx="2505140" cy="1205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9229255" y="3555848"/>
            <a:ext cx="2505140" cy="551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CONTENTS</a:t>
            </a:r>
            <a:endParaRPr kumimoji="1"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913262" y="190872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38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913262" y="315586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40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913262" y="440300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>
            <a:off x="1" y="0"/>
            <a:ext cx="2486683" cy="4106992"/>
          </a:xfrm>
          <a:custGeom>
            <a:avLst/>
            <a:gdLst>
              <a:gd name="connsiteX0" fmla="*/ 0 w 2486683"/>
              <a:gd name="connsiteY0" fmla="*/ 0 h 4106992"/>
              <a:gd name="connsiteX1" fmla="*/ 300639 w 2486683"/>
              <a:gd name="connsiteY1" fmla="*/ 0 h 4106992"/>
              <a:gd name="connsiteX2" fmla="*/ 351924 w 2486683"/>
              <a:gd name="connsiteY2" fmla="*/ 75072 h 4106992"/>
              <a:gd name="connsiteX3" fmla="*/ 1780674 w 2486683"/>
              <a:gd name="connsiteY3" fmla="*/ 2133600 h 4106992"/>
              <a:gd name="connsiteX4" fmla="*/ 2486526 w 2486683"/>
              <a:gd name="connsiteY4" fmla="*/ 2791326 h 4106992"/>
              <a:gd name="connsiteX5" fmla="*/ 1732547 w 2486683"/>
              <a:gd name="connsiteY5" fmla="*/ 3689684 h 4106992"/>
              <a:gd name="connsiteX6" fmla="*/ 208547 w 2486683"/>
              <a:gd name="connsiteY6" fmla="*/ 4010526 h 4106992"/>
              <a:gd name="connsiteX7" fmla="*/ 8397 w 2486683"/>
              <a:gd name="connsiteY7" fmla="*/ 4099760 h 4106992"/>
              <a:gd name="connsiteX8" fmla="*/ 0 w 2486683"/>
              <a:gd name="connsiteY8" fmla="*/ 4106992 h 41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683" h="4106992">
                <a:moveTo>
                  <a:pt x="0" y="0"/>
                </a:moveTo>
                <a:lnTo>
                  <a:pt x="300639" y="0"/>
                </a:lnTo>
                <a:lnTo>
                  <a:pt x="351924" y="75072"/>
                </a:lnTo>
                <a:cubicBezTo>
                  <a:pt x="799599" y="731921"/>
                  <a:pt x="1469858" y="1730543"/>
                  <a:pt x="1780674" y="2133600"/>
                </a:cubicBezTo>
                <a:cubicBezTo>
                  <a:pt x="2195095" y="2671010"/>
                  <a:pt x="2494547" y="2531979"/>
                  <a:pt x="2486526" y="2791326"/>
                </a:cubicBezTo>
                <a:cubicBezTo>
                  <a:pt x="2478505" y="3050673"/>
                  <a:pt x="2112210" y="3486484"/>
                  <a:pt x="1732547" y="3689684"/>
                </a:cubicBezTo>
                <a:cubicBezTo>
                  <a:pt x="1352884" y="3892884"/>
                  <a:pt x="540084" y="3959726"/>
                  <a:pt x="208547" y="4010526"/>
                </a:cubicBezTo>
                <a:cubicBezTo>
                  <a:pt x="125663" y="4023226"/>
                  <a:pt x="60659" y="4059822"/>
                  <a:pt x="8397" y="4099760"/>
                </a:cubicBezTo>
                <a:lnTo>
                  <a:pt x="0" y="41069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 userDrawn="1"/>
        </p:nvSpPr>
        <p:spPr>
          <a:xfrm>
            <a:off x="0" y="3249297"/>
            <a:ext cx="2929358" cy="3608703"/>
          </a:xfrm>
          <a:custGeom>
            <a:avLst/>
            <a:gdLst>
              <a:gd name="connsiteX0" fmla="*/ 2879629 w 2929358"/>
              <a:gd name="connsiteY0" fmla="*/ 175 h 3608703"/>
              <a:gd name="connsiteX1" fmla="*/ 2903621 w 2929358"/>
              <a:gd name="connsiteY1" fmla="*/ 7250 h 3608703"/>
              <a:gd name="connsiteX2" fmla="*/ 2486526 w 2929358"/>
              <a:gd name="connsiteY2" fmla="*/ 1531250 h 3608703"/>
              <a:gd name="connsiteX3" fmla="*/ 1219200 w 2929358"/>
              <a:gd name="connsiteY3" fmla="*/ 3199629 h 3608703"/>
              <a:gd name="connsiteX4" fmla="*/ 856498 w 2929358"/>
              <a:gd name="connsiteY4" fmla="*/ 3545788 h 3608703"/>
              <a:gd name="connsiteX5" fmla="*/ 783857 w 2929358"/>
              <a:gd name="connsiteY5" fmla="*/ 3608703 h 3608703"/>
              <a:gd name="connsiteX6" fmla="*/ 0 w 2929358"/>
              <a:gd name="connsiteY6" fmla="*/ 3608703 h 3608703"/>
              <a:gd name="connsiteX7" fmla="*/ 0 w 2929358"/>
              <a:gd name="connsiteY7" fmla="*/ 1591065 h 3608703"/>
              <a:gd name="connsiteX8" fmla="*/ 68633 w 2929358"/>
              <a:gd name="connsiteY8" fmla="*/ 1543893 h 3608703"/>
              <a:gd name="connsiteX9" fmla="*/ 1844842 w 2929358"/>
              <a:gd name="connsiteY9" fmla="*/ 985819 h 3608703"/>
              <a:gd name="connsiteX10" fmla="*/ 2879629 w 2929358"/>
              <a:gd name="connsiteY10" fmla="*/ 175 h 3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9358" h="3608703">
                <a:moveTo>
                  <a:pt x="2879629" y="175"/>
                </a:moveTo>
                <a:cubicBezTo>
                  <a:pt x="2888916" y="-677"/>
                  <a:pt x="2896937" y="1569"/>
                  <a:pt x="2903621" y="7250"/>
                </a:cubicBezTo>
                <a:cubicBezTo>
                  <a:pt x="3010568" y="98155"/>
                  <a:pt x="2767263" y="999187"/>
                  <a:pt x="2486526" y="1531250"/>
                </a:cubicBezTo>
                <a:cubicBezTo>
                  <a:pt x="2205789" y="2063313"/>
                  <a:pt x="1657684" y="2750450"/>
                  <a:pt x="1219200" y="3199629"/>
                </a:cubicBezTo>
                <a:cubicBezTo>
                  <a:pt x="1109579" y="3311924"/>
                  <a:pt x="985253" y="3430569"/>
                  <a:pt x="856498" y="3545788"/>
                </a:cubicBezTo>
                <a:lnTo>
                  <a:pt x="783857" y="3608703"/>
                </a:lnTo>
                <a:lnTo>
                  <a:pt x="0" y="3608703"/>
                </a:lnTo>
                <a:lnTo>
                  <a:pt x="0" y="1591065"/>
                </a:lnTo>
                <a:lnTo>
                  <a:pt x="68633" y="1543893"/>
                </a:lnTo>
                <a:cubicBezTo>
                  <a:pt x="520992" y="1272405"/>
                  <a:pt x="1405021" y="1231464"/>
                  <a:pt x="1844842" y="985819"/>
                </a:cubicBezTo>
                <a:cubicBezTo>
                  <a:pt x="2316079" y="722628"/>
                  <a:pt x="2740318" y="12953"/>
                  <a:pt x="2879629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>
            <a:off x="1573641" y="3545305"/>
            <a:ext cx="2199207" cy="3312695"/>
          </a:xfrm>
          <a:custGeom>
            <a:avLst/>
            <a:gdLst>
              <a:gd name="connsiteX0" fmla="*/ 1634780 w 2199207"/>
              <a:gd name="connsiteY0" fmla="*/ 0 h 3312695"/>
              <a:gd name="connsiteX1" fmla="*/ 2035833 w 2199207"/>
              <a:gd name="connsiteY1" fmla="*/ 1138990 h 3312695"/>
              <a:gd name="connsiteX2" fmla="*/ 2051875 w 2199207"/>
              <a:gd name="connsiteY2" fmla="*/ 2951748 h 3312695"/>
              <a:gd name="connsiteX3" fmla="*/ 2186980 w 2199207"/>
              <a:gd name="connsiteY3" fmla="*/ 3293896 h 3312695"/>
              <a:gd name="connsiteX4" fmla="*/ 2199207 w 2199207"/>
              <a:gd name="connsiteY4" fmla="*/ 3312695 h 3312695"/>
              <a:gd name="connsiteX5" fmla="*/ 0 w 2199207"/>
              <a:gd name="connsiteY5" fmla="*/ 3312695 h 3312695"/>
              <a:gd name="connsiteX6" fmla="*/ 76565 w 2199207"/>
              <a:gd name="connsiteY6" fmla="*/ 3178468 h 3312695"/>
              <a:gd name="connsiteX7" fmla="*/ 1410189 w 2199207"/>
              <a:gd name="connsiteY7" fmla="*/ 1219201 h 33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207" h="3312695">
                <a:moveTo>
                  <a:pt x="1634780" y="0"/>
                </a:moveTo>
                <a:cubicBezTo>
                  <a:pt x="1835306" y="569495"/>
                  <a:pt x="1966317" y="647032"/>
                  <a:pt x="2035833" y="1138990"/>
                </a:cubicBezTo>
                <a:cubicBezTo>
                  <a:pt x="2105349" y="1630948"/>
                  <a:pt x="1963644" y="2457117"/>
                  <a:pt x="2051875" y="2951748"/>
                </a:cubicBezTo>
                <a:cubicBezTo>
                  <a:pt x="2073933" y="3075406"/>
                  <a:pt x="2124900" y="3188536"/>
                  <a:pt x="2186980" y="3293896"/>
                </a:cubicBezTo>
                <a:lnTo>
                  <a:pt x="2199207" y="3312695"/>
                </a:lnTo>
                <a:lnTo>
                  <a:pt x="0" y="3312695"/>
                </a:lnTo>
                <a:lnTo>
                  <a:pt x="76565" y="3178468"/>
                </a:lnTo>
                <a:cubicBezTo>
                  <a:pt x="523362" y="2438902"/>
                  <a:pt x="1366073" y="1495928"/>
                  <a:pt x="1410189" y="1219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>
            <a:off x="1042737" y="-5822"/>
            <a:ext cx="7728913" cy="6863822"/>
          </a:xfrm>
          <a:custGeom>
            <a:avLst/>
            <a:gdLst>
              <a:gd name="connsiteX0" fmla="*/ 0 w 7728913"/>
              <a:gd name="connsiteY0" fmla="*/ 0 h 6863822"/>
              <a:gd name="connsiteX1" fmla="*/ 1502592 w 7728913"/>
              <a:gd name="connsiteY1" fmla="*/ 0 h 6863822"/>
              <a:gd name="connsiteX2" fmla="*/ 1559030 w 7728913"/>
              <a:gd name="connsiteY2" fmla="*/ 104926 h 6863822"/>
              <a:gd name="connsiteX3" fmla="*/ 2630905 w 7728913"/>
              <a:gd name="connsiteY3" fmla="*/ 1593990 h 6863822"/>
              <a:gd name="connsiteX4" fmla="*/ 5710989 w 7728913"/>
              <a:gd name="connsiteY4" fmla="*/ 3631338 h 6863822"/>
              <a:gd name="connsiteX5" fmla="*/ 6849979 w 7728913"/>
              <a:gd name="connsiteY5" fmla="*/ 5588475 h 6863822"/>
              <a:gd name="connsiteX6" fmla="*/ 7660105 w 7728913"/>
              <a:gd name="connsiteY6" fmla="*/ 6761554 h 6863822"/>
              <a:gd name="connsiteX7" fmla="*/ 7728913 w 7728913"/>
              <a:gd name="connsiteY7" fmla="*/ 6863822 h 6863822"/>
              <a:gd name="connsiteX8" fmla="*/ 3768459 w 7728913"/>
              <a:gd name="connsiteY8" fmla="*/ 6863822 h 6863822"/>
              <a:gd name="connsiteX9" fmla="*/ 3676446 w 7728913"/>
              <a:gd name="connsiteY9" fmla="*/ 6778834 h 6863822"/>
              <a:gd name="connsiteX10" fmla="*/ 3416968 w 7728913"/>
              <a:gd name="connsiteY10" fmla="*/ 6486833 h 6863822"/>
              <a:gd name="connsiteX11" fmla="*/ 2775284 w 7728913"/>
              <a:gd name="connsiteY11" fmla="*/ 3583211 h 6863822"/>
              <a:gd name="connsiteX12" fmla="*/ 577516 w 7728913"/>
              <a:gd name="connsiteY12" fmla="*/ 872096 h 6863822"/>
              <a:gd name="connsiteX13" fmla="*/ 11029 w 7728913"/>
              <a:gd name="connsiteY13" fmla="*/ 20862 h 68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8913" h="6863822">
                <a:moveTo>
                  <a:pt x="0" y="0"/>
                </a:moveTo>
                <a:lnTo>
                  <a:pt x="1502592" y="0"/>
                </a:lnTo>
                <a:lnTo>
                  <a:pt x="1559030" y="104926"/>
                </a:lnTo>
                <a:cubicBezTo>
                  <a:pt x="1811881" y="570470"/>
                  <a:pt x="2161340" y="1159516"/>
                  <a:pt x="2630905" y="1593990"/>
                </a:cubicBezTo>
                <a:cubicBezTo>
                  <a:pt x="3382210" y="2289148"/>
                  <a:pt x="5007810" y="2965591"/>
                  <a:pt x="5710989" y="3631338"/>
                </a:cubicBezTo>
                <a:cubicBezTo>
                  <a:pt x="6414168" y="4297085"/>
                  <a:pt x="6849979" y="5588475"/>
                  <a:pt x="6849979" y="5588475"/>
                </a:cubicBezTo>
                <a:cubicBezTo>
                  <a:pt x="7049169" y="5932044"/>
                  <a:pt x="7385384" y="6361838"/>
                  <a:pt x="7660105" y="6761554"/>
                </a:cubicBezTo>
                <a:lnTo>
                  <a:pt x="7728913" y="6863822"/>
                </a:lnTo>
                <a:lnTo>
                  <a:pt x="3768459" y="6863822"/>
                </a:lnTo>
                <a:lnTo>
                  <a:pt x="3676446" y="6778834"/>
                </a:lnTo>
                <a:cubicBezTo>
                  <a:pt x="3577724" y="6682138"/>
                  <a:pt x="3490160" y="6584423"/>
                  <a:pt x="3416968" y="6486833"/>
                </a:cubicBezTo>
                <a:cubicBezTo>
                  <a:pt x="2831431" y="5706117"/>
                  <a:pt x="3248526" y="4519000"/>
                  <a:pt x="2775284" y="3583211"/>
                </a:cubicBezTo>
                <a:cubicBezTo>
                  <a:pt x="2302042" y="2647422"/>
                  <a:pt x="1058779" y="1551212"/>
                  <a:pt x="577516" y="872096"/>
                </a:cubicBezTo>
                <a:cubicBezTo>
                  <a:pt x="336885" y="532538"/>
                  <a:pt x="137027" y="248459"/>
                  <a:pt x="11029" y="208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>
            <a:off x="3371919" y="0"/>
            <a:ext cx="3718692" cy="2791326"/>
          </a:xfrm>
          <a:custGeom>
            <a:avLst/>
            <a:gdLst>
              <a:gd name="connsiteX0" fmla="*/ 0 w 3718692"/>
              <a:gd name="connsiteY0" fmla="*/ 0 h 2791326"/>
              <a:gd name="connsiteX1" fmla="*/ 3226728 w 3718692"/>
              <a:gd name="connsiteY1" fmla="*/ 0 h 2791326"/>
              <a:gd name="connsiteX2" fmla="*/ 3226401 w 3718692"/>
              <a:gd name="connsiteY2" fmla="*/ 5013 h 2791326"/>
              <a:gd name="connsiteX3" fmla="*/ 3173261 w 3718692"/>
              <a:gd name="connsiteY3" fmla="*/ 1219200 h 2791326"/>
              <a:gd name="connsiteX4" fmla="*/ 3718692 w 3718692"/>
              <a:gd name="connsiteY4" fmla="*/ 2791326 h 2791326"/>
              <a:gd name="connsiteX5" fmla="*/ 1777597 w 3718692"/>
              <a:gd name="connsiteY5" fmla="*/ 2037347 h 2791326"/>
              <a:gd name="connsiteX6" fmla="*/ 47432 w 3718692"/>
              <a:gd name="connsiteY6" fmla="*/ 70252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692" h="2791326">
                <a:moveTo>
                  <a:pt x="0" y="0"/>
                </a:moveTo>
                <a:lnTo>
                  <a:pt x="3226728" y="0"/>
                </a:lnTo>
                <a:lnTo>
                  <a:pt x="3226401" y="5013"/>
                </a:lnTo>
                <a:cubicBezTo>
                  <a:pt x="3188635" y="438484"/>
                  <a:pt x="3122461" y="899695"/>
                  <a:pt x="3173261" y="1219200"/>
                </a:cubicBezTo>
                <a:cubicBezTo>
                  <a:pt x="3274861" y="1858211"/>
                  <a:pt x="3614419" y="2446421"/>
                  <a:pt x="3718692" y="2791326"/>
                </a:cubicBezTo>
                <a:cubicBezTo>
                  <a:pt x="3357744" y="2783305"/>
                  <a:pt x="2462060" y="2622884"/>
                  <a:pt x="1777597" y="2037347"/>
                </a:cubicBezTo>
                <a:cubicBezTo>
                  <a:pt x="1307029" y="1634790"/>
                  <a:pt x="535692" y="769707"/>
                  <a:pt x="47432" y="702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>
            <a:off x="7118577" y="-1"/>
            <a:ext cx="700375" cy="2534652"/>
          </a:xfrm>
          <a:custGeom>
            <a:avLst/>
            <a:gdLst>
              <a:gd name="connsiteX0" fmla="*/ 199 w 700375"/>
              <a:gd name="connsiteY0" fmla="*/ 0 h 2534652"/>
              <a:gd name="connsiteX1" fmla="*/ 700375 w 700375"/>
              <a:gd name="connsiteY1" fmla="*/ 0 h 2534652"/>
              <a:gd name="connsiteX2" fmla="*/ 680364 w 700375"/>
              <a:gd name="connsiteY2" fmla="*/ 62300 h 2534652"/>
              <a:gd name="connsiteX3" fmla="*/ 485603 w 700375"/>
              <a:gd name="connsiteY3" fmla="*/ 813522 h 2534652"/>
              <a:gd name="connsiteX4" fmla="*/ 437476 w 700375"/>
              <a:gd name="connsiteY4" fmla="*/ 2530028 h 2534652"/>
              <a:gd name="connsiteX5" fmla="*/ 36424 w 700375"/>
              <a:gd name="connsiteY5" fmla="*/ 1214575 h 2534652"/>
              <a:gd name="connsiteX6" fmla="*/ 0 w 700375"/>
              <a:gd name="connsiteY6" fmla="*/ 67721 h 253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75" h="2534652">
                <a:moveTo>
                  <a:pt x="199" y="0"/>
                </a:moveTo>
                <a:lnTo>
                  <a:pt x="700375" y="0"/>
                </a:lnTo>
                <a:lnTo>
                  <a:pt x="680364" y="62300"/>
                </a:lnTo>
                <a:cubicBezTo>
                  <a:pt x="596269" y="325115"/>
                  <a:pt x="516685" y="587930"/>
                  <a:pt x="485603" y="813522"/>
                </a:cubicBezTo>
                <a:cubicBezTo>
                  <a:pt x="402719" y="1415101"/>
                  <a:pt x="512339" y="2463186"/>
                  <a:pt x="437476" y="2530028"/>
                </a:cubicBezTo>
                <a:cubicBezTo>
                  <a:pt x="362613" y="2596870"/>
                  <a:pt x="87224" y="1928449"/>
                  <a:pt x="36424" y="1214575"/>
                </a:cubicBezTo>
                <a:cubicBezTo>
                  <a:pt x="17374" y="946872"/>
                  <a:pt x="2836" y="518623"/>
                  <a:pt x="0" y="67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5" name="任意形状 24"/>
          <p:cNvSpPr/>
          <p:nvPr userDrawn="1"/>
        </p:nvSpPr>
        <p:spPr>
          <a:xfrm>
            <a:off x="7985085" y="1"/>
            <a:ext cx="4206917" cy="2534651"/>
          </a:xfrm>
          <a:custGeom>
            <a:avLst/>
            <a:gdLst>
              <a:gd name="connsiteX0" fmla="*/ 416581 w 4206917"/>
              <a:gd name="connsiteY0" fmla="*/ 0 h 2534651"/>
              <a:gd name="connsiteX1" fmla="*/ 4206917 w 4206917"/>
              <a:gd name="connsiteY1" fmla="*/ 0 h 2534651"/>
              <a:gd name="connsiteX2" fmla="*/ 4206917 w 4206917"/>
              <a:gd name="connsiteY2" fmla="*/ 2014007 h 2534651"/>
              <a:gd name="connsiteX3" fmla="*/ 3947233 w 4206917"/>
              <a:gd name="connsiteY3" fmla="*/ 2071436 h 2534651"/>
              <a:gd name="connsiteX4" fmla="*/ 2634788 w 4206917"/>
              <a:gd name="connsiteY4" fmla="*/ 2261936 h 2534651"/>
              <a:gd name="connsiteX5" fmla="*/ 3883 w 4206917"/>
              <a:gd name="connsiteY5" fmla="*/ 2534651 h 2534651"/>
              <a:gd name="connsiteX6" fmla="*/ 385364 w 4206917"/>
              <a:gd name="connsiteY6" fmla="*/ 69608 h 253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17" h="2534651">
                <a:moveTo>
                  <a:pt x="416581" y="0"/>
                </a:moveTo>
                <a:lnTo>
                  <a:pt x="4206917" y="0"/>
                </a:lnTo>
                <a:lnTo>
                  <a:pt x="4206917" y="2014007"/>
                </a:lnTo>
                <a:lnTo>
                  <a:pt x="3947233" y="2071436"/>
                </a:lnTo>
                <a:cubicBezTo>
                  <a:pt x="3523788" y="2149642"/>
                  <a:pt x="3045199" y="2187073"/>
                  <a:pt x="2634788" y="2261936"/>
                </a:cubicBezTo>
                <a:cubicBezTo>
                  <a:pt x="1813967" y="2411662"/>
                  <a:pt x="741819" y="2294019"/>
                  <a:pt x="3883" y="2534651"/>
                </a:cubicBezTo>
                <a:cubicBezTo>
                  <a:pt x="-22185" y="1987214"/>
                  <a:pt x="80596" y="818480"/>
                  <a:pt x="385364" y="696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 userDrawn="1"/>
        </p:nvSpPr>
        <p:spPr>
          <a:xfrm>
            <a:off x="8037095" y="2565911"/>
            <a:ext cx="4154905" cy="2044209"/>
          </a:xfrm>
          <a:custGeom>
            <a:avLst/>
            <a:gdLst>
              <a:gd name="connsiteX0" fmla="*/ 4026568 w 4154905"/>
              <a:gd name="connsiteY0" fmla="*/ 827 h 2044209"/>
              <a:gd name="connsiteX1" fmla="*/ 4154905 w 4154905"/>
              <a:gd name="connsiteY1" fmla="*/ 7296 h 2044209"/>
              <a:gd name="connsiteX2" fmla="*/ 4154905 w 4154905"/>
              <a:gd name="connsiteY2" fmla="*/ 1783390 h 2044209"/>
              <a:gd name="connsiteX3" fmla="*/ 4090737 w 4154905"/>
              <a:gd name="connsiteY3" fmla="*/ 1813585 h 2044209"/>
              <a:gd name="connsiteX4" fmla="*/ 2197768 w 4154905"/>
              <a:gd name="connsiteY4" fmla="*/ 1909837 h 2044209"/>
              <a:gd name="connsiteX5" fmla="*/ 0 w 4154905"/>
              <a:gd name="connsiteY5" fmla="*/ 417922 h 2044209"/>
              <a:gd name="connsiteX6" fmla="*/ 2005263 w 4154905"/>
              <a:gd name="connsiteY6" fmla="*/ 273543 h 2044209"/>
              <a:gd name="connsiteX7" fmla="*/ 4026568 w 4154905"/>
              <a:gd name="connsiteY7" fmla="*/ 827 h 20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4905" h="2044209">
                <a:moveTo>
                  <a:pt x="4026568" y="827"/>
                </a:moveTo>
                <a:lnTo>
                  <a:pt x="4154905" y="7296"/>
                </a:lnTo>
                <a:lnTo>
                  <a:pt x="4154905" y="1783390"/>
                </a:lnTo>
                <a:lnTo>
                  <a:pt x="4090737" y="1813585"/>
                </a:lnTo>
                <a:cubicBezTo>
                  <a:pt x="3539958" y="2048869"/>
                  <a:pt x="2879557" y="2142447"/>
                  <a:pt x="2197768" y="1909837"/>
                </a:cubicBezTo>
                <a:cubicBezTo>
                  <a:pt x="1515979" y="1677227"/>
                  <a:pt x="176463" y="722723"/>
                  <a:pt x="0" y="417922"/>
                </a:cubicBezTo>
                <a:cubicBezTo>
                  <a:pt x="481263" y="417921"/>
                  <a:pt x="1334168" y="343059"/>
                  <a:pt x="2005263" y="273543"/>
                </a:cubicBezTo>
                <a:cubicBezTo>
                  <a:pt x="2486526" y="206701"/>
                  <a:pt x="3307347" y="-15215"/>
                  <a:pt x="4026568" y="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任意形状 28"/>
          <p:cNvSpPr/>
          <p:nvPr userDrawn="1"/>
        </p:nvSpPr>
        <p:spPr>
          <a:xfrm>
            <a:off x="7766064" y="3276796"/>
            <a:ext cx="4425936" cy="3581205"/>
          </a:xfrm>
          <a:custGeom>
            <a:avLst/>
            <a:gdLst>
              <a:gd name="connsiteX0" fmla="*/ 0 w 4425936"/>
              <a:gd name="connsiteY0" fmla="*/ 0 h 3581205"/>
              <a:gd name="connsiteX1" fmla="*/ 2565040 w 4425936"/>
              <a:gd name="connsiteY1" fmla="*/ 1853042 h 3581205"/>
              <a:gd name="connsiteX2" fmla="*/ 4085264 w 4425936"/>
              <a:gd name="connsiteY2" fmla="*/ 1693713 h 3581205"/>
              <a:gd name="connsiteX3" fmla="*/ 4425936 w 4425936"/>
              <a:gd name="connsiteY3" fmla="*/ 1602364 h 3581205"/>
              <a:gd name="connsiteX4" fmla="*/ 4425936 w 4425936"/>
              <a:gd name="connsiteY4" fmla="*/ 3581205 h 3581205"/>
              <a:gd name="connsiteX5" fmla="*/ 1627818 w 4425936"/>
              <a:gd name="connsiteY5" fmla="*/ 3581205 h 3581205"/>
              <a:gd name="connsiteX6" fmla="*/ 1593563 w 4425936"/>
              <a:gd name="connsiteY6" fmla="*/ 3520244 h 3581205"/>
              <a:gd name="connsiteX7" fmla="*/ 0 w 4425936"/>
              <a:gd name="connsiteY7" fmla="*/ 0 h 358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5936" h="3581205">
                <a:moveTo>
                  <a:pt x="0" y="0"/>
                </a:moveTo>
                <a:cubicBezTo>
                  <a:pt x="589739" y="494430"/>
                  <a:pt x="1659571" y="1594929"/>
                  <a:pt x="2565040" y="1853042"/>
                </a:cubicBezTo>
                <a:cubicBezTo>
                  <a:pt x="3017774" y="1982099"/>
                  <a:pt x="3565909" y="1836715"/>
                  <a:pt x="4085264" y="1693713"/>
                </a:cubicBezTo>
                <a:lnTo>
                  <a:pt x="4425936" y="1602364"/>
                </a:lnTo>
                <a:lnTo>
                  <a:pt x="4425936" y="3581205"/>
                </a:lnTo>
                <a:lnTo>
                  <a:pt x="1627818" y="3581205"/>
                </a:lnTo>
                <a:lnTo>
                  <a:pt x="1593563" y="3520244"/>
                </a:lnTo>
                <a:cubicBezTo>
                  <a:pt x="860194" y="2190067"/>
                  <a:pt x="203813" y="50938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-1" y="-5824"/>
            <a:ext cx="6165880" cy="686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9229255" y="2344909"/>
            <a:ext cx="2505140" cy="1205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9229255" y="3555848"/>
            <a:ext cx="2505140" cy="551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CONTENTS</a:t>
            </a:r>
            <a:endParaRPr kumimoji="1"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913262" y="129540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38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913262" y="254254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40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913262" y="378968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913262" y="503682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35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>
            <a:off x="1" y="0"/>
            <a:ext cx="2486683" cy="4106992"/>
          </a:xfrm>
          <a:custGeom>
            <a:avLst/>
            <a:gdLst>
              <a:gd name="connsiteX0" fmla="*/ 0 w 2486683"/>
              <a:gd name="connsiteY0" fmla="*/ 0 h 4106992"/>
              <a:gd name="connsiteX1" fmla="*/ 300639 w 2486683"/>
              <a:gd name="connsiteY1" fmla="*/ 0 h 4106992"/>
              <a:gd name="connsiteX2" fmla="*/ 351924 w 2486683"/>
              <a:gd name="connsiteY2" fmla="*/ 75072 h 4106992"/>
              <a:gd name="connsiteX3" fmla="*/ 1780674 w 2486683"/>
              <a:gd name="connsiteY3" fmla="*/ 2133600 h 4106992"/>
              <a:gd name="connsiteX4" fmla="*/ 2486526 w 2486683"/>
              <a:gd name="connsiteY4" fmla="*/ 2791326 h 4106992"/>
              <a:gd name="connsiteX5" fmla="*/ 1732547 w 2486683"/>
              <a:gd name="connsiteY5" fmla="*/ 3689684 h 4106992"/>
              <a:gd name="connsiteX6" fmla="*/ 208547 w 2486683"/>
              <a:gd name="connsiteY6" fmla="*/ 4010526 h 4106992"/>
              <a:gd name="connsiteX7" fmla="*/ 8397 w 2486683"/>
              <a:gd name="connsiteY7" fmla="*/ 4099760 h 4106992"/>
              <a:gd name="connsiteX8" fmla="*/ 0 w 2486683"/>
              <a:gd name="connsiteY8" fmla="*/ 4106992 h 41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683" h="4106992">
                <a:moveTo>
                  <a:pt x="0" y="0"/>
                </a:moveTo>
                <a:lnTo>
                  <a:pt x="300639" y="0"/>
                </a:lnTo>
                <a:lnTo>
                  <a:pt x="351924" y="75072"/>
                </a:lnTo>
                <a:cubicBezTo>
                  <a:pt x="799599" y="731921"/>
                  <a:pt x="1469858" y="1730543"/>
                  <a:pt x="1780674" y="2133600"/>
                </a:cubicBezTo>
                <a:cubicBezTo>
                  <a:pt x="2195095" y="2671010"/>
                  <a:pt x="2494547" y="2531979"/>
                  <a:pt x="2486526" y="2791326"/>
                </a:cubicBezTo>
                <a:cubicBezTo>
                  <a:pt x="2478505" y="3050673"/>
                  <a:pt x="2112210" y="3486484"/>
                  <a:pt x="1732547" y="3689684"/>
                </a:cubicBezTo>
                <a:cubicBezTo>
                  <a:pt x="1352884" y="3892884"/>
                  <a:pt x="540084" y="3959726"/>
                  <a:pt x="208547" y="4010526"/>
                </a:cubicBezTo>
                <a:cubicBezTo>
                  <a:pt x="125663" y="4023226"/>
                  <a:pt x="60659" y="4059822"/>
                  <a:pt x="8397" y="4099760"/>
                </a:cubicBezTo>
                <a:lnTo>
                  <a:pt x="0" y="41069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 userDrawn="1"/>
        </p:nvSpPr>
        <p:spPr>
          <a:xfrm>
            <a:off x="0" y="3249297"/>
            <a:ext cx="2929358" cy="3608703"/>
          </a:xfrm>
          <a:custGeom>
            <a:avLst/>
            <a:gdLst>
              <a:gd name="connsiteX0" fmla="*/ 2879629 w 2929358"/>
              <a:gd name="connsiteY0" fmla="*/ 175 h 3608703"/>
              <a:gd name="connsiteX1" fmla="*/ 2903621 w 2929358"/>
              <a:gd name="connsiteY1" fmla="*/ 7250 h 3608703"/>
              <a:gd name="connsiteX2" fmla="*/ 2486526 w 2929358"/>
              <a:gd name="connsiteY2" fmla="*/ 1531250 h 3608703"/>
              <a:gd name="connsiteX3" fmla="*/ 1219200 w 2929358"/>
              <a:gd name="connsiteY3" fmla="*/ 3199629 h 3608703"/>
              <a:gd name="connsiteX4" fmla="*/ 856498 w 2929358"/>
              <a:gd name="connsiteY4" fmla="*/ 3545788 h 3608703"/>
              <a:gd name="connsiteX5" fmla="*/ 783857 w 2929358"/>
              <a:gd name="connsiteY5" fmla="*/ 3608703 h 3608703"/>
              <a:gd name="connsiteX6" fmla="*/ 0 w 2929358"/>
              <a:gd name="connsiteY6" fmla="*/ 3608703 h 3608703"/>
              <a:gd name="connsiteX7" fmla="*/ 0 w 2929358"/>
              <a:gd name="connsiteY7" fmla="*/ 1591065 h 3608703"/>
              <a:gd name="connsiteX8" fmla="*/ 68633 w 2929358"/>
              <a:gd name="connsiteY8" fmla="*/ 1543893 h 3608703"/>
              <a:gd name="connsiteX9" fmla="*/ 1844842 w 2929358"/>
              <a:gd name="connsiteY9" fmla="*/ 985819 h 3608703"/>
              <a:gd name="connsiteX10" fmla="*/ 2879629 w 2929358"/>
              <a:gd name="connsiteY10" fmla="*/ 175 h 3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9358" h="3608703">
                <a:moveTo>
                  <a:pt x="2879629" y="175"/>
                </a:moveTo>
                <a:cubicBezTo>
                  <a:pt x="2888916" y="-677"/>
                  <a:pt x="2896937" y="1569"/>
                  <a:pt x="2903621" y="7250"/>
                </a:cubicBezTo>
                <a:cubicBezTo>
                  <a:pt x="3010568" y="98155"/>
                  <a:pt x="2767263" y="999187"/>
                  <a:pt x="2486526" y="1531250"/>
                </a:cubicBezTo>
                <a:cubicBezTo>
                  <a:pt x="2205789" y="2063313"/>
                  <a:pt x="1657684" y="2750450"/>
                  <a:pt x="1219200" y="3199629"/>
                </a:cubicBezTo>
                <a:cubicBezTo>
                  <a:pt x="1109579" y="3311924"/>
                  <a:pt x="985253" y="3430569"/>
                  <a:pt x="856498" y="3545788"/>
                </a:cubicBezTo>
                <a:lnTo>
                  <a:pt x="783857" y="3608703"/>
                </a:lnTo>
                <a:lnTo>
                  <a:pt x="0" y="3608703"/>
                </a:lnTo>
                <a:lnTo>
                  <a:pt x="0" y="1591065"/>
                </a:lnTo>
                <a:lnTo>
                  <a:pt x="68633" y="1543893"/>
                </a:lnTo>
                <a:cubicBezTo>
                  <a:pt x="520992" y="1272405"/>
                  <a:pt x="1405021" y="1231464"/>
                  <a:pt x="1844842" y="985819"/>
                </a:cubicBezTo>
                <a:cubicBezTo>
                  <a:pt x="2316079" y="722628"/>
                  <a:pt x="2740318" y="12953"/>
                  <a:pt x="2879629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>
            <a:off x="1573641" y="3545305"/>
            <a:ext cx="2199207" cy="3312695"/>
          </a:xfrm>
          <a:custGeom>
            <a:avLst/>
            <a:gdLst>
              <a:gd name="connsiteX0" fmla="*/ 1634780 w 2199207"/>
              <a:gd name="connsiteY0" fmla="*/ 0 h 3312695"/>
              <a:gd name="connsiteX1" fmla="*/ 2035833 w 2199207"/>
              <a:gd name="connsiteY1" fmla="*/ 1138990 h 3312695"/>
              <a:gd name="connsiteX2" fmla="*/ 2051875 w 2199207"/>
              <a:gd name="connsiteY2" fmla="*/ 2951748 h 3312695"/>
              <a:gd name="connsiteX3" fmla="*/ 2186980 w 2199207"/>
              <a:gd name="connsiteY3" fmla="*/ 3293896 h 3312695"/>
              <a:gd name="connsiteX4" fmla="*/ 2199207 w 2199207"/>
              <a:gd name="connsiteY4" fmla="*/ 3312695 h 3312695"/>
              <a:gd name="connsiteX5" fmla="*/ 0 w 2199207"/>
              <a:gd name="connsiteY5" fmla="*/ 3312695 h 3312695"/>
              <a:gd name="connsiteX6" fmla="*/ 76565 w 2199207"/>
              <a:gd name="connsiteY6" fmla="*/ 3178468 h 3312695"/>
              <a:gd name="connsiteX7" fmla="*/ 1410189 w 2199207"/>
              <a:gd name="connsiteY7" fmla="*/ 1219201 h 33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207" h="3312695">
                <a:moveTo>
                  <a:pt x="1634780" y="0"/>
                </a:moveTo>
                <a:cubicBezTo>
                  <a:pt x="1835306" y="569495"/>
                  <a:pt x="1966317" y="647032"/>
                  <a:pt x="2035833" y="1138990"/>
                </a:cubicBezTo>
                <a:cubicBezTo>
                  <a:pt x="2105349" y="1630948"/>
                  <a:pt x="1963644" y="2457117"/>
                  <a:pt x="2051875" y="2951748"/>
                </a:cubicBezTo>
                <a:cubicBezTo>
                  <a:pt x="2073933" y="3075406"/>
                  <a:pt x="2124900" y="3188536"/>
                  <a:pt x="2186980" y="3293896"/>
                </a:cubicBezTo>
                <a:lnTo>
                  <a:pt x="2199207" y="3312695"/>
                </a:lnTo>
                <a:lnTo>
                  <a:pt x="0" y="3312695"/>
                </a:lnTo>
                <a:lnTo>
                  <a:pt x="76565" y="3178468"/>
                </a:lnTo>
                <a:cubicBezTo>
                  <a:pt x="523362" y="2438902"/>
                  <a:pt x="1366073" y="1495928"/>
                  <a:pt x="1410189" y="1219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>
            <a:off x="1042737" y="-5822"/>
            <a:ext cx="7728913" cy="6863822"/>
          </a:xfrm>
          <a:custGeom>
            <a:avLst/>
            <a:gdLst>
              <a:gd name="connsiteX0" fmla="*/ 0 w 7728913"/>
              <a:gd name="connsiteY0" fmla="*/ 0 h 6863822"/>
              <a:gd name="connsiteX1" fmla="*/ 1502592 w 7728913"/>
              <a:gd name="connsiteY1" fmla="*/ 0 h 6863822"/>
              <a:gd name="connsiteX2" fmla="*/ 1559030 w 7728913"/>
              <a:gd name="connsiteY2" fmla="*/ 104926 h 6863822"/>
              <a:gd name="connsiteX3" fmla="*/ 2630905 w 7728913"/>
              <a:gd name="connsiteY3" fmla="*/ 1593990 h 6863822"/>
              <a:gd name="connsiteX4" fmla="*/ 5710989 w 7728913"/>
              <a:gd name="connsiteY4" fmla="*/ 3631338 h 6863822"/>
              <a:gd name="connsiteX5" fmla="*/ 6849979 w 7728913"/>
              <a:gd name="connsiteY5" fmla="*/ 5588475 h 6863822"/>
              <a:gd name="connsiteX6" fmla="*/ 7660105 w 7728913"/>
              <a:gd name="connsiteY6" fmla="*/ 6761554 h 6863822"/>
              <a:gd name="connsiteX7" fmla="*/ 7728913 w 7728913"/>
              <a:gd name="connsiteY7" fmla="*/ 6863822 h 6863822"/>
              <a:gd name="connsiteX8" fmla="*/ 3768459 w 7728913"/>
              <a:gd name="connsiteY8" fmla="*/ 6863822 h 6863822"/>
              <a:gd name="connsiteX9" fmla="*/ 3676446 w 7728913"/>
              <a:gd name="connsiteY9" fmla="*/ 6778834 h 6863822"/>
              <a:gd name="connsiteX10" fmla="*/ 3416968 w 7728913"/>
              <a:gd name="connsiteY10" fmla="*/ 6486833 h 6863822"/>
              <a:gd name="connsiteX11" fmla="*/ 2775284 w 7728913"/>
              <a:gd name="connsiteY11" fmla="*/ 3583211 h 6863822"/>
              <a:gd name="connsiteX12" fmla="*/ 577516 w 7728913"/>
              <a:gd name="connsiteY12" fmla="*/ 872096 h 6863822"/>
              <a:gd name="connsiteX13" fmla="*/ 11029 w 7728913"/>
              <a:gd name="connsiteY13" fmla="*/ 20862 h 68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8913" h="6863822">
                <a:moveTo>
                  <a:pt x="0" y="0"/>
                </a:moveTo>
                <a:lnTo>
                  <a:pt x="1502592" y="0"/>
                </a:lnTo>
                <a:lnTo>
                  <a:pt x="1559030" y="104926"/>
                </a:lnTo>
                <a:cubicBezTo>
                  <a:pt x="1811881" y="570470"/>
                  <a:pt x="2161340" y="1159516"/>
                  <a:pt x="2630905" y="1593990"/>
                </a:cubicBezTo>
                <a:cubicBezTo>
                  <a:pt x="3382210" y="2289148"/>
                  <a:pt x="5007810" y="2965591"/>
                  <a:pt x="5710989" y="3631338"/>
                </a:cubicBezTo>
                <a:cubicBezTo>
                  <a:pt x="6414168" y="4297085"/>
                  <a:pt x="6849979" y="5588475"/>
                  <a:pt x="6849979" y="5588475"/>
                </a:cubicBezTo>
                <a:cubicBezTo>
                  <a:pt x="7049169" y="5932044"/>
                  <a:pt x="7385384" y="6361838"/>
                  <a:pt x="7660105" y="6761554"/>
                </a:cubicBezTo>
                <a:lnTo>
                  <a:pt x="7728913" y="6863822"/>
                </a:lnTo>
                <a:lnTo>
                  <a:pt x="3768459" y="6863822"/>
                </a:lnTo>
                <a:lnTo>
                  <a:pt x="3676446" y="6778834"/>
                </a:lnTo>
                <a:cubicBezTo>
                  <a:pt x="3577724" y="6682138"/>
                  <a:pt x="3490160" y="6584423"/>
                  <a:pt x="3416968" y="6486833"/>
                </a:cubicBezTo>
                <a:cubicBezTo>
                  <a:pt x="2831431" y="5706117"/>
                  <a:pt x="3248526" y="4519000"/>
                  <a:pt x="2775284" y="3583211"/>
                </a:cubicBezTo>
                <a:cubicBezTo>
                  <a:pt x="2302042" y="2647422"/>
                  <a:pt x="1058779" y="1551212"/>
                  <a:pt x="577516" y="872096"/>
                </a:cubicBezTo>
                <a:cubicBezTo>
                  <a:pt x="336885" y="532538"/>
                  <a:pt x="137027" y="248459"/>
                  <a:pt x="11029" y="208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>
            <a:off x="3371919" y="0"/>
            <a:ext cx="3718692" cy="2791326"/>
          </a:xfrm>
          <a:custGeom>
            <a:avLst/>
            <a:gdLst>
              <a:gd name="connsiteX0" fmla="*/ 0 w 3718692"/>
              <a:gd name="connsiteY0" fmla="*/ 0 h 2791326"/>
              <a:gd name="connsiteX1" fmla="*/ 3226728 w 3718692"/>
              <a:gd name="connsiteY1" fmla="*/ 0 h 2791326"/>
              <a:gd name="connsiteX2" fmla="*/ 3226401 w 3718692"/>
              <a:gd name="connsiteY2" fmla="*/ 5013 h 2791326"/>
              <a:gd name="connsiteX3" fmla="*/ 3173261 w 3718692"/>
              <a:gd name="connsiteY3" fmla="*/ 1219200 h 2791326"/>
              <a:gd name="connsiteX4" fmla="*/ 3718692 w 3718692"/>
              <a:gd name="connsiteY4" fmla="*/ 2791326 h 2791326"/>
              <a:gd name="connsiteX5" fmla="*/ 1777597 w 3718692"/>
              <a:gd name="connsiteY5" fmla="*/ 2037347 h 2791326"/>
              <a:gd name="connsiteX6" fmla="*/ 47432 w 3718692"/>
              <a:gd name="connsiteY6" fmla="*/ 70252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692" h="2791326">
                <a:moveTo>
                  <a:pt x="0" y="0"/>
                </a:moveTo>
                <a:lnTo>
                  <a:pt x="3226728" y="0"/>
                </a:lnTo>
                <a:lnTo>
                  <a:pt x="3226401" y="5013"/>
                </a:lnTo>
                <a:cubicBezTo>
                  <a:pt x="3188635" y="438484"/>
                  <a:pt x="3122461" y="899695"/>
                  <a:pt x="3173261" y="1219200"/>
                </a:cubicBezTo>
                <a:cubicBezTo>
                  <a:pt x="3274861" y="1858211"/>
                  <a:pt x="3614419" y="2446421"/>
                  <a:pt x="3718692" y="2791326"/>
                </a:cubicBezTo>
                <a:cubicBezTo>
                  <a:pt x="3357744" y="2783305"/>
                  <a:pt x="2462060" y="2622884"/>
                  <a:pt x="1777597" y="2037347"/>
                </a:cubicBezTo>
                <a:cubicBezTo>
                  <a:pt x="1307029" y="1634790"/>
                  <a:pt x="535692" y="769707"/>
                  <a:pt x="47432" y="702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>
            <a:off x="7118577" y="-1"/>
            <a:ext cx="700375" cy="2534652"/>
          </a:xfrm>
          <a:custGeom>
            <a:avLst/>
            <a:gdLst>
              <a:gd name="connsiteX0" fmla="*/ 199 w 700375"/>
              <a:gd name="connsiteY0" fmla="*/ 0 h 2534652"/>
              <a:gd name="connsiteX1" fmla="*/ 700375 w 700375"/>
              <a:gd name="connsiteY1" fmla="*/ 0 h 2534652"/>
              <a:gd name="connsiteX2" fmla="*/ 680364 w 700375"/>
              <a:gd name="connsiteY2" fmla="*/ 62300 h 2534652"/>
              <a:gd name="connsiteX3" fmla="*/ 485603 w 700375"/>
              <a:gd name="connsiteY3" fmla="*/ 813522 h 2534652"/>
              <a:gd name="connsiteX4" fmla="*/ 437476 w 700375"/>
              <a:gd name="connsiteY4" fmla="*/ 2530028 h 2534652"/>
              <a:gd name="connsiteX5" fmla="*/ 36424 w 700375"/>
              <a:gd name="connsiteY5" fmla="*/ 1214575 h 2534652"/>
              <a:gd name="connsiteX6" fmla="*/ 0 w 700375"/>
              <a:gd name="connsiteY6" fmla="*/ 67721 h 253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75" h="2534652">
                <a:moveTo>
                  <a:pt x="199" y="0"/>
                </a:moveTo>
                <a:lnTo>
                  <a:pt x="700375" y="0"/>
                </a:lnTo>
                <a:lnTo>
                  <a:pt x="680364" y="62300"/>
                </a:lnTo>
                <a:cubicBezTo>
                  <a:pt x="596269" y="325115"/>
                  <a:pt x="516685" y="587930"/>
                  <a:pt x="485603" y="813522"/>
                </a:cubicBezTo>
                <a:cubicBezTo>
                  <a:pt x="402719" y="1415101"/>
                  <a:pt x="512339" y="2463186"/>
                  <a:pt x="437476" y="2530028"/>
                </a:cubicBezTo>
                <a:cubicBezTo>
                  <a:pt x="362613" y="2596870"/>
                  <a:pt x="87224" y="1928449"/>
                  <a:pt x="36424" y="1214575"/>
                </a:cubicBezTo>
                <a:cubicBezTo>
                  <a:pt x="17374" y="946872"/>
                  <a:pt x="2836" y="518623"/>
                  <a:pt x="0" y="67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5" name="任意形状 24"/>
          <p:cNvSpPr/>
          <p:nvPr userDrawn="1"/>
        </p:nvSpPr>
        <p:spPr>
          <a:xfrm>
            <a:off x="7985085" y="1"/>
            <a:ext cx="4206917" cy="2534651"/>
          </a:xfrm>
          <a:custGeom>
            <a:avLst/>
            <a:gdLst>
              <a:gd name="connsiteX0" fmla="*/ 416581 w 4206917"/>
              <a:gd name="connsiteY0" fmla="*/ 0 h 2534651"/>
              <a:gd name="connsiteX1" fmla="*/ 4206917 w 4206917"/>
              <a:gd name="connsiteY1" fmla="*/ 0 h 2534651"/>
              <a:gd name="connsiteX2" fmla="*/ 4206917 w 4206917"/>
              <a:gd name="connsiteY2" fmla="*/ 2014007 h 2534651"/>
              <a:gd name="connsiteX3" fmla="*/ 3947233 w 4206917"/>
              <a:gd name="connsiteY3" fmla="*/ 2071436 h 2534651"/>
              <a:gd name="connsiteX4" fmla="*/ 2634788 w 4206917"/>
              <a:gd name="connsiteY4" fmla="*/ 2261936 h 2534651"/>
              <a:gd name="connsiteX5" fmla="*/ 3883 w 4206917"/>
              <a:gd name="connsiteY5" fmla="*/ 2534651 h 2534651"/>
              <a:gd name="connsiteX6" fmla="*/ 385364 w 4206917"/>
              <a:gd name="connsiteY6" fmla="*/ 69608 h 253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17" h="2534651">
                <a:moveTo>
                  <a:pt x="416581" y="0"/>
                </a:moveTo>
                <a:lnTo>
                  <a:pt x="4206917" y="0"/>
                </a:lnTo>
                <a:lnTo>
                  <a:pt x="4206917" y="2014007"/>
                </a:lnTo>
                <a:lnTo>
                  <a:pt x="3947233" y="2071436"/>
                </a:lnTo>
                <a:cubicBezTo>
                  <a:pt x="3523788" y="2149642"/>
                  <a:pt x="3045199" y="2187073"/>
                  <a:pt x="2634788" y="2261936"/>
                </a:cubicBezTo>
                <a:cubicBezTo>
                  <a:pt x="1813967" y="2411662"/>
                  <a:pt x="741819" y="2294019"/>
                  <a:pt x="3883" y="2534651"/>
                </a:cubicBezTo>
                <a:cubicBezTo>
                  <a:pt x="-22185" y="1987214"/>
                  <a:pt x="80596" y="818480"/>
                  <a:pt x="385364" y="696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 userDrawn="1"/>
        </p:nvSpPr>
        <p:spPr>
          <a:xfrm>
            <a:off x="8037095" y="2565911"/>
            <a:ext cx="4154905" cy="2044209"/>
          </a:xfrm>
          <a:custGeom>
            <a:avLst/>
            <a:gdLst>
              <a:gd name="connsiteX0" fmla="*/ 4026568 w 4154905"/>
              <a:gd name="connsiteY0" fmla="*/ 827 h 2044209"/>
              <a:gd name="connsiteX1" fmla="*/ 4154905 w 4154905"/>
              <a:gd name="connsiteY1" fmla="*/ 7296 h 2044209"/>
              <a:gd name="connsiteX2" fmla="*/ 4154905 w 4154905"/>
              <a:gd name="connsiteY2" fmla="*/ 1783390 h 2044209"/>
              <a:gd name="connsiteX3" fmla="*/ 4090737 w 4154905"/>
              <a:gd name="connsiteY3" fmla="*/ 1813585 h 2044209"/>
              <a:gd name="connsiteX4" fmla="*/ 2197768 w 4154905"/>
              <a:gd name="connsiteY4" fmla="*/ 1909837 h 2044209"/>
              <a:gd name="connsiteX5" fmla="*/ 0 w 4154905"/>
              <a:gd name="connsiteY5" fmla="*/ 417922 h 2044209"/>
              <a:gd name="connsiteX6" fmla="*/ 2005263 w 4154905"/>
              <a:gd name="connsiteY6" fmla="*/ 273543 h 2044209"/>
              <a:gd name="connsiteX7" fmla="*/ 4026568 w 4154905"/>
              <a:gd name="connsiteY7" fmla="*/ 827 h 20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4905" h="2044209">
                <a:moveTo>
                  <a:pt x="4026568" y="827"/>
                </a:moveTo>
                <a:lnTo>
                  <a:pt x="4154905" y="7296"/>
                </a:lnTo>
                <a:lnTo>
                  <a:pt x="4154905" y="1783390"/>
                </a:lnTo>
                <a:lnTo>
                  <a:pt x="4090737" y="1813585"/>
                </a:lnTo>
                <a:cubicBezTo>
                  <a:pt x="3539958" y="2048869"/>
                  <a:pt x="2879557" y="2142447"/>
                  <a:pt x="2197768" y="1909837"/>
                </a:cubicBezTo>
                <a:cubicBezTo>
                  <a:pt x="1515979" y="1677227"/>
                  <a:pt x="176463" y="722723"/>
                  <a:pt x="0" y="417922"/>
                </a:cubicBezTo>
                <a:cubicBezTo>
                  <a:pt x="481263" y="417921"/>
                  <a:pt x="1334168" y="343059"/>
                  <a:pt x="2005263" y="273543"/>
                </a:cubicBezTo>
                <a:cubicBezTo>
                  <a:pt x="2486526" y="206701"/>
                  <a:pt x="3307347" y="-15215"/>
                  <a:pt x="4026568" y="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任意形状 28"/>
          <p:cNvSpPr/>
          <p:nvPr userDrawn="1"/>
        </p:nvSpPr>
        <p:spPr>
          <a:xfrm>
            <a:off x="7766064" y="3276796"/>
            <a:ext cx="4425936" cy="3581205"/>
          </a:xfrm>
          <a:custGeom>
            <a:avLst/>
            <a:gdLst>
              <a:gd name="connsiteX0" fmla="*/ 0 w 4425936"/>
              <a:gd name="connsiteY0" fmla="*/ 0 h 3581205"/>
              <a:gd name="connsiteX1" fmla="*/ 2565040 w 4425936"/>
              <a:gd name="connsiteY1" fmla="*/ 1853042 h 3581205"/>
              <a:gd name="connsiteX2" fmla="*/ 4085264 w 4425936"/>
              <a:gd name="connsiteY2" fmla="*/ 1693713 h 3581205"/>
              <a:gd name="connsiteX3" fmla="*/ 4425936 w 4425936"/>
              <a:gd name="connsiteY3" fmla="*/ 1602364 h 3581205"/>
              <a:gd name="connsiteX4" fmla="*/ 4425936 w 4425936"/>
              <a:gd name="connsiteY4" fmla="*/ 3581205 h 3581205"/>
              <a:gd name="connsiteX5" fmla="*/ 1627818 w 4425936"/>
              <a:gd name="connsiteY5" fmla="*/ 3581205 h 3581205"/>
              <a:gd name="connsiteX6" fmla="*/ 1593563 w 4425936"/>
              <a:gd name="connsiteY6" fmla="*/ 3520244 h 3581205"/>
              <a:gd name="connsiteX7" fmla="*/ 0 w 4425936"/>
              <a:gd name="connsiteY7" fmla="*/ 0 h 358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5936" h="3581205">
                <a:moveTo>
                  <a:pt x="0" y="0"/>
                </a:moveTo>
                <a:cubicBezTo>
                  <a:pt x="589739" y="494430"/>
                  <a:pt x="1659571" y="1594929"/>
                  <a:pt x="2565040" y="1853042"/>
                </a:cubicBezTo>
                <a:cubicBezTo>
                  <a:pt x="3017774" y="1982099"/>
                  <a:pt x="3565909" y="1836715"/>
                  <a:pt x="4085264" y="1693713"/>
                </a:cubicBezTo>
                <a:lnTo>
                  <a:pt x="4425936" y="1602364"/>
                </a:lnTo>
                <a:lnTo>
                  <a:pt x="4425936" y="3581205"/>
                </a:lnTo>
                <a:lnTo>
                  <a:pt x="1627818" y="3581205"/>
                </a:lnTo>
                <a:lnTo>
                  <a:pt x="1593563" y="3520244"/>
                </a:lnTo>
                <a:cubicBezTo>
                  <a:pt x="860194" y="2190067"/>
                  <a:pt x="203813" y="50938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-1" y="-5824"/>
            <a:ext cx="6165880" cy="686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9229255" y="2344909"/>
            <a:ext cx="2505140" cy="1205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9229255" y="3555848"/>
            <a:ext cx="2505140" cy="551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CONTENTS</a:t>
            </a:r>
            <a:endParaRPr kumimoji="1"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913262" y="129540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38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913262" y="2230757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39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13262" y="316611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40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913262" y="4101467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913262" y="503682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>
            <a:off x="1" y="0"/>
            <a:ext cx="2486683" cy="4106992"/>
          </a:xfrm>
          <a:custGeom>
            <a:avLst/>
            <a:gdLst>
              <a:gd name="connsiteX0" fmla="*/ 0 w 2486683"/>
              <a:gd name="connsiteY0" fmla="*/ 0 h 4106992"/>
              <a:gd name="connsiteX1" fmla="*/ 300639 w 2486683"/>
              <a:gd name="connsiteY1" fmla="*/ 0 h 4106992"/>
              <a:gd name="connsiteX2" fmla="*/ 351924 w 2486683"/>
              <a:gd name="connsiteY2" fmla="*/ 75072 h 4106992"/>
              <a:gd name="connsiteX3" fmla="*/ 1780674 w 2486683"/>
              <a:gd name="connsiteY3" fmla="*/ 2133600 h 4106992"/>
              <a:gd name="connsiteX4" fmla="*/ 2486526 w 2486683"/>
              <a:gd name="connsiteY4" fmla="*/ 2791326 h 4106992"/>
              <a:gd name="connsiteX5" fmla="*/ 1732547 w 2486683"/>
              <a:gd name="connsiteY5" fmla="*/ 3689684 h 4106992"/>
              <a:gd name="connsiteX6" fmla="*/ 208547 w 2486683"/>
              <a:gd name="connsiteY6" fmla="*/ 4010526 h 4106992"/>
              <a:gd name="connsiteX7" fmla="*/ 8397 w 2486683"/>
              <a:gd name="connsiteY7" fmla="*/ 4099760 h 4106992"/>
              <a:gd name="connsiteX8" fmla="*/ 0 w 2486683"/>
              <a:gd name="connsiteY8" fmla="*/ 4106992 h 41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683" h="4106992">
                <a:moveTo>
                  <a:pt x="0" y="0"/>
                </a:moveTo>
                <a:lnTo>
                  <a:pt x="300639" y="0"/>
                </a:lnTo>
                <a:lnTo>
                  <a:pt x="351924" y="75072"/>
                </a:lnTo>
                <a:cubicBezTo>
                  <a:pt x="799599" y="731921"/>
                  <a:pt x="1469858" y="1730543"/>
                  <a:pt x="1780674" y="2133600"/>
                </a:cubicBezTo>
                <a:cubicBezTo>
                  <a:pt x="2195095" y="2671010"/>
                  <a:pt x="2494547" y="2531979"/>
                  <a:pt x="2486526" y="2791326"/>
                </a:cubicBezTo>
                <a:cubicBezTo>
                  <a:pt x="2478505" y="3050673"/>
                  <a:pt x="2112210" y="3486484"/>
                  <a:pt x="1732547" y="3689684"/>
                </a:cubicBezTo>
                <a:cubicBezTo>
                  <a:pt x="1352884" y="3892884"/>
                  <a:pt x="540084" y="3959726"/>
                  <a:pt x="208547" y="4010526"/>
                </a:cubicBezTo>
                <a:cubicBezTo>
                  <a:pt x="125663" y="4023226"/>
                  <a:pt x="60659" y="4059822"/>
                  <a:pt x="8397" y="4099760"/>
                </a:cubicBezTo>
                <a:lnTo>
                  <a:pt x="0" y="41069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 userDrawn="1"/>
        </p:nvSpPr>
        <p:spPr>
          <a:xfrm>
            <a:off x="0" y="3249297"/>
            <a:ext cx="2929358" cy="3608703"/>
          </a:xfrm>
          <a:custGeom>
            <a:avLst/>
            <a:gdLst>
              <a:gd name="connsiteX0" fmla="*/ 2879629 w 2929358"/>
              <a:gd name="connsiteY0" fmla="*/ 175 h 3608703"/>
              <a:gd name="connsiteX1" fmla="*/ 2903621 w 2929358"/>
              <a:gd name="connsiteY1" fmla="*/ 7250 h 3608703"/>
              <a:gd name="connsiteX2" fmla="*/ 2486526 w 2929358"/>
              <a:gd name="connsiteY2" fmla="*/ 1531250 h 3608703"/>
              <a:gd name="connsiteX3" fmla="*/ 1219200 w 2929358"/>
              <a:gd name="connsiteY3" fmla="*/ 3199629 h 3608703"/>
              <a:gd name="connsiteX4" fmla="*/ 856498 w 2929358"/>
              <a:gd name="connsiteY4" fmla="*/ 3545788 h 3608703"/>
              <a:gd name="connsiteX5" fmla="*/ 783857 w 2929358"/>
              <a:gd name="connsiteY5" fmla="*/ 3608703 h 3608703"/>
              <a:gd name="connsiteX6" fmla="*/ 0 w 2929358"/>
              <a:gd name="connsiteY6" fmla="*/ 3608703 h 3608703"/>
              <a:gd name="connsiteX7" fmla="*/ 0 w 2929358"/>
              <a:gd name="connsiteY7" fmla="*/ 1591065 h 3608703"/>
              <a:gd name="connsiteX8" fmla="*/ 68633 w 2929358"/>
              <a:gd name="connsiteY8" fmla="*/ 1543893 h 3608703"/>
              <a:gd name="connsiteX9" fmla="*/ 1844842 w 2929358"/>
              <a:gd name="connsiteY9" fmla="*/ 985819 h 3608703"/>
              <a:gd name="connsiteX10" fmla="*/ 2879629 w 2929358"/>
              <a:gd name="connsiteY10" fmla="*/ 175 h 3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9358" h="3608703">
                <a:moveTo>
                  <a:pt x="2879629" y="175"/>
                </a:moveTo>
                <a:cubicBezTo>
                  <a:pt x="2888916" y="-677"/>
                  <a:pt x="2896937" y="1569"/>
                  <a:pt x="2903621" y="7250"/>
                </a:cubicBezTo>
                <a:cubicBezTo>
                  <a:pt x="3010568" y="98155"/>
                  <a:pt x="2767263" y="999187"/>
                  <a:pt x="2486526" y="1531250"/>
                </a:cubicBezTo>
                <a:cubicBezTo>
                  <a:pt x="2205789" y="2063313"/>
                  <a:pt x="1657684" y="2750450"/>
                  <a:pt x="1219200" y="3199629"/>
                </a:cubicBezTo>
                <a:cubicBezTo>
                  <a:pt x="1109579" y="3311924"/>
                  <a:pt x="985253" y="3430569"/>
                  <a:pt x="856498" y="3545788"/>
                </a:cubicBezTo>
                <a:lnTo>
                  <a:pt x="783857" y="3608703"/>
                </a:lnTo>
                <a:lnTo>
                  <a:pt x="0" y="3608703"/>
                </a:lnTo>
                <a:lnTo>
                  <a:pt x="0" y="1591065"/>
                </a:lnTo>
                <a:lnTo>
                  <a:pt x="68633" y="1543893"/>
                </a:lnTo>
                <a:cubicBezTo>
                  <a:pt x="520992" y="1272405"/>
                  <a:pt x="1405021" y="1231464"/>
                  <a:pt x="1844842" y="985819"/>
                </a:cubicBezTo>
                <a:cubicBezTo>
                  <a:pt x="2316079" y="722628"/>
                  <a:pt x="2740318" y="12953"/>
                  <a:pt x="2879629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>
            <a:off x="1573641" y="3545305"/>
            <a:ext cx="2199207" cy="3312695"/>
          </a:xfrm>
          <a:custGeom>
            <a:avLst/>
            <a:gdLst>
              <a:gd name="connsiteX0" fmla="*/ 1634780 w 2199207"/>
              <a:gd name="connsiteY0" fmla="*/ 0 h 3312695"/>
              <a:gd name="connsiteX1" fmla="*/ 2035833 w 2199207"/>
              <a:gd name="connsiteY1" fmla="*/ 1138990 h 3312695"/>
              <a:gd name="connsiteX2" fmla="*/ 2051875 w 2199207"/>
              <a:gd name="connsiteY2" fmla="*/ 2951748 h 3312695"/>
              <a:gd name="connsiteX3" fmla="*/ 2186980 w 2199207"/>
              <a:gd name="connsiteY3" fmla="*/ 3293896 h 3312695"/>
              <a:gd name="connsiteX4" fmla="*/ 2199207 w 2199207"/>
              <a:gd name="connsiteY4" fmla="*/ 3312695 h 3312695"/>
              <a:gd name="connsiteX5" fmla="*/ 0 w 2199207"/>
              <a:gd name="connsiteY5" fmla="*/ 3312695 h 3312695"/>
              <a:gd name="connsiteX6" fmla="*/ 76565 w 2199207"/>
              <a:gd name="connsiteY6" fmla="*/ 3178468 h 3312695"/>
              <a:gd name="connsiteX7" fmla="*/ 1410189 w 2199207"/>
              <a:gd name="connsiteY7" fmla="*/ 1219201 h 33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207" h="3312695">
                <a:moveTo>
                  <a:pt x="1634780" y="0"/>
                </a:moveTo>
                <a:cubicBezTo>
                  <a:pt x="1835306" y="569495"/>
                  <a:pt x="1966317" y="647032"/>
                  <a:pt x="2035833" y="1138990"/>
                </a:cubicBezTo>
                <a:cubicBezTo>
                  <a:pt x="2105349" y="1630948"/>
                  <a:pt x="1963644" y="2457117"/>
                  <a:pt x="2051875" y="2951748"/>
                </a:cubicBezTo>
                <a:cubicBezTo>
                  <a:pt x="2073933" y="3075406"/>
                  <a:pt x="2124900" y="3188536"/>
                  <a:pt x="2186980" y="3293896"/>
                </a:cubicBezTo>
                <a:lnTo>
                  <a:pt x="2199207" y="3312695"/>
                </a:lnTo>
                <a:lnTo>
                  <a:pt x="0" y="3312695"/>
                </a:lnTo>
                <a:lnTo>
                  <a:pt x="76565" y="3178468"/>
                </a:lnTo>
                <a:cubicBezTo>
                  <a:pt x="523362" y="2438902"/>
                  <a:pt x="1366073" y="1495928"/>
                  <a:pt x="1410189" y="1219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>
            <a:off x="1042737" y="-5822"/>
            <a:ext cx="7728913" cy="6863822"/>
          </a:xfrm>
          <a:custGeom>
            <a:avLst/>
            <a:gdLst>
              <a:gd name="connsiteX0" fmla="*/ 0 w 7728913"/>
              <a:gd name="connsiteY0" fmla="*/ 0 h 6863822"/>
              <a:gd name="connsiteX1" fmla="*/ 1502592 w 7728913"/>
              <a:gd name="connsiteY1" fmla="*/ 0 h 6863822"/>
              <a:gd name="connsiteX2" fmla="*/ 1559030 w 7728913"/>
              <a:gd name="connsiteY2" fmla="*/ 104926 h 6863822"/>
              <a:gd name="connsiteX3" fmla="*/ 2630905 w 7728913"/>
              <a:gd name="connsiteY3" fmla="*/ 1593990 h 6863822"/>
              <a:gd name="connsiteX4" fmla="*/ 5710989 w 7728913"/>
              <a:gd name="connsiteY4" fmla="*/ 3631338 h 6863822"/>
              <a:gd name="connsiteX5" fmla="*/ 6849979 w 7728913"/>
              <a:gd name="connsiteY5" fmla="*/ 5588475 h 6863822"/>
              <a:gd name="connsiteX6" fmla="*/ 7660105 w 7728913"/>
              <a:gd name="connsiteY6" fmla="*/ 6761554 h 6863822"/>
              <a:gd name="connsiteX7" fmla="*/ 7728913 w 7728913"/>
              <a:gd name="connsiteY7" fmla="*/ 6863822 h 6863822"/>
              <a:gd name="connsiteX8" fmla="*/ 3768459 w 7728913"/>
              <a:gd name="connsiteY8" fmla="*/ 6863822 h 6863822"/>
              <a:gd name="connsiteX9" fmla="*/ 3676446 w 7728913"/>
              <a:gd name="connsiteY9" fmla="*/ 6778834 h 6863822"/>
              <a:gd name="connsiteX10" fmla="*/ 3416968 w 7728913"/>
              <a:gd name="connsiteY10" fmla="*/ 6486833 h 6863822"/>
              <a:gd name="connsiteX11" fmla="*/ 2775284 w 7728913"/>
              <a:gd name="connsiteY11" fmla="*/ 3583211 h 6863822"/>
              <a:gd name="connsiteX12" fmla="*/ 577516 w 7728913"/>
              <a:gd name="connsiteY12" fmla="*/ 872096 h 6863822"/>
              <a:gd name="connsiteX13" fmla="*/ 11029 w 7728913"/>
              <a:gd name="connsiteY13" fmla="*/ 20862 h 68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8913" h="6863822">
                <a:moveTo>
                  <a:pt x="0" y="0"/>
                </a:moveTo>
                <a:lnTo>
                  <a:pt x="1502592" y="0"/>
                </a:lnTo>
                <a:lnTo>
                  <a:pt x="1559030" y="104926"/>
                </a:lnTo>
                <a:cubicBezTo>
                  <a:pt x="1811881" y="570470"/>
                  <a:pt x="2161340" y="1159516"/>
                  <a:pt x="2630905" y="1593990"/>
                </a:cubicBezTo>
                <a:cubicBezTo>
                  <a:pt x="3382210" y="2289148"/>
                  <a:pt x="5007810" y="2965591"/>
                  <a:pt x="5710989" y="3631338"/>
                </a:cubicBezTo>
                <a:cubicBezTo>
                  <a:pt x="6414168" y="4297085"/>
                  <a:pt x="6849979" y="5588475"/>
                  <a:pt x="6849979" y="5588475"/>
                </a:cubicBezTo>
                <a:cubicBezTo>
                  <a:pt x="7049169" y="5932044"/>
                  <a:pt x="7385384" y="6361838"/>
                  <a:pt x="7660105" y="6761554"/>
                </a:cubicBezTo>
                <a:lnTo>
                  <a:pt x="7728913" y="6863822"/>
                </a:lnTo>
                <a:lnTo>
                  <a:pt x="3768459" y="6863822"/>
                </a:lnTo>
                <a:lnTo>
                  <a:pt x="3676446" y="6778834"/>
                </a:lnTo>
                <a:cubicBezTo>
                  <a:pt x="3577724" y="6682138"/>
                  <a:pt x="3490160" y="6584423"/>
                  <a:pt x="3416968" y="6486833"/>
                </a:cubicBezTo>
                <a:cubicBezTo>
                  <a:pt x="2831431" y="5706117"/>
                  <a:pt x="3248526" y="4519000"/>
                  <a:pt x="2775284" y="3583211"/>
                </a:cubicBezTo>
                <a:cubicBezTo>
                  <a:pt x="2302042" y="2647422"/>
                  <a:pt x="1058779" y="1551212"/>
                  <a:pt x="577516" y="872096"/>
                </a:cubicBezTo>
                <a:cubicBezTo>
                  <a:pt x="336885" y="532538"/>
                  <a:pt x="137027" y="248459"/>
                  <a:pt x="11029" y="208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>
            <a:off x="3371919" y="0"/>
            <a:ext cx="3718692" cy="2791326"/>
          </a:xfrm>
          <a:custGeom>
            <a:avLst/>
            <a:gdLst>
              <a:gd name="connsiteX0" fmla="*/ 0 w 3718692"/>
              <a:gd name="connsiteY0" fmla="*/ 0 h 2791326"/>
              <a:gd name="connsiteX1" fmla="*/ 3226728 w 3718692"/>
              <a:gd name="connsiteY1" fmla="*/ 0 h 2791326"/>
              <a:gd name="connsiteX2" fmla="*/ 3226401 w 3718692"/>
              <a:gd name="connsiteY2" fmla="*/ 5013 h 2791326"/>
              <a:gd name="connsiteX3" fmla="*/ 3173261 w 3718692"/>
              <a:gd name="connsiteY3" fmla="*/ 1219200 h 2791326"/>
              <a:gd name="connsiteX4" fmla="*/ 3718692 w 3718692"/>
              <a:gd name="connsiteY4" fmla="*/ 2791326 h 2791326"/>
              <a:gd name="connsiteX5" fmla="*/ 1777597 w 3718692"/>
              <a:gd name="connsiteY5" fmla="*/ 2037347 h 2791326"/>
              <a:gd name="connsiteX6" fmla="*/ 47432 w 3718692"/>
              <a:gd name="connsiteY6" fmla="*/ 70252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692" h="2791326">
                <a:moveTo>
                  <a:pt x="0" y="0"/>
                </a:moveTo>
                <a:lnTo>
                  <a:pt x="3226728" y="0"/>
                </a:lnTo>
                <a:lnTo>
                  <a:pt x="3226401" y="5013"/>
                </a:lnTo>
                <a:cubicBezTo>
                  <a:pt x="3188635" y="438484"/>
                  <a:pt x="3122461" y="899695"/>
                  <a:pt x="3173261" y="1219200"/>
                </a:cubicBezTo>
                <a:cubicBezTo>
                  <a:pt x="3274861" y="1858211"/>
                  <a:pt x="3614419" y="2446421"/>
                  <a:pt x="3718692" y="2791326"/>
                </a:cubicBezTo>
                <a:cubicBezTo>
                  <a:pt x="3357744" y="2783305"/>
                  <a:pt x="2462060" y="2622884"/>
                  <a:pt x="1777597" y="2037347"/>
                </a:cubicBezTo>
                <a:cubicBezTo>
                  <a:pt x="1307029" y="1634790"/>
                  <a:pt x="535692" y="769707"/>
                  <a:pt x="47432" y="702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>
            <a:off x="7118577" y="-1"/>
            <a:ext cx="700375" cy="2534652"/>
          </a:xfrm>
          <a:custGeom>
            <a:avLst/>
            <a:gdLst>
              <a:gd name="connsiteX0" fmla="*/ 199 w 700375"/>
              <a:gd name="connsiteY0" fmla="*/ 0 h 2534652"/>
              <a:gd name="connsiteX1" fmla="*/ 700375 w 700375"/>
              <a:gd name="connsiteY1" fmla="*/ 0 h 2534652"/>
              <a:gd name="connsiteX2" fmla="*/ 680364 w 700375"/>
              <a:gd name="connsiteY2" fmla="*/ 62300 h 2534652"/>
              <a:gd name="connsiteX3" fmla="*/ 485603 w 700375"/>
              <a:gd name="connsiteY3" fmla="*/ 813522 h 2534652"/>
              <a:gd name="connsiteX4" fmla="*/ 437476 w 700375"/>
              <a:gd name="connsiteY4" fmla="*/ 2530028 h 2534652"/>
              <a:gd name="connsiteX5" fmla="*/ 36424 w 700375"/>
              <a:gd name="connsiteY5" fmla="*/ 1214575 h 2534652"/>
              <a:gd name="connsiteX6" fmla="*/ 0 w 700375"/>
              <a:gd name="connsiteY6" fmla="*/ 67721 h 253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75" h="2534652">
                <a:moveTo>
                  <a:pt x="199" y="0"/>
                </a:moveTo>
                <a:lnTo>
                  <a:pt x="700375" y="0"/>
                </a:lnTo>
                <a:lnTo>
                  <a:pt x="680364" y="62300"/>
                </a:lnTo>
                <a:cubicBezTo>
                  <a:pt x="596269" y="325115"/>
                  <a:pt x="516685" y="587930"/>
                  <a:pt x="485603" y="813522"/>
                </a:cubicBezTo>
                <a:cubicBezTo>
                  <a:pt x="402719" y="1415101"/>
                  <a:pt x="512339" y="2463186"/>
                  <a:pt x="437476" y="2530028"/>
                </a:cubicBezTo>
                <a:cubicBezTo>
                  <a:pt x="362613" y="2596870"/>
                  <a:pt x="87224" y="1928449"/>
                  <a:pt x="36424" y="1214575"/>
                </a:cubicBezTo>
                <a:cubicBezTo>
                  <a:pt x="17374" y="946872"/>
                  <a:pt x="2836" y="518623"/>
                  <a:pt x="0" y="67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5" name="任意形状 24"/>
          <p:cNvSpPr/>
          <p:nvPr userDrawn="1"/>
        </p:nvSpPr>
        <p:spPr>
          <a:xfrm>
            <a:off x="7985085" y="1"/>
            <a:ext cx="4206917" cy="2534651"/>
          </a:xfrm>
          <a:custGeom>
            <a:avLst/>
            <a:gdLst>
              <a:gd name="connsiteX0" fmla="*/ 416581 w 4206917"/>
              <a:gd name="connsiteY0" fmla="*/ 0 h 2534651"/>
              <a:gd name="connsiteX1" fmla="*/ 4206917 w 4206917"/>
              <a:gd name="connsiteY1" fmla="*/ 0 h 2534651"/>
              <a:gd name="connsiteX2" fmla="*/ 4206917 w 4206917"/>
              <a:gd name="connsiteY2" fmla="*/ 2014007 h 2534651"/>
              <a:gd name="connsiteX3" fmla="*/ 3947233 w 4206917"/>
              <a:gd name="connsiteY3" fmla="*/ 2071436 h 2534651"/>
              <a:gd name="connsiteX4" fmla="*/ 2634788 w 4206917"/>
              <a:gd name="connsiteY4" fmla="*/ 2261936 h 2534651"/>
              <a:gd name="connsiteX5" fmla="*/ 3883 w 4206917"/>
              <a:gd name="connsiteY5" fmla="*/ 2534651 h 2534651"/>
              <a:gd name="connsiteX6" fmla="*/ 385364 w 4206917"/>
              <a:gd name="connsiteY6" fmla="*/ 69608 h 253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17" h="2534651">
                <a:moveTo>
                  <a:pt x="416581" y="0"/>
                </a:moveTo>
                <a:lnTo>
                  <a:pt x="4206917" y="0"/>
                </a:lnTo>
                <a:lnTo>
                  <a:pt x="4206917" y="2014007"/>
                </a:lnTo>
                <a:lnTo>
                  <a:pt x="3947233" y="2071436"/>
                </a:lnTo>
                <a:cubicBezTo>
                  <a:pt x="3523788" y="2149642"/>
                  <a:pt x="3045199" y="2187073"/>
                  <a:pt x="2634788" y="2261936"/>
                </a:cubicBezTo>
                <a:cubicBezTo>
                  <a:pt x="1813967" y="2411662"/>
                  <a:pt x="741819" y="2294019"/>
                  <a:pt x="3883" y="2534651"/>
                </a:cubicBezTo>
                <a:cubicBezTo>
                  <a:pt x="-22185" y="1987214"/>
                  <a:pt x="80596" y="818480"/>
                  <a:pt x="385364" y="696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 userDrawn="1"/>
        </p:nvSpPr>
        <p:spPr>
          <a:xfrm>
            <a:off x="8037095" y="2565911"/>
            <a:ext cx="4154905" cy="2044209"/>
          </a:xfrm>
          <a:custGeom>
            <a:avLst/>
            <a:gdLst>
              <a:gd name="connsiteX0" fmla="*/ 4026568 w 4154905"/>
              <a:gd name="connsiteY0" fmla="*/ 827 h 2044209"/>
              <a:gd name="connsiteX1" fmla="*/ 4154905 w 4154905"/>
              <a:gd name="connsiteY1" fmla="*/ 7296 h 2044209"/>
              <a:gd name="connsiteX2" fmla="*/ 4154905 w 4154905"/>
              <a:gd name="connsiteY2" fmla="*/ 1783390 h 2044209"/>
              <a:gd name="connsiteX3" fmla="*/ 4090737 w 4154905"/>
              <a:gd name="connsiteY3" fmla="*/ 1813585 h 2044209"/>
              <a:gd name="connsiteX4" fmla="*/ 2197768 w 4154905"/>
              <a:gd name="connsiteY4" fmla="*/ 1909837 h 2044209"/>
              <a:gd name="connsiteX5" fmla="*/ 0 w 4154905"/>
              <a:gd name="connsiteY5" fmla="*/ 417922 h 2044209"/>
              <a:gd name="connsiteX6" fmla="*/ 2005263 w 4154905"/>
              <a:gd name="connsiteY6" fmla="*/ 273543 h 2044209"/>
              <a:gd name="connsiteX7" fmla="*/ 4026568 w 4154905"/>
              <a:gd name="connsiteY7" fmla="*/ 827 h 20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4905" h="2044209">
                <a:moveTo>
                  <a:pt x="4026568" y="827"/>
                </a:moveTo>
                <a:lnTo>
                  <a:pt x="4154905" y="7296"/>
                </a:lnTo>
                <a:lnTo>
                  <a:pt x="4154905" y="1783390"/>
                </a:lnTo>
                <a:lnTo>
                  <a:pt x="4090737" y="1813585"/>
                </a:lnTo>
                <a:cubicBezTo>
                  <a:pt x="3539958" y="2048869"/>
                  <a:pt x="2879557" y="2142447"/>
                  <a:pt x="2197768" y="1909837"/>
                </a:cubicBezTo>
                <a:cubicBezTo>
                  <a:pt x="1515979" y="1677227"/>
                  <a:pt x="176463" y="722723"/>
                  <a:pt x="0" y="417922"/>
                </a:cubicBezTo>
                <a:cubicBezTo>
                  <a:pt x="481263" y="417921"/>
                  <a:pt x="1334168" y="343059"/>
                  <a:pt x="2005263" y="273543"/>
                </a:cubicBezTo>
                <a:cubicBezTo>
                  <a:pt x="2486526" y="206701"/>
                  <a:pt x="3307347" y="-15215"/>
                  <a:pt x="4026568" y="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任意形状 28"/>
          <p:cNvSpPr/>
          <p:nvPr userDrawn="1"/>
        </p:nvSpPr>
        <p:spPr>
          <a:xfrm>
            <a:off x="7766064" y="3276796"/>
            <a:ext cx="4425936" cy="3581205"/>
          </a:xfrm>
          <a:custGeom>
            <a:avLst/>
            <a:gdLst>
              <a:gd name="connsiteX0" fmla="*/ 0 w 4425936"/>
              <a:gd name="connsiteY0" fmla="*/ 0 h 3581205"/>
              <a:gd name="connsiteX1" fmla="*/ 2565040 w 4425936"/>
              <a:gd name="connsiteY1" fmla="*/ 1853042 h 3581205"/>
              <a:gd name="connsiteX2" fmla="*/ 4085264 w 4425936"/>
              <a:gd name="connsiteY2" fmla="*/ 1693713 h 3581205"/>
              <a:gd name="connsiteX3" fmla="*/ 4425936 w 4425936"/>
              <a:gd name="connsiteY3" fmla="*/ 1602364 h 3581205"/>
              <a:gd name="connsiteX4" fmla="*/ 4425936 w 4425936"/>
              <a:gd name="connsiteY4" fmla="*/ 3581205 h 3581205"/>
              <a:gd name="connsiteX5" fmla="*/ 1627818 w 4425936"/>
              <a:gd name="connsiteY5" fmla="*/ 3581205 h 3581205"/>
              <a:gd name="connsiteX6" fmla="*/ 1593563 w 4425936"/>
              <a:gd name="connsiteY6" fmla="*/ 3520244 h 3581205"/>
              <a:gd name="connsiteX7" fmla="*/ 0 w 4425936"/>
              <a:gd name="connsiteY7" fmla="*/ 0 h 358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5936" h="3581205">
                <a:moveTo>
                  <a:pt x="0" y="0"/>
                </a:moveTo>
                <a:cubicBezTo>
                  <a:pt x="589739" y="494430"/>
                  <a:pt x="1659571" y="1594929"/>
                  <a:pt x="2565040" y="1853042"/>
                </a:cubicBezTo>
                <a:cubicBezTo>
                  <a:pt x="3017774" y="1982099"/>
                  <a:pt x="3565909" y="1836715"/>
                  <a:pt x="4085264" y="1693713"/>
                </a:cubicBezTo>
                <a:lnTo>
                  <a:pt x="4425936" y="1602364"/>
                </a:lnTo>
                <a:lnTo>
                  <a:pt x="4425936" y="3581205"/>
                </a:lnTo>
                <a:lnTo>
                  <a:pt x="1627818" y="3581205"/>
                </a:lnTo>
                <a:lnTo>
                  <a:pt x="1593563" y="3520244"/>
                </a:lnTo>
                <a:cubicBezTo>
                  <a:pt x="860194" y="2190067"/>
                  <a:pt x="203813" y="50938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-1" y="-5824"/>
            <a:ext cx="6165880" cy="686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9229255" y="2344909"/>
            <a:ext cx="2505140" cy="12050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9229255" y="3555848"/>
            <a:ext cx="2505140" cy="551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CONTENTS</a:t>
            </a:r>
            <a:endParaRPr kumimoji="1"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913262" y="819005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38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913262" y="175436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39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13262" y="2689715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40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913262" y="362507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913262" y="4560425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42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913262" y="549578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069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>
            <a:off x="1" y="0"/>
            <a:ext cx="2486683" cy="4106992"/>
          </a:xfrm>
          <a:custGeom>
            <a:avLst/>
            <a:gdLst>
              <a:gd name="connsiteX0" fmla="*/ 0 w 2486683"/>
              <a:gd name="connsiteY0" fmla="*/ 0 h 4106992"/>
              <a:gd name="connsiteX1" fmla="*/ 300639 w 2486683"/>
              <a:gd name="connsiteY1" fmla="*/ 0 h 4106992"/>
              <a:gd name="connsiteX2" fmla="*/ 351924 w 2486683"/>
              <a:gd name="connsiteY2" fmla="*/ 75072 h 4106992"/>
              <a:gd name="connsiteX3" fmla="*/ 1780674 w 2486683"/>
              <a:gd name="connsiteY3" fmla="*/ 2133600 h 4106992"/>
              <a:gd name="connsiteX4" fmla="*/ 2486526 w 2486683"/>
              <a:gd name="connsiteY4" fmla="*/ 2791326 h 4106992"/>
              <a:gd name="connsiteX5" fmla="*/ 1732547 w 2486683"/>
              <a:gd name="connsiteY5" fmla="*/ 3689684 h 4106992"/>
              <a:gd name="connsiteX6" fmla="*/ 208547 w 2486683"/>
              <a:gd name="connsiteY6" fmla="*/ 4010526 h 4106992"/>
              <a:gd name="connsiteX7" fmla="*/ 8397 w 2486683"/>
              <a:gd name="connsiteY7" fmla="*/ 4099760 h 4106992"/>
              <a:gd name="connsiteX8" fmla="*/ 0 w 2486683"/>
              <a:gd name="connsiteY8" fmla="*/ 4106992 h 41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683" h="4106992">
                <a:moveTo>
                  <a:pt x="0" y="0"/>
                </a:moveTo>
                <a:lnTo>
                  <a:pt x="300639" y="0"/>
                </a:lnTo>
                <a:lnTo>
                  <a:pt x="351924" y="75072"/>
                </a:lnTo>
                <a:cubicBezTo>
                  <a:pt x="799599" y="731921"/>
                  <a:pt x="1469858" y="1730543"/>
                  <a:pt x="1780674" y="2133600"/>
                </a:cubicBezTo>
                <a:cubicBezTo>
                  <a:pt x="2195095" y="2671010"/>
                  <a:pt x="2494547" y="2531979"/>
                  <a:pt x="2486526" y="2791326"/>
                </a:cubicBezTo>
                <a:cubicBezTo>
                  <a:pt x="2478505" y="3050673"/>
                  <a:pt x="2112210" y="3486484"/>
                  <a:pt x="1732547" y="3689684"/>
                </a:cubicBezTo>
                <a:cubicBezTo>
                  <a:pt x="1352884" y="3892884"/>
                  <a:pt x="540084" y="3959726"/>
                  <a:pt x="208547" y="4010526"/>
                </a:cubicBezTo>
                <a:cubicBezTo>
                  <a:pt x="125663" y="4023226"/>
                  <a:pt x="60659" y="4059822"/>
                  <a:pt x="8397" y="4099760"/>
                </a:cubicBezTo>
                <a:lnTo>
                  <a:pt x="0" y="41069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 userDrawn="1"/>
        </p:nvSpPr>
        <p:spPr>
          <a:xfrm>
            <a:off x="0" y="3249297"/>
            <a:ext cx="2929358" cy="3608703"/>
          </a:xfrm>
          <a:custGeom>
            <a:avLst/>
            <a:gdLst>
              <a:gd name="connsiteX0" fmla="*/ 2879629 w 2929358"/>
              <a:gd name="connsiteY0" fmla="*/ 175 h 3608703"/>
              <a:gd name="connsiteX1" fmla="*/ 2903621 w 2929358"/>
              <a:gd name="connsiteY1" fmla="*/ 7250 h 3608703"/>
              <a:gd name="connsiteX2" fmla="*/ 2486526 w 2929358"/>
              <a:gd name="connsiteY2" fmla="*/ 1531250 h 3608703"/>
              <a:gd name="connsiteX3" fmla="*/ 1219200 w 2929358"/>
              <a:gd name="connsiteY3" fmla="*/ 3199629 h 3608703"/>
              <a:gd name="connsiteX4" fmla="*/ 856498 w 2929358"/>
              <a:gd name="connsiteY4" fmla="*/ 3545788 h 3608703"/>
              <a:gd name="connsiteX5" fmla="*/ 783857 w 2929358"/>
              <a:gd name="connsiteY5" fmla="*/ 3608703 h 3608703"/>
              <a:gd name="connsiteX6" fmla="*/ 0 w 2929358"/>
              <a:gd name="connsiteY6" fmla="*/ 3608703 h 3608703"/>
              <a:gd name="connsiteX7" fmla="*/ 0 w 2929358"/>
              <a:gd name="connsiteY7" fmla="*/ 1591065 h 3608703"/>
              <a:gd name="connsiteX8" fmla="*/ 68633 w 2929358"/>
              <a:gd name="connsiteY8" fmla="*/ 1543893 h 3608703"/>
              <a:gd name="connsiteX9" fmla="*/ 1844842 w 2929358"/>
              <a:gd name="connsiteY9" fmla="*/ 985819 h 3608703"/>
              <a:gd name="connsiteX10" fmla="*/ 2879629 w 2929358"/>
              <a:gd name="connsiteY10" fmla="*/ 175 h 3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9358" h="3608703">
                <a:moveTo>
                  <a:pt x="2879629" y="175"/>
                </a:moveTo>
                <a:cubicBezTo>
                  <a:pt x="2888916" y="-677"/>
                  <a:pt x="2896937" y="1569"/>
                  <a:pt x="2903621" y="7250"/>
                </a:cubicBezTo>
                <a:cubicBezTo>
                  <a:pt x="3010568" y="98155"/>
                  <a:pt x="2767263" y="999187"/>
                  <a:pt x="2486526" y="1531250"/>
                </a:cubicBezTo>
                <a:cubicBezTo>
                  <a:pt x="2205789" y="2063313"/>
                  <a:pt x="1657684" y="2750450"/>
                  <a:pt x="1219200" y="3199629"/>
                </a:cubicBezTo>
                <a:cubicBezTo>
                  <a:pt x="1109579" y="3311924"/>
                  <a:pt x="985253" y="3430569"/>
                  <a:pt x="856498" y="3545788"/>
                </a:cubicBezTo>
                <a:lnTo>
                  <a:pt x="783857" y="3608703"/>
                </a:lnTo>
                <a:lnTo>
                  <a:pt x="0" y="3608703"/>
                </a:lnTo>
                <a:lnTo>
                  <a:pt x="0" y="1591065"/>
                </a:lnTo>
                <a:lnTo>
                  <a:pt x="68633" y="1543893"/>
                </a:lnTo>
                <a:cubicBezTo>
                  <a:pt x="520992" y="1272405"/>
                  <a:pt x="1405021" y="1231464"/>
                  <a:pt x="1844842" y="985819"/>
                </a:cubicBezTo>
                <a:cubicBezTo>
                  <a:pt x="2316079" y="722628"/>
                  <a:pt x="2740318" y="12953"/>
                  <a:pt x="2879629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>
            <a:off x="1573641" y="3545305"/>
            <a:ext cx="2199207" cy="3312695"/>
          </a:xfrm>
          <a:custGeom>
            <a:avLst/>
            <a:gdLst>
              <a:gd name="connsiteX0" fmla="*/ 1634780 w 2199207"/>
              <a:gd name="connsiteY0" fmla="*/ 0 h 3312695"/>
              <a:gd name="connsiteX1" fmla="*/ 2035833 w 2199207"/>
              <a:gd name="connsiteY1" fmla="*/ 1138990 h 3312695"/>
              <a:gd name="connsiteX2" fmla="*/ 2051875 w 2199207"/>
              <a:gd name="connsiteY2" fmla="*/ 2951748 h 3312695"/>
              <a:gd name="connsiteX3" fmla="*/ 2186980 w 2199207"/>
              <a:gd name="connsiteY3" fmla="*/ 3293896 h 3312695"/>
              <a:gd name="connsiteX4" fmla="*/ 2199207 w 2199207"/>
              <a:gd name="connsiteY4" fmla="*/ 3312695 h 3312695"/>
              <a:gd name="connsiteX5" fmla="*/ 0 w 2199207"/>
              <a:gd name="connsiteY5" fmla="*/ 3312695 h 3312695"/>
              <a:gd name="connsiteX6" fmla="*/ 76565 w 2199207"/>
              <a:gd name="connsiteY6" fmla="*/ 3178468 h 3312695"/>
              <a:gd name="connsiteX7" fmla="*/ 1410189 w 2199207"/>
              <a:gd name="connsiteY7" fmla="*/ 1219201 h 33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207" h="3312695">
                <a:moveTo>
                  <a:pt x="1634780" y="0"/>
                </a:moveTo>
                <a:cubicBezTo>
                  <a:pt x="1835306" y="569495"/>
                  <a:pt x="1966317" y="647032"/>
                  <a:pt x="2035833" y="1138990"/>
                </a:cubicBezTo>
                <a:cubicBezTo>
                  <a:pt x="2105349" y="1630948"/>
                  <a:pt x="1963644" y="2457117"/>
                  <a:pt x="2051875" y="2951748"/>
                </a:cubicBezTo>
                <a:cubicBezTo>
                  <a:pt x="2073933" y="3075406"/>
                  <a:pt x="2124900" y="3188536"/>
                  <a:pt x="2186980" y="3293896"/>
                </a:cubicBezTo>
                <a:lnTo>
                  <a:pt x="2199207" y="3312695"/>
                </a:lnTo>
                <a:lnTo>
                  <a:pt x="0" y="3312695"/>
                </a:lnTo>
                <a:lnTo>
                  <a:pt x="76565" y="3178468"/>
                </a:lnTo>
                <a:cubicBezTo>
                  <a:pt x="523362" y="2438902"/>
                  <a:pt x="1366073" y="1495928"/>
                  <a:pt x="1410189" y="1219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>
            <a:off x="1042737" y="-5822"/>
            <a:ext cx="7728913" cy="6863822"/>
          </a:xfrm>
          <a:custGeom>
            <a:avLst/>
            <a:gdLst>
              <a:gd name="connsiteX0" fmla="*/ 0 w 7728913"/>
              <a:gd name="connsiteY0" fmla="*/ 0 h 6863822"/>
              <a:gd name="connsiteX1" fmla="*/ 1502592 w 7728913"/>
              <a:gd name="connsiteY1" fmla="*/ 0 h 6863822"/>
              <a:gd name="connsiteX2" fmla="*/ 1559030 w 7728913"/>
              <a:gd name="connsiteY2" fmla="*/ 104926 h 6863822"/>
              <a:gd name="connsiteX3" fmla="*/ 2630905 w 7728913"/>
              <a:gd name="connsiteY3" fmla="*/ 1593990 h 6863822"/>
              <a:gd name="connsiteX4" fmla="*/ 5710989 w 7728913"/>
              <a:gd name="connsiteY4" fmla="*/ 3631338 h 6863822"/>
              <a:gd name="connsiteX5" fmla="*/ 6849979 w 7728913"/>
              <a:gd name="connsiteY5" fmla="*/ 5588475 h 6863822"/>
              <a:gd name="connsiteX6" fmla="*/ 7660105 w 7728913"/>
              <a:gd name="connsiteY6" fmla="*/ 6761554 h 6863822"/>
              <a:gd name="connsiteX7" fmla="*/ 7728913 w 7728913"/>
              <a:gd name="connsiteY7" fmla="*/ 6863822 h 6863822"/>
              <a:gd name="connsiteX8" fmla="*/ 3768459 w 7728913"/>
              <a:gd name="connsiteY8" fmla="*/ 6863822 h 6863822"/>
              <a:gd name="connsiteX9" fmla="*/ 3676446 w 7728913"/>
              <a:gd name="connsiteY9" fmla="*/ 6778834 h 6863822"/>
              <a:gd name="connsiteX10" fmla="*/ 3416968 w 7728913"/>
              <a:gd name="connsiteY10" fmla="*/ 6486833 h 6863822"/>
              <a:gd name="connsiteX11" fmla="*/ 2775284 w 7728913"/>
              <a:gd name="connsiteY11" fmla="*/ 3583211 h 6863822"/>
              <a:gd name="connsiteX12" fmla="*/ 577516 w 7728913"/>
              <a:gd name="connsiteY12" fmla="*/ 872096 h 6863822"/>
              <a:gd name="connsiteX13" fmla="*/ 11029 w 7728913"/>
              <a:gd name="connsiteY13" fmla="*/ 20862 h 68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8913" h="6863822">
                <a:moveTo>
                  <a:pt x="0" y="0"/>
                </a:moveTo>
                <a:lnTo>
                  <a:pt x="1502592" y="0"/>
                </a:lnTo>
                <a:lnTo>
                  <a:pt x="1559030" y="104926"/>
                </a:lnTo>
                <a:cubicBezTo>
                  <a:pt x="1811881" y="570470"/>
                  <a:pt x="2161340" y="1159516"/>
                  <a:pt x="2630905" y="1593990"/>
                </a:cubicBezTo>
                <a:cubicBezTo>
                  <a:pt x="3382210" y="2289148"/>
                  <a:pt x="5007810" y="2965591"/>
                  <a:pt x="5710989" y="3631338"/>
                </a:cubicBezTo>
                <a:cubicBezTo>
                  <a:pt x="6414168" y="4297085"/>
                  <a:pt x="6849979" y="5588475"/>
                  <a:pt x="6849979" y="5588475"/>
                </a:cubicBezTo>
                <a:cubicBezTo>
                  <a:pt x="7049169" y="5932044"/>
                  <a:pt x="7385384" y="6361838"/>
                  <a:pt x="7660105" y="6761554"/>
                </a:cubicBezTo>
                <a:lnTo>
                  <a:pt x="7728913" y="6863822"/>
                </a:lnTo>
                <a:lnTo>
                  <a:pt x="3768459" y="6863822"/>
                </a:lnTo>
                <a:lnTo>
                  <a:pt x="3676446" y="6778834"/>
                </a:lnTo>
                <a:cubicBezTo>
                  <a:pt x="3577724" y="6682138"/>
                  <a:pt x="3490160" y="6584423"/>
                  <a:pt x="3416968" y="6486833"/>
                </a:cubicBezTo>
                <a:cubicBezTo>
                  <a:pt x="2831431" y="5706117"/>
                  <a:pt x="3248526" y="4519000"/>
                  <a:pt x="2775284" y="3583211"/>
                </a:cubicBezTo>
                <a:cubicBezTo>
                  <a:pt x="2302042" y="2647422"/>
                  <a:pt x="1058779" y="1551212"/>
                  <a:pt x="577516" y="872096"/>
                </a:cubicBezTo>
                <a:cubicBezTo>
                  <a:pt x="336885" y="532538"/>
                  <a:pt x="137027" y="248459"/>
                  <a:pt x="11029" y="208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>
            <a:off x="3371919" y="0"/>
            <a:ext cx="3718692" cy="2791326"/>
          </a:xfrm>
          <a:custGeom>
            <a:avLst/>
            <a:gdLst>
              <a:gd name="connsiteX0" fmla="*/ 0 w 3718692"/>
              <a:gd name="connsiteY0" fmla="*/ 0 h 2791326"/>
              <a:gd name="connsiteX1" fmla="*/ 3226728 w 3718692"/>
              <a:gd name="connsiteY1" fmla="*/ 0 h 2791326"/>
              <a:gd name="connsiteX2" fmla="*/ 3226401 w 3718692"/>
              <a:gd name="connsiteY2" fmla="*/ 5013 h 2791326"/>
              <a:gd name="connsiteX3" fmla="*/ 3173261 w 3718692"/>
              <a:gd name="connsiteY3" fmla="*/ 1219200 h 2791326"/>
              <a:gd name="connsiteX4" fmla="*/ 3718692 w 3718692"/>
              <a:gd name="connsiteY4" fmla="*/ 2791326 h 2791326"/>
              <a:gd name="connsiteX5" fmla="*/ 1777597 w 3718692"/>
              <a:gd name="connsiteY5" fmla="*/ 2037347 h 2791326"/>
              <a:gd name="connsiteX6" fmla="*/ 47432 w 3718692"/>
              <a:gd name="connsiteY6" fmla="*/ 70252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692" h="2791326">
                <a:moveTo>
                  <a:pt x="0" y="0"/>
                </a:moveTo>
                <a:lnTo>
                  <a:pt x="3226728" y="0"/>
                </a:lnTo>
                <a:lnTo>
                  <a:pt x="3226401" y="5013"/>
                </a:lnTo>
                <a:cubicBezTo>
                  <a:pt x="3188635" y="438484"/>
                  <a:pt x="3122461" y="899695"/>
                  <a:pt x="3173261" y="1219200"/>
                </a:cubicBezTo>
                <a:cubicBezTo>
                  <a:pt x="3274861" y="1858211"/>
                  <a:pt x="3614419" y="2446421"/>
                  <a:pt x="3718692" y="2791326"/>
                </a:cubicBezTo>
                <a:cubicBezTo>
                  <a:pt x="3357744" y="2783305"/>
                  <a:pt x="2462060" y="2622884"/>
                  <a:pt x="1777597" y="2037347"/>
                </a:cubicBezTo>
                <a:cubicBezTo>
                  <a:pt x="1307029" y="1634790"/>
                  <a:pt x="535692" y="769707"/>
                  <a:pt x="47432" y="702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>
            <a:off x="7118577" y="-1"/>
            <a:ext cx="700375" cy="2534652"/>
          </a:xfrm>
          <a:custGeom>
            <a:avLst/>
            <a:gdLst>
              <a:gd name="connsiteX0" fmla="*/ 199 w 700375"/>
              <a:gd name="connsiteY0" fmla="*/ 0 h 2534652"/>
              <a:gd name="connsiteX1" fmla="*/ 700375 w 700375"/>
              <a:gd name="connsiteY1" fmla="*/ 0 h 2534652"/>
              <a:gd name="connsiteX2" fmla="*/ 680364 w 700375"/>
              <a:gd name="connsiteY2" fmla="*/ 62300 h 2534652"/>
              <a:gd name="connsiteX3" fmla="*/ 485603 w 700375"/>
              <a:gd name="connsiteY3" fmla="*/ 813522 h 2534652"/>
              <a:gd name="connsiteX4" fmla="*/ 437476 w 700375"/>
              <a:gd name="connsiteY4" fmla="*/ 2530028 h 2534652"/>
              <a:gd name="connsiteX5" fmla="*/ 36424 w 700375"/>
              <a:gd name="connsiteY5" fmla="*/ 1214575 h 2534652"/>
              <a:gd name="connsiteX6" fmla="*/ 0 w 700375"/>
              <a:gd name="connsiteY6" fmla="*/ 67721 h 253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75" h="2534652">
                <a:moveTo>
                  <a:pt x="199" y="0"/>
                </a:moveTo>
                <a:lnTo>
                  <a:pt x="700375" y="0"/>
                </a:lnTo>
                <a:lnTo>
                  <a:pt x="680364" y="62300"/>
                </a:lnTo>
                <a:cubicBezTo>
                  <a:pt x="596269" y="325115"/>
                  <a:pt x="516685" y="587930"/>
                  <a:pt x="485603" y="813522"/>
                </a:cubicBezTo>
                <a:cubicBezTo>
                  <a:pt x="402719" y="1415101"/>
                  <a:pt x="512339" y="2463186"/>
                  <a:pt x="437476" y="2530028"/>
                </a:cubicBezTo>
                <a:cubicBezTo>
                  <a:pt x="362613" y="2596870"/>
                  <a:pt x="87224" y="1928449"/>
                  <a:pt x="36424" y="1214575"/>
                </a:cubicBezTo>
                <a:cubicBezTo>
                  <a:pt x="17374" y="946872"/>
                  <a:pt x="2836" y="518623"/>
                  <a:pt x="0" y="67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5" name="任意形状 24"/>
          <p:cNvSpPr/>
          <p:nvPr userDrawn="1"/>
        </p:nvSpPr>
        <p:spPr>
          <a:xfrm>
            <a:off x="7985085" y="1"/>
            <a:ext cx="4206917" cy="2534651"/>
          </a:xfrm>
          <a:custGeom>
            <a:avLst/>
            <a:gdLst>
              <a:gd name="connsiteX0" fmla="*/ 416581 w 4206917"/>
              <a:gd name="connsiteY0" fmla="*/ 0 h 2534651"/>
              <a:gd name="connsiteX1" fmla="*/ 4206917 w 4206917"/>
              <a:gd name="connsiteY1" fmla="*/ 0 h 2534651"/>
              <a:gd name="connsiteX2" fmla="*/ 4206917 w 4206917"/>
              <a:gd name="connsiteY2" fmla="*/ 2014007 h 2534651"/>
              <a:gd name="connsiteX3" fmla="*/ 3947233 w 4206917"/>
              <a:gd name="connsiteY3" fmla="*/ 2071436 h 2534651"/>
              <a:gd name="connsiteX4" fmla="*/ 2634788 w 4206917"/>
              <a:gd name="connsiteY4" fmla="*/ 2261936 h 2534651"/>
              <a:gd name="connsiteX5" fmla="*/ 3883 w 4206917"/>
              <a:gd name="connsiteY5" fmla="*/ 2534651 h 2534651"/>
              <a:gd name="connsiteX6" fmla="*/ 385364 w 4206917"/>
              <a:gd name="connsiteY6" fmla="*/ 69608 h 253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17" h="2534651">
                <a:moveTo>
                  <a:pt x="416581" y="0"/>
                </a:moveTo>
                <a:lnTo>
                  <a:pt x="4206917" y="0"/>
                </a:lnTo>
                <a:lnTo>
                  <a:pt x="4206917" y="2014007"/>
                </a:lnTo>
                <a:lnTo>
                  <a:pt x="3947233" y="2071436"/>
                </a:lnTo>
                <a:cubicBezTo>
                  <a:pt x="3523788" y="2149642"/>
                  <a:pt x="3045199" y="2187073"/>
                  <a:pt x="2634788" y="2261936"/>
                </a:cubicBezTo>
                <a:cubicBezTo>
                  <a:pt x="1813967" y="2411662"/>
                  <a:pt x="741819" y="2294019"/>
                  <a:pt x="3883" y="2534651"/>
                </a:cubicBezTo>
                <a:cubicBezTo>
                  <a:pt x="-22185" y="1987214"/>
                  <a:pt x="80596" y="818480"/>
                  <a:pt x="385364" y="696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 userDrawn="1"/>
        </p:nvSpPr>
        <p:spPr>
          <a:xfrm>
            <a:off x="8037095" y="2565911"/>
            <a:ext cx="4154905" cy="2044209"/>
          </a:xfrm>
          <a:custGeom>
            <a:avLst/>
            <a:gdLst>
              <a:gd name="connsiteX0" fmla="*/ 4026568 w 4154905"/>
              <a:gd name="connsiteY0" fmla="*/ 827 h 2044209"/>
              <a:gd name="connsiteX1" fmla="*/ 4154905 w 4154905"/>
              <a:gd name="connsiteY1" fmla="*/ 7296 h 2044209"/>
              <a:gd name="connsiteX2" fmla="*/ 4154905 w 4154905"/>
              <a:gd name="connsiteY2" fmla="*/ 1783390 h 2044209"/>
              <a:gd name="connsiteX3" fmla="*/ 4090737 w 4154905"/>
              <a:gd name="connsiteY3" fmla="*/ 1813585 h 2044209"/>
              <a:gd name="connsiteX4" fmla="*/ 2197768 w 4154905"/>
              <a:gd name="connsiteY4" fmla="*/ 1909837 h 2044209"/>
              <a:gd name="connsiteX5" fmla="*/ 0 w 4154905"/>
              <a:gd name="connsiteY5" fmla="*/ 417922 h 2044209"/>
              <a:gd name="connsiteX6" fmla="*/ 2005263 w 4154905"/>
              <a:gd name="connsiteY6" fmla="*/ 273543 h 2044209"/>
              <a:gd name="connsiteX7" fmla="*/ 4026568 w 4154905"/>
              <a:gd name="connsiteY7" fmla="*/ 827 h 20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4905" h="2044209">
                <a:moveTo>
                  <a:pt x="4026568" y="827"/>
                </a:moveTo>
                <a:lnTo>
                  <a:pt x="4154905" y="7296"/>
                </a:lnTo>
                <a:lnTo>
                  <a:pt x="4154905" y="1783390"/>
                </a:lnTo>
                <a:lnTo>
                  <a:pt x="4090737" y="1813585"/>
                </a:lnTo>
                <a:cubicBezTo>
                  <a:pt x="3539958" y="2048869"/>
                  <a:pt x="2879557" y="2142447"/>
                  <a:pt x="2197768" y="1909837"/>
                </a:cubicBezTo>
                <a:cubicBezTo>
                  <a:pt x="1515979" y="1677227"/>
                  <a:pt x="176463" y="722723"/>
                  <a:pt x="0" y="417922"/>
                </a:cubicBezTo>
                <a:cubicBezTo>
                  <a:pt x="481263" y="417921"/>
                  <a:pt x="1334168" y="343059"/>
                  <a:pt x="2005263" y="273543"/>
                </a:cubicBezTo>
                <a:cubicBezTo>
                  <a:pt x="2486526" y="206701"/>
                  <a:pt x="3307347" y="-15215"/>
                  <a:pt x="4026568" y="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任意形状 28"/>
          <p:cNvSpPr/>
          <p:nvPr userDrawn="1"/>
        </p:nvSpPr>
        <p:spPr>
          <a:xfrm>
            <a:off x="7766064" y="3276796"/>
            <a:ext cx="4425936" cy="3581205"/>
          </a:xfrm>
          <a:custGeom>
            <a:avLst/>
            <a:gdLst>
              <a:gd name="connsiteX0" fmla="*/ 0 w 4425936"/>
              <a:gd name="connsiteY0" fmla="*/ 0 h 3581205"/>
              <a:gd name="connsiteX1" fmla="*/ 2565040 w 4425936"/>
              <a:gd name="connsiteY1" fmla="*/ 1853042 h 3581205"/>
              <a:gd name="connsiteX2" fmla="*/ 4085264 w 4425936"/>
              <a:gd name="connsiteY2" fmla="*/ 1693713 h 3581205"/>
              <a:gd name="connsiteX3" fmla="*/ 4425936 w 4425936"/>
              <a:gd name="connsiteY3" fmla="*/ 1602364 h 3581205"/>
              <a:gd name="connsiteX4" fmla="*/ 4425936 w 4425936"/>
              <a:gd name="connsiteY4" fmla="*/ 3581205 h 3581205"/>
              <a:gd name="connsiteX5" fmla="*/ 1627818 w 4425936"/>
              <a:gd name="connsiteY5" fmla="*/ 3581205 h 3581205"/>
              <a:gd name="connsiteX6" fmla="*/ 1593563 w 4425936"/>
              <a:gd name="connsiteY6" fmla="*/ 3520244 h 3581205"/>
              <a:gd name="connsiteX7" fmla="*/ 0 w 4425936"/>
              <a:gd name="connsiteY7" fmla="*/ 0 h 358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5936" h="3581205">
                <a:moveTo>
                  <a:pt x="0" y="0"/>
                </a:moveTo>
                <a:cubicBezTo>
                  <a:pt x="589739" y="494430"/>
                  <a:pt x="1659571" y="1594929"/>
                  <a:pt x="2565040" y="1853042"/>
                </a:cubicBezTo>
                <a:cubicBezTo>
                  <a:pt x="3017774" y="1982099"/>
                  <a:pt x="3565909" y="1836715"/>
                  <a:pt x="4085264" y="1693713"/>
                </a:cubicBezTo>
                <a:lnTo>
                  <a:pt x="4425936" y="1602364"/>
                </a:lnTo>
                <a:lnTo>
                  <a:pt x="4425936" y="3581205"/>
                </a:lnTo>
                <a:lnTo>
                  <a:pt x="1627818" y="3581205"/>
                </a:lnTo>
                <a:lnTo>
                  <a:pt x="1593563" y="3520244"/>
                </a:lnTo>
                <a:cubicBezTo>
                  <a:pt x="860194" y="2190067"/>
                  <a:pt x="203813" y="50938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-1" y="3545305"/>
            <a:ext cx="12192001" cy="331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4481987" y="896554"/>
            <a:ext cx="3228027" cy="2648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2219525" y="3841312"/>
            <a:ext cx="7752947" cy="5905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>
            <a:off x="1" y="0"/>
            <a:ext cx="2486683" cy="4106992"/>
          </a:xfrm>
          <a:custGeom>
            <a:avLst/>
            <a:gdLst>
              <a:gd name="connsiteX0" fmla="*/ 0 w 2486683"/>
              <a:gd name="connsiteY0" fmla="*/ 0 h 4106992"/>
              <a:gd name="connsiteX1" fmla="*/ 300639 w 2486683"/>
              <a:gd name="connsiteY1" fmla="*/ 0 h 4106992"/>
              <a:gd name="connsiteX2" fmla="*/ 351924 w 2486683"/>
              <a:gd name="connsiteY2" fmla="*/ 75072 h 4106992"/>
              <a:gd name="connsiteX3" fmla="*/ 1780674 w 2486683"/>
              <a:gd name="connsiteY3" fmla="*/ 2133600 h 4106992"/>
              <a:gd name="connsiteX4" fmla="*/ 2486526 w 2486683"/>
              <a:gd name="connsiteY4" fmla="*/ 2791326 h 4106992"/>
              <a:gd name="connsiteX5" fmla="*/ 1732547 w 2486683"/>
              <a:gd name="connsiteY5" fmla="*/ 3689684 h 4106992"/>
              <a:gd name="connsiteX6" fmla="*/ 208547 w 2486683"/>
              <a:gd name="connsiteY6" fmla="*/ 4010526 h 4106992"/>
              <a:gd name="connsiteX7" fmla="*/ 8397 w 2486683"/>
              <a:gd name="connsiteY7" fmla="*/ 4099760 h 4106992"/>
              <a:gd name="connsiteX8" fmla="*/ 0 w 2486683"/>
              <a:gd name="connsiteY8" fmla="*/ 4106992 h 41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683" h="4106992">
                <a:moveTo>
                  <a:pt x="0" y="0"/>
                </a:moveTo>
                <a:lnTo>
                  <a:pt x="300639" y="0"/>
                </a:lnTo>
                <a:lnTo>
                  <a:pt x="351924" y="75072"/>
                </a:lnTo>
                <a:cubicBezTo>
                  <a:pt x="799599" y="731921"/>
                  <a:pt x="1469858" y="1730543"/>
                  <a:pt x="1780674" y="2133600"/>
                </a:cubicBezTo>
                <a:cubicBezTo>
                  <a:pt x="2195095" y="2671010"/>
                  <a:pt x="2494547" y="2531979"/>
                  <a:pt x="2486526" y="2791326"/>
                </a:cubicBezTo>
                <a:cubicBezTo>
                  <a:pt x="2478505" y="3050673"/>
                  <a:pt x="2112210" y="3486484"/>
                  <a:pt x="1732547" y="3689684"/>
                </a:cubicBezTo>
                <a:cubicBezTo>
                  <a:pt x="1352884" y="3892884"/>
                  <a:pt x="540084" y="3959726"/>
                  <a:pt x="208547" y="4010526"/>
                </a:cubicBezTo>
                <a:cubicBezTo>
                  <a:pt x="125663" y="4023226"/>
                  <a:pt x="60659" y="4059822"/>
                  <a:pt x="8397" y="4099760"/>
                </a:cubicBezTo>
                <a:lnTo>
                  <a:pt x="0" y="41069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 userDrawn="1"/>
        </p:nvSpPr>
        <p:spPr>
          <a:xfrm>
            <a:off x="0" y="3249297"/>
            <a:ext cx="2929358" cy="3608703"/>
          </a:xfrm>
          <a:custGeom>
            <a:avLst/>
            <a:gdLst>
              <a:gd name="connsiteX0" fmla="*/ 2879629 w 2929358"/>
              <a:gd name="connsiteY0" fmla="*/ 175 h 3608703"/>
              <a:gd name="connsiteX1" fmla="*/ 2903621 w 2929358"/>
              <a:gd name="connsiteY1" fmla="*/ 7250 h 3608703"/>
              <a:gd name="connsiteX2" fmla="*/ 2486526 w 2929358"/>
              <a:gd name="connsiteY2" fmla="*/ 1531250 h 3608703"/>
              <a:gd name="connsiteX3" fmla="*/ 1219200 w 2929358"/>
              <a:gd name="connsiteY3" fmla="*/ 3199629 h 3608703"/>
              <a:gd name="connsiteX4" fmla="*/ 856498 w 2929358"/>
              <a:gd name="connsiteY4" fmla="*/ 3545788 h 3608703"/>
              <a:gd name="connsiteX5" fmla="*/ 783857 w 2929358"/>
              <a:gd name="connsiteY5" fmla="*/ 3608703 h 3608703"/>
              <a:gd name="connsiteX6" fmla="*/ 0 w 2929358"/>
              <a:gd name="connsiteY6" fmla="*/ 3608703 h 3608703"/>
              <a:gd name="connsiteX7" fmla="*/ 0 w 2929358"/>
              <a:gd name="connsiteY7" fmla="*/ 1591065 h 3608703"/>
              <a:gd name="connsiteX8" fmla="*/ 68633 w 2929358"/>
              <a:gd name="connsiteY8" fmla="*/ 1543893 h 3608703"/>
              <a:gd name="connsiteX9" fmla="*/ 1844842 w 2929358"/>
              <a:gd name="connsiteY9" fmla="*/ 985819 h 3608703"/>
              <a:gd name="connsiteX10" fmla="*/ 2879629 w 2929358"/>
              <a:gd name="connsiteY10" fmla="*/ 175 h 3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9358" h="3608703">
                <a:moveTo>
                  <a:pt x="2879629" y="175"/>
                </a:moveTo>
                <a:cubicBezTo>
                  <a:pt x="2888916" y="-677"/>
                  <a:pt x="2896937" y="1569"/>
                  <a:pt x="2903621" y="7250"/>
                </a:cubicBezTo>
                <a:cubicBezTo>
                  <a:pt x="3010568" y="98155"/>
                  <a:pt x="2767263" y="999187"/>
                  <a:pt x="2486526" y="1531250"/>
                </a:cubicBezTo>
                <a:cubicBezTo>
                  <a:pt x="2205789" y="2063313"/>
                  <a:pt x="1657684" y="2750450"/>
                  <a:pt x="1219200" y="3199629"/>
                </a:cubicBezTo>
                <a:cubicBezTo>
                  <a:pt x="1109579" y="3311924"/>
                  <a:pt x="985253" y="3430569"/>
                  <a:pt x="856498" y="3545788"/>
                </a:cubicBezTo>
                <a:lnTo>
                  <a:pt x="783857" y="3608703"/>
                </a:lnTo>
                <a:lnTo>
                  <a:pt x="0" y="3608703"/>
                </a:lnTo>
                <a:lnTo>
                  <a:pt x="0" y="1591065"/>
                </a:lnTo>
                <a:lnTo>
                  <a:pt x="68633" y="1543893"/>
                </a:lnTo>
                <a:cubicBezTo>
                  <a:pt x="520992" y="1272405"/>
                  <a:pt x="1405021" y="1231464"/>
                  <a:pt x="1844842" y="985819"/>
                </a:cubicBezTo>
                <a:cubicBezTo>
                  <a:pt x="2316079" y="722628"/>
                  <a:pt x="2740318" y="12953"/>
                  <a:pt x="2879629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>
            <a:off x="1573641" y="3545305"/>
            <a:ext cx="2199207" cy="3312695"/>
          </a:xfrm>
          <a:custGeom>
            <a:avLst/>
            <a:gdLst>
              <a:gd name="connsiteX0" fmla="*/ 1634780 w 2199207"/>
              <a:gd name="connsiteY0" fmla="*/ 0 h 3312695"/>
              <a:gd name="connsiteX1" fmla="*/ 2035833 w 2199207"/>
              <a:gd name="connsiteY1" fmla="*/ 1138990 h 3312695"/>
              <a:gd name="connsiteX2" fmla="*/ 2051875 w 2199207"/>
              <a:gd name="connsiteY2" fmla="*/ 2951748 h 3312695"/>
              <a:gd name="connsiteX3" fmla="*/ 2186980 w 2199207"/>
              <a:gd name="connsiteY3" fmla="*/ 3293896 h 3312695"/>
              <a:gd name="connsiteX4" fmla="*/ 2199207 w 2199207"/>
              <a:gd name="connsiteY4" fmla="*/ 3312695 h 3312695"/>
              <a:gd name="connsiteX5" fmla="*/ 0 w 2199207"/>
              <a:gd name="connsiteY5" fmla="*/ 3312695 h 3312695"/>
              <a:gd name="connsiteX6" fmla="*/ 76565 w 2199207"/>
              <a:gd name="connsiteY6" fmla="*/ 3178468 h 3312695"/>
              <a:gd name="connsiteX7" fmla="*/ 1410189 w 2199207"/>
              <a:gd name="connsiteY7" fmla="*/ 1219201 h 33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207" h="3312695">
                <a:moveTo>
                  <a:pt x="1634780" y="0"/>
                </a:moveTo>
                <a:cubicBezTo>
                  <a:pt x="1835306" y="569495"/>
                  <a:pt x="1966317" y="647032"/>
                  <a:pt x="2035833" y="1138990"/>
                </a:cubicBezTo>
                <a:cubicBezTo>
                  <a:pt x="2105349" y="1630948"/>
                  <a:pt x="1963644" y="2457117"/>
                  <a:pt x="2051875" y="2951748"/>
                </a:cubicBezTo>
                <a:cubicBezTo>
                  <a:pt x="2073933" y="3075406"/>
                  <a:pt x="2124900" y="3188536"/>
                  <a:pt x="2186980" y="3293896"/>
                </a:cubicBezTo>
                <a:lnTo>
                  <a:pt x="2199207" y="3312695"/>
                </a:lnTo>
                <a:lnTo>
                  <a:pt x="0" y="3312695"/>
                </a:lnTo>
                <a:lnTo>
                  <a:pt x="76565" y="3178468"/>
                </a:lnTo>
                <a:cubicBezTo>
                  <a:pt x="523362" y="2438902"/>
                  <a:pt x="1366073" y="1495928"/>
                  <a:pt x="1410189" y="1219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>
            <a:off x="1042737" y="-5822"/>
            <a:ext cx="7728913" cy="6863822"/>
          </a:xfrm>
          <a:custGeom>
            <a:avLst/>
            <a:gdLst>
              <a:gd name="connsiteX0" fmla="*/ 0 w 7728913"/>
              <a:gd name="connsiteY0" fmla="*/ 0 h 6863822"/>
              <a:gd name="connsiteX1" fmla="*/ 1502592 w 7728913"/>
              <a:gd name="connsiteY1" fmla="*/ 0 h 6863822"/>
              <a:gd name="connsiteX2" fmla="*/ 1559030 w 7728913"/>
              <a:gd name="connsiteY2" fmla="*/ 104926 h 6863822"/>
              <a:gd name="connsiteX3" fmla="*/ 2630905 w 7728913"/>
              <a:gd name="connsiteY3" fmla="*/ 1593990 h 6863822"/>
              <a:gd name="connsiteX4" fmla="*/ 5710989 w 7728913"/>
              <a:gd name="connsiteY4" fmla="*/ 3631338 h 6863822"/>
              <a:gd name="connsiteX5" fmla="*/ 6849979 w 7728913"/>
              <a:gd name="connsiteY5" fmla="*/ 5588475 h 6863822"/>
              <a:gd name="connsiteX6" fmla="*/ 7660105 w 7728913"/>
              <a:gd name="connsiteY6" fmla="*/ 6761554 h 6863822"/>
              <a:gd name="connsiteX7" fmla="*/ 7728913 w 7728913"/>
              <a:gd name="connsiteY7" fmla="*/ 6863822 h 6863822"/>
              <a:gd name="connsiteX8" fmla="*/ 3768459 w 7728913"/>
              <a:gd name="connsiteY8" fmla="*/ 6863822 h 6863822"/>
              <a:gd name="connsiteX9" fmla="*/ 3676446 w 7728913"/>
              <a:gd name="connsiteY9" fmla="*/ 6778834 h 6863822"/>
              <a:gd name="connsiteX10" fmla="*/ 3416968 w 7728913"/>
              <a:gd name="connsiteY10" fmla="*/ 6486833 h 6863822"/>
              <a:gd name="connsiteX11" fmla="*/ 2775284 w 7728913"/>
              <a:gd name="connsiteY11" fmla="*/ 3583211 h 6863822"/>
              <a:gd name="connsiteX12" fmla="*/ 577516 w 7728913"/>
              <a:gd name="connsiteY12" fmla="*/ 872096 h 6863822"/>
              <a:gd name="connsiteX13" fmla="*/ 11029 w 7728913"/>
              <a:gd name="connsiteY13" fmla="*/ 20862 h 68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8913" h="6863822">
                <a:moveTo>
                  <a:pt x="0" y="0"/>
                </a:moveTo>
                <a:lnTo>
                  <a:pt x="1502592" y="0"/>
                </a:lnTo>
                <a:lnTo>
                  <a:pt x="1559030" y="104926"/>
                </a:lnTo>
                <a:cubicBezTo>
                  <a:pt x="1811881" y="570470"/>
                  <a:pt x="2161340" y="1159516"/>
                  <a:pt x="2630905" y="1593990"/>
                </a:cubicBezTo>
                <a:cubicBezTo>
                  <a:pt x="3382210" y="2289148"/>
                  <a:pt x="5007810" y="2965591"/>
                  <a:pt x="5710989" y="3631338"/>
                </a:cubicBezTo>
                <a:cubicBezTo>
                  <a:pt x="6414168" y="4297085"/>
                  <a:pt x="6849979" y="5588475"/>
                  <a:pt x="6849979" y="5588475"/>
                </a:cubicBezTo>
                <a:cubicBezTo>
                  <a:pt x="7049169" y="5932044"/>
                  <a:pt x="7385384" y="6361838"/>
                  <a:pt x="7660105" y="6761554"/>
                </a:cubicBezTo>
                <a:lnTo>
                  <a:pt x="7728913" y="6863822"/>
                </a:lnTo>
                <a:lnTo>
                  <a:pt x="3768459" y="6863822"/>
                </a:lnTo>
                <a:lnTo>
                  <a:pt x="3676446" y="6778834"/>
                </a:lnTo>
                <a:cubicBezTo>
                  <a:pt x="3577724" y="6682138"/>
                  <a:pt x="3490160" y="6584423"/>
                  <a:pt x="3416968" y="6486833"/>
                </a:cubicBezTo>
                <a:cubicBezTo>
                  <a:pt x="2831431" y="5706117"/>
                  <a:pt x="3248526" y="4519000"/>
                  <a:pt x="2775284" y="3583211"/>
                </a:cubicBezTo>
                <a:cubicBezTo>
                  <a:pt x="2302042" y="2647422"/>
                  <a:pt x="1058779" y="1551212"/>
                  <a:pt x="577516" y="872096"/>
                </a:cubicBezTo>
                <a:cubicBezTo>
                  <a:pt x="336885" y="532538"/>
                  <a:pt x="137027" y="248459"/>
                  <a:pt x="11029" y="208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>
            <a:off x="3371919" y="0"/>
            <a:ext cx="3718692" cy="2791326"/>
          </a:xfrm>
          <a:custGeom>
            <a:avLst/>
            <a:gdLst>
              <a:gd name="connsiteX0" fmla="*/ 0 w 3718692"/>
              <a:gd name="connsiteY0" fmla="*/ 0 h 2791326"/>
              <a:gd name="connsiteX1" fmla="*/ 3226728 w 3718692"/>
              <a:gd name="connsiteY1" fmla="*/ 0 h 2791326"/>
              <a:gd name="connsiteX2" fmla="*/ 3226401 w 3718692"/>
              <a:gd name="connsiteY2" fmla="*/ 5013 h 2791326"/>
              <a:gd name="connsiteX3" fmla="*/ 3173261 w 3718692"/>
              <a:gd name="connsiteY3" fmla="*/ 1219200 h 2791326"/>
              <a:gd name="connsiteX4" fmla="*/ 3718692 w 3718692"/>
              <a:gd name="connsiteY4" fmla="*/ 2791326 h 2791326"/>
              <a:gd name="connsiteX5" fmla="*/ 1777597 w 3718692"/>
              <a:gd name="connsiteY5" fmla="*/ 2037347 h 2791326"/>
              <a:gd name="connsiteX6" fmla="*/ 47432 w 3718692"/>
              <a:gd name="connsiteY6" fmla="*/ 70252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692" h="2791326">
                <a:moveTo>
                  <a:pt x="0" y="0"/>
                </a:moveTo>
                <a:lnTo>
                  <a:pt x="3226728" y="0"/>
                </a:lnTo>
                <a:lnTo>
                  <a:pt x="3226401" y="5013"/>
                </a:lnTo>
                <a:cubicBezTo>
                  <a:pt x="3188635" y="438484"/>
                  <a:pt x="3122461" y="899695"/>
                  <a:pt x="3173261" y="1219200"/>
                </a:cubicBezTo>
                <a:cubicBezTo>
                  <a:pt x="3274861" y="1858211"/>
                  <a:pt x="3614419" y="2446421"/>
                  <a:pt x="3718692" y="2791326"/>
                </a:cubicBezTo>
                <a:cubicBezTo>
                  <a:pt x="3357744" y="2783305"/>
                  <a:pt x="2462060" y="2622884"/>
                  <a:pt x="1777597" y="2037347"/>
                </a:cubicBezTo>
                <a:cubicBezTo>
                  <a:pt x="1307029" y="1634790"/>
                  <a:pt x="535692" y="769707"/>
                  <a:pt x="47432" y="702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>
            <a:off x="7118577" y="-1"/>
            <a:ext cx="700375" cy="2534652"/>
          </a:xfrm>
          <a:custGeom>
            <a:avLst/>
            <a:gdLst>
              <a:gd name="connsiteX0" fmla="*/ 199 w 700375"/>
              <a:gd name="connsiteY0" fmla="*/ 0 h 2534652"/>
              <a:gd name="connsiteX1" fmla="*/ 700375 w 700375"/>
              <a:gd name="connsiteY1" fmla="*/ 0 h 2534652"/>
              <a:gd name="connsiteX2" fmla="*/ 680364 w 700375"/>
              <a:gd name="connsiteY2" fmla="*/ 62300 h 2534652"/>
              <a:gd name="connsiteX3" fmla="*/ 485603 w 700375"/>
              <a:gd name="connsiteY3" fmla="*/ 813522 h 2534652"/>
              <a:gd name="connsiteX4" fmla="*/ 437476 w 700375"/>
              <a:gd name="connsiteY4" fmla="*/ 2530028 h 2534652"/>
              <a:gd name="connsiteX5" fmla="*/ 36424 w 700375"/>
              <a:gd name="connsiteY5" fmla="*/ 1214575 h 2534652"/>
              <a:gd name="connsiteX6" fmla="*/ 0 w 700375"/>
              <a:gd name="connsiteY6" fmla="*/ 67721 h 253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75" h="2534652">
                <a:moveTo>
                  <a:pt x="199" y="0"/>
                </a:moveTo>
                <a:lnTo>
                  <a:pt x="700375" y="0"/>
                </a:lnTo>
                <a:lnTo>
                  <a:pt x="680364" y="62300"/>
                </a:lnTo>
                <a:cubicBezTo>
                  <a:pt x="596269" y="325115"/>
                  <a:pt x="516685" y="587930"/>
                  <a:pt x="485603" y="813522"/>
                </a:cubicBezTo>
                <a:cubicBezTo>
                  <a:pt x="402719" y="1415101"/>
                  <a:pt x="512339" y="2463186"/>
                  <a:pt x="437476" y="2530028"/>
                </a:cubicBezTo>
                <a:cubicBezTo>
                  <a:pt x="362613" y="2596870"/>
                  <a:pt x="87224" y="1928449"/>
                  <a:pt x="36424" y="1214575"/>
                </a:cubicBezTo>
                <a:cubicBezTo>
                  <a:pt x="17374" y="946872"/>
                  <a:pt x="2836" y="518623"/>
                  <a:pt x="0" y="67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5" name="任意形状 24"/>
          <p:cNvSpPr/>
          <p:nvPr userDrawn="1"/>
        </p:nvSpPr>
        <p:spPr>
          <a:xfrm>
            <a:off x="7985085" y="1"/>
            <a:ext cx="4206917" cy="2534651"/>
          </a:xfrm>
          <a:custGeom>
            <a:avLst/>
            <a:gdLst>
              <a:gd name="connsiteX0" fmla="*/ 416581 w 4206917"/>
              <a:gd name="connsiteY0" fmla="*/ 0 h 2534651"/>
              <a:gd name="connsiteX1" fmla="*/ 4206917 w 4206917"/>
              <a:gd name="connsiteY1" fmla="*/ 0 h 2534651"/>
              <a:gd name="connsiteX2" fmla="*/ 4206917 w 4206917"/>
              <a:gd name="connsiteY2" fmla="*/ 2014007 h 2534651"/>
              <a:gd name="connsiteX3" fmla="*/ 3947233 w 4206917"/>
              <a:gd name="connsiteY3" fmla="*/ 2071436 h 2534651"/>
              <a:gd name="connsiteX4" fmla="*/ 2634788 w 4206917"/>
              <a:gd name="connsiteY4" fmla="*/ 2261936 h 2534651"/>
              <a:gd name="connsiteX5" fmla="*/ 3883 w 4206917"/>
              <a:gd name="connsiteY5" fmla="*/ 2534651 h 2534651"/>
              <a:gd name="connsiteX6" fmla="*/ 385364 w 4206917"/>
              <a:gd name="connsiteY6" fmla="*/ 69608 h 253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17" h="2534651">
                <a:moveTo>
                  <a:pt x="416581" y="0"/>
                </a:moveTo>
                <a:lnTo>
                  <a:pt x="4206917" y="0"/>
                </a:lnTo>
                <a:lnTo>
                  <a:pt x="4206917" y="2014007"/>
                </a:lnTo>
                <a:lnTo>
                  <a:pt x="3947233" y="2071436"/>
                </a:lnTo>
                <a:cubicBezTo>
                  <a:pt x="3523788" y="2149642"/>
                  <a:pt x="3045199" y="2187073"/>
                  <a:pt x="2634788" y="2261936"/>
                </a:cubicBezTo>
                <a:cubicBezTo>
                  <a:pt x="1813967" y="2411662"/>
                  <a:pt x="741819" y="2294019"/>
                  <a:pt x="3883" y="2534651"/>
                </a:cubicBezTo>
                <a:cubicBezTo>
                  <a:pt x="-22185" y="1987214"/>
                  <a:pt x="80596" y="818480"/>
                  <a:pt x="385364" y="696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 userDrawn="1"/>
        </p:nvSpPr>
        <p:spPr>
          <a:xfrm>
            <a:off x="8037095" y="2565911"/>
            <a:ext cx="4154905" cy="2044209"/>
          </a:xfrm>
          <a:custGeom>
            <a:avLst/>
            <a:gdLst>
              <a:gd name="connsiteX0" fmla="*/ 4026568 w 4154905"/>
              <a:gd name="connsiteY0" fmla="*/ 827 h 2044209"/>
              <a:gd name="connsiteX1" fmla="*/ 4154905 w 4154905"/>
              <a:gd name="connsiteY1" fmla="*/ 7296 h 2044209"/>
              <a:gd name="connsiteX2" fmla="*/ 4154905 w 4154905"/>
              <a:gd name="connsiteY2" fmla="*/ 1783390 h 2044209"/>
              <a:gd name="connsiteX3" fmla="*/ 4090737 w 4154905"/>
              <a:gd name="connsiteY3" fmla="*/ 1813585 h 2044209"/>
              <a:gd name="connsiteX4" fmla="*/ 2197768 w 4154905"/>
              <a:gd name="connsiteY4" fmla="*/ 1909837 h 2044209"/>
              <a:gd name="connsiteX5" fmla="*/ 0 w 4154905"/>
              <a:gd name="connsiteY5" fmla="*/ 417922 h 2044209"/>
              <a:gd name="connsiteX6" fmla="*/ 2005263 w 4154905"/>
              <a:gd name="connsiteY6" fmla="*/ 273543 h 2044209"/>
              <a:gd name="connsiteX7" fmla="*/ 4026568 w 4154905"/>
              <a:gd name="connsiteY7" fmla="*/ 827 h 20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4905" h="2044209">
                <a:moveTo>
                  <a:pt x="4026568" y="827"/>
                </a:moveTo>
                <a:lnTo>
                  <a:pt x="4154905" y="7296"/>
                </a:lnTo>
                <a:lnTo>
                  <a:pt x="4154905" y="1783390"/>
                </a:lnTo>
                <a:lnTo>
                  <a:pt x="4090737" y="1813585"/>
                </a:lnTo>
                <a:cubicBezTo>
                  <a:pt x="3539958" y="2048869"/>
                  <a:pt x="2879557" y="2142447"/>
                  <a:pt x="2197768" y="1909837"/>
                </a:cubicBezTo>
                <a:cubicBezTo>
                  <a:pt x="1515979" y="1677227"/>
                  <a:pt x="176463" y="722723"/>
                  <a:pt x="0" y="417922"/>
                </a:cubicBezTo>
                <a:cubicBezTo>
                  <a:pt x="481263" y="417921"/>
                  <a:pt x="1334168" y="343059"/>
                  <a:pt x="2005263" y="273543"/>
                </a:cubicBezTo>
                <a:cubicBezTo>
                  <a:pt x="2486526" y="206701"/>
                  <a:pt x="3307347" y="-15215"/>
                  <a:pt x="4026568" y="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任意形状 28"/>
          <p:cNvSpPr/>
          <p:nvPr userDrawn="1"/>
        </p:nvSpPr>
        <p:spPr>
          <a:xfrm>
            <a:off x="7766064" y="3276796"/>
            <a:ext cx="4425936" cy="3581205"/>
          </a:xfrm>
          <a:custGeom>
            <a:avLst/>
            <a:gdLst>
              <a:gd name="connsiteX0" fmla="*/ 0 w 4425936"/>
              <a:gd name="connsiteY0" fmla="*/ 0 h 3581205"/>
              <a:gd name="connsiteX1" fmla="*/ 2565040 w 4425936"/>
              <a:gd name="connsiteY1" fmla="*/ 1853042 h 3581205"/>
              <a:gd name="connsiteX2" fmla="*/ 4085264 w 4425936"/>
              <a:gd name="connsiteY2" fmla="*/ 1693713 h 3581205"/>
              <a:gd name="connsiteX3" fmla="*/ 4425936 w 4425936"/>
              <a:gd name="connsiteY3" fmla="*/ 1602364 h 3581205"/>
              <a:gd name="connsiteX4" fmla="*/ 4425936 w 4425936"/>
              <a:gd name="connsiteY4" fmla="*/ 3581205 h 3581205"/>
              <a:gd name="connsiteX5" fmla="*/ 1627818 w 4425936"/>
              <a:gd name="connsiteY5" fmla="*/ 3581205 h 3581205"/>
              <a:gd name="connsiteX6" fmla="*/ 1593563 w 4425936"/>
              <a:gd name="connsiteY6" fmla="*/ 3520244 h 3581205"/>
              <a:gd name="connsiteX7" fmla="*/ 0 w 4425936"/>
              <a:gd name="connsiteY7" fmla="*/ 0 h 358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5936" h="3581205">
                <a:moveTo>
                  <a:pt x="0" y="0"/>
                </a:moveTo>
                <a:cubicBezTo>
                  <a:pt x="589739" y="494430"/>
                  <a:pt x="1659571" y="1594929"/>
                  <a:pt x="2565040" y="1853042"/>
                </a:cubicBezTo>
                <a:cubicBezTo>
                  <a:pt x="3017774" y="1982099"/>
                  <a:pt x="3565909" y="1836715"/>
                  <a:pt x="4085264" y="1693713"/>
                </a:cubicBezTo>
                <a:lnTo>
                  <a:pt x="4425936" y="1602364"/>
                </a:lnTo>
                <a:lnTo>
                  <a:pt x="4425936" y="3581205"/>
                </a:lnTo>
                <a:lnTo>
                  <a:pt x="1627818" y="3581205"/>
                </a:lnTo>
                <a:lnTo>
                  <a:pt x="1593563" y="3520244"/>
                </a:lnTo>
                <a:cubicBezTo>
                  <a:pt x="860194" y="2190067"/>
                  <a:pt x="203813" y="50938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324648" y="786062"/>
            <a:ext cx="11542704" cy="5758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84148" y="97757"/>
            <a:ext cx="775294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>
            <a:off x="1" y="0"/>
            <a:ext cx="2486683" cy="4106992"/>
          </a:xfrm>
          <a:custGeom>
            <a:avLst/>
            <a:gdLst>
              <a:gd name="connsiteX0" fmla="*/ 0 w 2486683"/>
              <a:gd name="connsiteY0" fmla="*/ 0 h 4106992"/>
              <a:gd name="connsiteX1" fmla="*/ 300639 w 2486683"/>
              <a:gd name="connsiteY1" fmla="*/ 0 h 4106992"/>
              <a:gd name="connsiteX2" fmla="*/ 351924 w 2486683"/>
              <a:gd name="connsiteY2" fmla="*/ 75072 h 4106992"/>
              <a:gd name="connsiteX3" fmla="*/ 1780674 w 2486683"/>
              <a:gd name="connsiteY3" fmla="*/ 2133600 h 4106992"/>
              <a:gd name="connsiteX4" fmla="*/ 2486526 w 2486683"/>
              <a:gd name="connsiteY4" fmla="*/ 2791326 h 4106992"/>
              <a:gd name="connsiteX5" fmla="*/ 1732547 w 2486683"/>
              <a:gd name="connsiteY5" fmla="*/ 3689684 h 4106992"/>
              <a:gd name="connsiteX6" fmla="*/ 208547 w 2486683"/>
              <a:gd name="connsiteY6" fmla="*/ 4010526 h 4106992"/>
              <a:gd name="connsiteX7" fmla="*/ 8397 w 2486683"/>
              <a:gd name="connsiteY7" fmla="*/ 4099760 h 4106992"/>
              <a:gd name="connsiteX8" fmla="*/ 0 w 2486683"/>
              <a:gd name="connsiteY8" fmla="*/ 4106992 h 41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683" h="4106992">
                <a:moveTo>
                  <a:pt x="0" y="0"/>
                </a:moveTo>
                <a:lnTo>
                  <a:pt x="300639" y="0"/>
                </a:lnTo>
                <a:lnTo>
                  <a:pt x="351924" y="75072"/>
                </a:lnTo>
                <a:cubicBezTo>
                  <a:pt x="799599" y="731921"/>
                  <a:pt x="1469858" y="1730543"/>
                  <a:pt x="1780674" y="2133600"/>
                </a:cubicBezTo>
                <a:cubicBezTo>
                  <a:pt x="2195095" y="2671010"/>
                  <a:pt x="2494547" y="2531979"/>
                  <a:pt x="2486526" y="2791326"/>
                </a:cubicBezTo>
                <a:cubicBezTo>
                  <a:pt x="2478505" y="3050673"/>
                  <a:pt x="2112210" y="3486484"/>
                  <a:pt x="1732547" y="3689684"/>
                </a:cubicBezTo>
                <a:cubicBezTo>
                  <a:pt x="1352884" y="3892884"/>
                  <a:pt x="540084" y="3959726"/>
                  <a:pt x="208547" y="4010526"/>
                </a:cubicBezTo>
                <a:cubicBezTo>
                  <a:pt x="125663" y="4023226"/>
                  <a:pt x="60659" y="4059822"/>
                  <a:pt x="8397" y="4099760"/>
                </a:cubicBezTo>
                <a:lnTo>
                  <a:pt x="0" y="41069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 userDrawn="1"/>
        </p:nvSpPr>
        <p:spPr>
          <a:xfrm>
            <a:off x="0" y="3249297"/>
            <a:ext cx="2929358" cy="3608703"/>
          </a:xfrm>
          <a:custGeom>
            <a:avLst/>
            <a:gdLst>
              <a:gd name="connsiteX0" fmla="*/ 2879629 w 2929358"/>
              <a:gd name="connsiteY0" fmla="*/ 175 h 3608703"/>
              <a:gd name="connsiteX1" fmla="*/ 2903621 w 2929358"/>
              <a:gd name="connsiteY1" fmla="*/ 7250 h 3608703"/>
              <a:gd name="connsiteX2" fmla="*/ 2486526 w 2929358"/>
              <a:gd name="connsiteY2" fmla="*/ 1531250 h 3608703"/>
              <a:gd name="connsiteX3" fmla="*/ 1219200 w 2929358"/>
              <a:gd name="connsiteY3" fmla="*/ 3199629 h 3608703"/>
              <a:gd name="connsiteX4" fmla="*/ 856498 w 2929358"/>
              <a:gd name="connsiteY4" fmla="*/ 3545788 h 3608703"/>
              <a:gd name="connsiteX5" fmla="*/ 783857 w 2929358"/>
              <a:gd name="connsiteY5" fmla="*/ 3608703 h 3608703"/>
              <a:gd name="connsiteX6" fmla="*/ 0 w 2929358"/>
              <a:gd name="connsiteY6" fmla="*/ 3608703 h 3608703"/>
              <a:gd name="connsiteX7" fmla="*/ 0 w 2929358"/>
              <a:gd name="connsiteY7" fmla="*/ 1591065 h 3608703"/>
              <a:gd name="connsiteX8" fmla="*/ 68633 w 2929358"/>
              <a:gd name="connsiteY8" fmla="*/ 1543893 h 3608703"/>
              <a:gd name="connsiteX9" fmla="*/ 1844842 w 2929358"/>
              <a:gd name="connsiteY9" fmla="*/ 985819 h 3608703"/>
              <a:gd name="connsiteX10" fmla="*/ 2879629 w 2929358"/>
              <a:gd name="connsiteY10" fmla="*/ 175 h 3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9358" h="3608703">
                <a:moveTo>
                  <a:pt x="2879629" y="175"/>
                </a:moveTo>
                <a:cubicBezTo>
                  <a:pt x="2888916" y="-677"/>
                  <a:pt x="2896937" y="1569"/>
                  <a:pt x="2903621" y="7250"/>
                </a:cubicBezTo>
                <a:cubicBezTo>
                  <a:pt x="3010568" y="98155"/>
                  <a:pt x="2767263" y="999187"/>
                  <a:pt x="2486526" y="1531250"/>
                </a:cubicBezTo>
                <a:cubicBezTo>
                  <a:pt x="2205789" y="2063313"/>
                  <a:pt x="1657684" y="2750450"/>
                  <a:pt x="1219200" y="3199629"/>
                </a:cubicBezTo>
                <a:cubicBezTo>
                  <a:pt x="1109579" y="3311924"/>
                  <a:pt x="985253" y="3430569"/>
                  <a:pt x="856498" y="3545788"/>
                </a:cubicBezTo>
                <a:lnTo>
                  <a:pt x="783857" y="3608703"/>
                </a:lnTo>
                <a:lnTo>
                  <a:pt x="0" y="3608703"/>
                </a:lnTo>
                <a:lnTo>
                  <a:pt x="0" y="1591065"/>
                </a:lnTo>
                <a:lnTo>
                  <a:pt x="68633" y="1543893"/>
                </a:lnTo>
                <a:cubicBezTo>
                  <a:pt x="520992" y="1272405"/>
                  <a:pt x="1405021" y="1231464"/>
                  <a:pt x="1844842" y="985819"/>
                </a:cubicBezTo>
                <a:cubicBezTo>
                  <a:pt x="2316079" y="722628"/>
                  <a:pt x="2740318" y="12953"/>
                  <a:pt x="2879629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>
            <a:off x="1573641" y="3545305"/>
            <a:ext cx="2199207" cy="3312695"/>
          </a:xfrm>
          <a:custGeom>
            <a:avLst/>
            <a:gdLst>
              <a:gd name="connsiteX0" fmla="*/ 1634780 w 2199207"/>
              <a:gd name="connsiteY0" fmla="*/ 0 h 3312695"/>
              <a:gd name="connsiteX1" fmla="*/ 2035833 w 2199207"/>
              <a:gd name="connsiteY1" fmla="*/ 1138990 h 3312695"/>
              <a:gd name="connsiteX2" fmla="*/ 2051875 w 2199207"/>
              <a:gd name="connsiteY2" fmla="*/ 2951748 h 3312695"/>
              <a:gd name="connsiteX3" fmla="*/ 2186980 w 2199207"/>
              <a:gd name="connsiteY3" fmla="*/ 3293896 h 3312695"/>
              <a:gd name="connsiteX4" fmla="*/ 2199207 w 2199207"/>
              <a:gd name="connsiteY4" fmla="*/ 3312695 h 3312695"/>
              <a:gd name="connsiteX5" fmla="*/ 0 w 2199207"/>
              <a:gd name="connsiteY5" fmla="*/ 3312695 h 3312695"/>
              <a:gd name="connsiteX6" fmla="*/ 76565 w 2199207"/>
              <a:gd name="connsiteY6" fmla="*/ 3178468 h 3312695"/>
              <a:gd name="connsiteX7" fmla="*/ 1410189 w 2199207"/>
              <a:gd name="connsiteY7" fmla="*/ 1219201 h 33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207" h="3312695">
                <a:moveTo>
                  <a:pt x="1634780" y="0"/>
                </a:moveTo>
                <a:cubicBezTo>
                  <a:pt x="1835306" y="569495"/>
                  <a:pt x="1966317" y="647032"/>
                  <a:pt x="2035833" y="1138990"/>
                </a:cubicBezTo>
                <a:cubicBezTo>
                  <a:pt x="2105349" y="1630948"/>
                  <a:pt x="1963644" y="2457117"/>
                  <a:pt x="2051875" y="2951748"/>
                </a:cubicBezTo>
                <a:cubicBezTo>
                  <a:pt x="2073933" y="3075406"/>
                  <a:pt x="2124900" y="3188536"/>
                  <a:pt x="2186980" y="3293896"/>
                </a:cubicBezTo>
                <a:lnTo>
                  <a:pt x="2199207" y="3312695"/>
                </a:lnTo>
                <a:lnTo>
                  <a:pt x="0" y="3312695"/>
                </a:lnTo>
                <a:lnTo>
                  <a:pt x="76565" y="3178468"/>
                </a:lnTo>
                <a:cubicBezTo>
                  <a:pt x="523362" y="2438902"/>
                  <a:pt x="1366073" y="1495928"/>
                  <a:pt x="1410189" y="1219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>
            <a:off x="1042737" y="-5822"/>
            <a:ext cx="7728913" cy="6863822"/>
          </a:xfrm>
          <a:custGeom>
            <a:avLst/>
            <a:gdLst>
              <a:gd name="connsiteX0" fmla="*/ 0 w 7728913"/>
              <a:gd name="connsiteY0" fmla="*/ 0 h 6863822"/>
              <a:gd name="connsiteX1" fmla="*/ 1502592 w 7728913"/>
              <a:gd name="connsiteY1" fmla="*/ 0 h 6863822"/>
              <a:gd name="connsiteX2" fmla="*/ 1559030 w 7728913"/>
              <a:gd name="connsiteY2" fmla="*/ 104926 h 6863822"/>
              <a:gd name="connsiteX3" fmla="*/ 2630905 w 7728913"/>
              <a:gd name="connsiteY3" fmla="*/ 1593990 h 6863822"/>
              <a:gd name="connsiteX4" fmla="*/ 5710989 w 7728913"/>
              <a:gd name="connsiteY4" fmla="*/ 3631338 h 6863822"/>
              <a:gd name="connsiteX5" fmla="*/ 6849979 w 7728913"/>
              <a:gd name="connsiteY5" fmla="*/ 5588475 h 6863822"/>
              <a:gd name="connsiteX6" fmla="*/ 7660105 w 7728913"/>
              <a:gd name="connsiteY6" fmla="*/ 6761554 h 6863822"/>
              <a:gd name="connsiteX7" fmla="*/ 7728913 w 7728913"/>
              <a:gd name="connsiteY7" fmla="*/ 6863822 h 6863822"/>
              <a:gd name="connsiteX8" fmla="*/ 3768459 w 7728913"/>
              <a:gd name="connsiteY8" fmla="*/ 6863822 h 6863822"/>
              <a:gd name="connsiteX9" fmla="*/ 3676446 w 7728913"/>
              <a:gd name="connsiteY9" fmla="*/ 6778834 h 6863822"/>
              <a:gd name="connsiteX10" fmla="*/ 3416968 w 7728913"/>
              <a:gd name="connsiteY10" fmla="*/ 6486833 h 6863822"/>
              <a:gd name="connsiteX11" fmla="*/ 2775284 w 7728913"/>
              <a:gd name="connsiteY11" fmla="*/ 3583211 h 6863822"/>
              <a:gd name="connsiteX12" fmla="*/ 577516 w 7728913"/>
              <a:gd name="connsiteY12" fmla="*/ 872096 h 6863822"/>
              <a:gd name="connsiteX13" fmla="*/ 11029 w 7728913"/>
              <a:gd name="connsiteY13" fmla="*/ 20862 h 68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8913" h="6863822">
                <a:moveTo>
                  <a:pt x="0" y="0"/>
                </a:moveTo>
                <a:lnTo>
                  <a:pt x="1502592" y="0"/>
                </a:lnTo>
                <a:lnTo>
                  <a:pt x="1559030" y="104926"/>
                </a:lnTo>
                <a:cubicBezTo>
                  <a:pt x="1811881" y="570470"/>
                  <a:pt x="2161340" y="1159516"/>
                  <a:pt x="2630905" y="1593990"/>
                </a:cubicBezTo>
                <a:cubicBezTo>
                  <a:pt x="3382210" y="2289148"/>
                  <a:pt x="5007810" y="2965591"/>
                  <a:pt x="5710989" y="3631338"/>
                </a:cubicBezTo>
                <a:cubicBezTo>
                  <a:pt x="6414168" y="4297085"/>
                  <a:pt x="6849979" y="5588475"/>
                  <a:pt x="6849979" y="5588475"/>
                </a:cubicBezTo>
                <a:cubicBezTo>
                  <a:pt x="7049169" y="5932044"/>
                  <a:pt x="7385384" y="6361838"/>
                  <a:pt x="7660105" y="6761554"/>
                </a:cubicBezTo>
                <a:lnTo>
                  <a:pt x="7728913" y="6863822"/>
                </a:lnTo>
                <a:lnTo>
                  <a:pt x="3768459" y="6863822"/>
                </a:lnTo>
                <a:lnTo>
                  <a:pt x="3676446" y="6778834"/>
                </a:lnTo>
                <a:cubicBezTo>
                  <a:pt x="3577724" y="6682138"/>
                  <a:pt x="3490160" y="6584423"/>
                  <a:pt x="3416968" y="6486833"/>
                </a:cubicBezTo>
                <a:cubicBezTo>
                  <a:pt x="2831431" y="5706117"/>
                  <a:pt x="3248526" y="4519000"/>
                  <a:pt x="2775284" y="3583211"/>
                </a:cubicBezTo>
                <a:cubicBezTo>
                  <a:pt x="2302042" y="2647422"/>
                  <a:pt x="1058779" y="1551212"/>
                  <a:pt x="577516" y="872096"/>
                </a:cubicBezTo>
                <a:cubicBezTo>
                  <a:pt x="336885" y="532538"/>
                  <a:pt x="137027" y="248459"/>
                  <a:pt x="11029" y="208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>
            <a:off x="3371919" y="0"/>
            <a:ext cx="3718692" cy="2791326"/>
          </a:xfrm>
          <a:custGeom>
            <a:avLst/>
            <a:gdLst>
              <a:gd name="connsiteX0" fmla="*/ 0 w 3718692"/>
              <a:gd name="connsiteY0" fmla="*/ 0 h 2791326"/>
              <a:gd name="connsiteX1" fmla="*/ 3226728 w 3718692"/>
              <a:gd name="connsiteY1" fmla="*/ 0 h 2791326"/>
              <a:gd name="connsiteX2" fmla="*/ 3226401 w 3718692"/>
              <a:gd name="connsiteY2" fmla="*/ 5013 h 2791326"/>
              <a:gd name="connsiteX3" fmla="*/ 3173261 w 3718692"/>
              <a:gd name="connsiteY3" fmla="*/ 1219200 h 2791326"/>
              <a:gd name="connsiteX4" fmla="*/ 3718692 w 3718692"/>
              <a:gd name="connsiteY4" fmla="*/ 2791326 h 2791326"/>
              <a:gd name="connsiteX5" fmla="*/ 1777597 w 3718692"/>
              <a:gd name="connsiteY5" fmla="*/ 2037347 h 2791326"/>
              <a:gd name="connsiteX6" fmla="*/ 47432 w 3718692"/>
              <a:gd name="connsiteY6" fmla="*/ 70252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692" h="2791326">
                <a:moveTo>
                  <a:pt x="0" y="0"/>
                </a:moveTo>
                <a:lnTo>
                  <a:pt x="3226728" y="0"/>
                </a:lnTo>
                <a:lnTo>
                  <a:pt x="3226401" y="5013"/>
                </a:lnTo>
                <a:cubicBezTo>
                  <a:pt x="3188635" y="438484"/>
                  <a:pt x="3122461" y="899695"/>
                  <a:pt x="3173261" y="1219200"/>
                </a:cubicBezTo>
                <a:cubicBezTo>
                  <a:pt x="3274861" y="1858211"/>
                  <a:pt x="3614419" y="2446421"/>
                  <a:pt x="3718692" y="2791326"/>
                </a:cubicBezTo>
                <a:cubicBezTo>
                  <a:pt x="3357744" y="2783305"/>
                  <a:pt x="2462060" y="2622884"/>
                  <a:pt x="1777597" y="2037347"/>
                </a:cubicBezTo>
                <a:cubicBezTo>
                  <a:pt x="1307029" y="1634790"/>
                  <a:pt x="535692" y="769707"/>
                  <a:pt x="47432" y="702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>
            <a:off x="7118577" y="-1"/>
            <a:ext cx="700375" cy="2534652"/>
          </a:xfrm>
          <a:custGeom>
            <a:avLst/>
            <a:gdLst>
              <a:gd name="connsiteX0" fmla="*/ 199 w 700375"/>
              <a:gd name="connsiteY0" fmla="*/ 0 h 2534652"/>
              <a:gd name="connsiteX1" fmla="*/ 700375 w 700375"/>
              <a:gd name="connsiteY1" fmla="*/ 0 h 2534652"/>
              <a:gd name="connsiteX2" fmla="*/ 680364 w 700375"/>
              <a:gd name="connsiteY2" fmla="*/ 62300 h 2534652"/>
              <a:gd name="connsiteX3" fmla="*/ 485603 w 700375"/>
              <a:gd name="connsiteY3" fmla="*/ 813522 h 2534652"/>
              <a:gd name="connsiteX4" fmla="*/ 437476 w 700375"/>
              <a:gd name="connsiteY4" fmla="*/ 2530028 h 2534652"/>
              <a:gd name="connsiteX5" fmla="*/ 36424 w 700375"/>
              <a:gd name="connsiteY5" fmla="*/ 1214575 h 2534652"/>
              <a:gd name="connsiteX6" fmla="*/ 0 w 700375"/>
              <a:gd name="connsiteY6" fmla="*/ 67721 h 253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75" h="2534652">
                <a:moveTo>
                  <a:pt x="199" y="0"/>
                </a:moveTo>
                <a:lnTo>
                  <a:pt x="700375" y="0"/>
                </a:lnTo>
                <a:lnTo>
                  <a:pt x="680364" y="62300"/>
                </a:lnTo>
                <a:cubicBezTo>
                  <a:pt x="596269" y="325115"/>
                  <a:pt x="516685" y="587930"/>
                  <a:pt x="485603" y="813522"/>
                </a:cubicBezTo>
                <a:cubicBezTo>
                  <a:pt x="402719" y="1415101"/>
                  <a:pt x="512339" y="2463186"/>
                  <a:pt x="437476" y="2530028"/>
                </a:cubicBezTo>
                <a:cubicBezTo>
                  <a:pt x="362613" y="2596870"/>
                  <a:pt x="87224" y="1928449"/>
                  <a:pt x="36424" y="1214575"/>
                </a:cubicBezTo>
                <a:cubicBezTo>
                  <a:pt x="17374" y="946872"/>
                  <a:pt x="2836" y="518623"/>
                  <a:pt x="0" y="67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5" name="任意形状 24"/>
          <p:cNvSpPr/>
          <p:nvPr userDrawn="1"/>
        </p:nvSpPr>
        <p:spPr>
          <a:xfrm>
            <a:off x="7985085" y="1"/>
            <a:ext cx="4206917" cy="2534651"/>
          </a:xfrm>
          <a:custGeom>
            <a:avLst/>
            <a:gdLst>
              <a:gd name="connsiteX0" fmla="*/ 416581 w 4206917"/>
              <a:gd name="connsiteY0" fmla="*/ 0 h 2534651"/>
              <a:gd name="connsiteX1" fmla="*/ 4206917 w 4206917"/>
              <a:gd name="connsiteY1" fmla="*/ 0 h 2534651"/>
              <a:gd name="connsiteX2" fmla="*/ 4206917 w 4206917"/>
              <a:gd name="connsiteY2" fmla="*/ 2014007 h 2534651"/>
              <a:gd name="connsiteX3" fmla="*/ 3947233 w 4206917"/>
              <a:gd name="connsiteY3" fmla="*/ 2071436 h 2534651"/>
              <a:gd name="connsiteX4" fmla="*/ 2634788 w 4206917"/>
              <a:gd name="connsiteY4" fmla="*/ 2261936 h 2534651"/>
              <a:gd name="connsiteX5" fmla="*/ 3883 w 4206917"/>
              <a:gd name="connsiteY5" fmla="*/ 2534651 h 2534651"/>
              <a:gd name="connsiteX6" fmla="*/ 385364 w 4206917"/>
              <a:gd name="connsiteY6" fmla="*/ 69608 h 253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17" h="2534651">
                <a:moveTo>
                  <a:pt x="416581" y="0"/>
                </a:moveTo>
                <a:lnTo>
                  <a:pt x="4206917" y="0"/>
                </a:lnTo>
                <a:lnTo>
                  <a:pt x="4206917" y="2014007"/>
                </a:lnTo>
                <a:lnTo>
                  <a:pt x="3947233" y="2071436"/>
                </a:lnTo>
                <a:cubicBezTo>
                  <a:pt x="3523788" y="2149642"/>
                  <a:pt x="3045199" y="2187073"/>
                  <a:pt x="2634788" y="2261936"/>
                </a:cubicBezTo>
                <a:cubicBezTo>
                  <a:pt x="1813967" y="2411662"/>
                  <a:pt x="741819" y="2294019"/>
                  <a:pt x="3883" y="2534651"/>
                </a:cubicBezTo>
                <a:cubicBezTo>
                  <a:pt x="-22185" y="1987214"/>
                  <a:pt x="80596" y="818480"/>
                  <a:pt x="385364" y="696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 userDrawn="1"/>
        </p:nvSpPr>
        <p:spPr>
          <a:xfrm>
            <a:off x="8037095" y="2565911"/>
            <a:ext cx="4154905" cy="2044209"/>
          </a:xfrm>
          <a:custGeom>
            <a:avLst/>
            <a:gdLst>
              <a:gd name="connsiteX0" fmla="*/ 4026568 w 4154905"/>
              <a:gd name="connsiteY0" fmla="*/ 827 h 2044209"/>
              <a:gd name="connsiteX1" fmla="*/ 4154905 w 4154905"/>
              <a:gd name="connsiteY1" fmla="*/ 7296 h 2044209"/>
              <a:gd name="connsiteX2" fmla="*/ 4154905 w 4154905"/>
              <a:gd name="connsiteY2" fmla="*/ 1783390 h 2044209"/>
              <a:gd name="connsiteX3" fmla="*/ 4090737 w 4154905"/>
              <a:gd name="connsiteY3" fmla="*/ 1813585 h 2044209"/>
              <a:gd name="connsiteX4" fmla="*/ 2197768 w 4154905"/>
              <a:gd name="connsiteY4" fmla="*/ 1909837 h 2044209"/>
              <a:gd name="connsiteX5" fmla="*/ 0 w 4154905"/>
              <a:gd name="connsiteY5" fmla="*/ 417922 h 2044209"/>
              <a:gd name="connsiteX6" fmla="*/ 2005263 w 4154905"/>
              <a:gd name="connsiteY6" fmla="*/ 273543 h 2044209"/>
              <a:gd name="connsiteX7" fmla="*/ 4026568 w 4154905"/>
              <a:gd name="connsiteY7" fmla="*/ 827 h 20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4905" h="2044209">
                <a:moveTo>
                  <a:pt x="4026568" y="827"/>
                </a:moveTo>
                <a:lnTo>
                  <a:pt x="4154905" y="7296"/>
                </a:lnTo>
                <a:lnTo>
                  <a:pt x="4154905" y="1783390"/>
                </a:lnTo>
                <a:lnTo>
                  <a:pt x="4090737" y="1813585"/>
                </a:lnTo>
                <a:cubicBezTo>
                  <a:pt x="3539958" y="2048869"/>
                  <a:pt x="2879557" y="2142447"/>
                  <a:pt x="2197768" y="1909837"/>
                </a:cubicBezTo>
                <a:cubicBezTo>
                  <a:pt x="1515979" y="1677227"/>
                  <a:pt x="176463" y="722723"/>
                  <a:pt x="0" y="417922"/>
                </a:cubicBezTo>
                <a:cubicBezTo>
                  <a:pt x="481263" y="417921"/>
                  <a:pt x="1334168" y="343059"/>
                  <a:pt x="2005263" y="273543"/>
                </a:cubicBezTo>
                <a:cubicBezTo>
                  <a:pt x="2486526" y="206701"/>
                  <a:pt x="3307347" y="-15215"/>
                  <a:pt x="4026568" y="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任意形状 28"/>
          <p:cNvSpPr/>
          <p:nvPr userDrawn="1"/>
        </p:nvSpPr>
        <p:spPr>
          <a:xfrm>
            <a:off x="7766064" y="3276796"/>
            <a:ext cx="4425936" cy="3581205"/>
          </a:xfrm>
          <a:custGeom>
            <a:avLst/>
            <a:gdLst>
              <a:gd name="connsiteX0" fmla="*/ 0 w 4425936"/>
              <a:gd name="connsiteY0" fmla="*/ 0 h 3581205"/>
              <a:gd name="connsiteX1" fmla="*/ 2565040 w 4425936"/>
              <a:gd name="connsiteY1" fmla="*/ 1853042 h 3581205"/>
              <a:gd name="connsiteX2" fmla="*/ 4085264 w 4425936"/>
              <a:gd name="connsiteY2" fmla="*/ 1693713 h 3581205"/>
              <a:gd name="connsiteX3" fmla="*/ 4425936 w 4425936"/>
              <a:gd name="connsiteY3" fmla="*/ 1602364 h 3581205"/>
              <a:gd name="connsiteX4" fmla="*/ 4425936 w 4425936"/>
              <a:gd name="connsiteY4" fmla="*/ 3581205 h 3581205"/>
              <a:gd name="connsiteX5" fmla="*/ 1627818 w 4425936"/>
              <a:gd name="connsiteY5" fmla="*/ 3581205 h 3581205"/>
              <a:gd name="connsiteX6" fmla="*/ 1593563 w 4425936"/>
              <a:gd name="connsiteY6" fmla="*/ 3520244 h 3581205"/>
              <a:gd name="connsiteX7" fmla="*/ 0 w 4425936"/>
              <a:gd name="connsiteY7" fmla="*/ 0 h 358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5936" h="3581205">
                <a:moveTo>
                  <a:pt x="0" y="0"/>
                </a:moveTo>
                <a:cubicBezTo>
                  <a:pt x="589739" y="494430"/>
                  <a:pt x="1659571" y="1594929"/>
                  <a:pt x="2565040" y="1853042"/>
                </a:cubicBezTo>
                <a:cubicBezTo>
                  <a:pt x="3017774" y="1982099"/>
                  <a:pt x="3565909" y="1836715"/>
                  <a:pt x="4085264" y="1693713"/>
                </a:cubicBezTo>
                <a:lnTo>
                  <a:pt x="4425936" y="1602364"/>
                </a:lnTo>
                <a:lnTo>
                  <a:pt x="4425936" y="3581205"/>
                </a:lnTo>
                <a:lnTo>
                  <a:pt x="1627818" y="3581205"/>
                </a:lnTo>
                <a:lnTo>
                  <a:pt x="1593563" y="3520244"/>
                </a:lnTo>
                <a:cubicBezTo>
                  <a:pt x="860194" y="2190067"/>
                  <a:pt x="203813" y="50938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-1" y="770021"/>
            <a:ext cx="12192001" cy="6087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84148" y="97757"/>
            <a:ext cx="775294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>
            <a:off x="1" y="0"/>
            <a:ext cx="2486683" cy="4106992"/>
          </a:xfrm>
          <a:custGeom>
            <a:avLst/>
            <a:gdLst>
              <a:gd name="connsiteX0" fmla="*/ 0 w 2486683"/>
              <a:gd name="connsiteY0" fmla="*/ 0 h 4106992"/>
              <a:gd name="connsiteX1" fmla="*/ 300639 w 2486683"/>
              <a:gd name="connsiteY1" fmla="*/ 0 h 4106992"/>
              <a:gd name="connsiteX2" fmla="*/ 351924 w 2486683"/>
              <a:gd name="connsiteY2" fmla="*/ 75072 h 4106992"/>
              <a:gd name="connsiteX3" fmla="*/ 1780674 w 2486683"/>
              <a:gd name="connsiteY3" fmla="*/ 2133600 h 4106992"/>
              <a:gd name="connsiteX4" fmla="*/ 2486526 w 2486683"/>
              <a:gd name="connsiteY4" fmla="*/ 2791326 h 4106992"/>
              <a:gd name="connsiteX5" fmla="*/ 1732547 w 2486683"/>
              <a:gd name="connsiteY5" fmla="*/ 3689684 h 4106992"/>
              <a:gd name="connsiteX6" fmla="*/ 208547 w 2486683"/>
              <a:gd name="connsiteY6" fmla="*/ 4010526 h 4106992"/>
              <a:gd name="connsiteX7" fmla="*/ 8397 w 2486683"/>
              <a:gd name="connsiteY7" fmla="*/ 4099760 h 4106992"/>
              <a:gd name="connsiteX8" fmla="*/ 0 w 2486683"/>
              <a:gd name="connsiteY8" fmla="*/ 4106992 h 41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683" h="4106992">
                <a:moveTo>
                  <a:pt x="0" y="0"/>
                </a:moveTo>
                <a:lnTo>
                  <a:pt x="300639" y="0"/>
                </a:lnTo>
                <a:lnTo>
                  <a:pt x="351924" y="75072"/>
                </a:lnTo>
                <a:cubicBezTo>
                  <a:pt x="799599" y="731921"/>
                  <a:pt x="1469858" y="1730543"/>
                  <a:pt x="1780674" y="2133600"/>
                </a:cubicBezTo>
                <a:cubicBezTo>
                  <a:pt x="2195095" y="2671010"/>
                  <a:pt x="2494547" y="2531979"/>
                  <a:pt x="2486526" y="2791326"/>
                </a:cubicBezTo>
                <a:cubicBezTo>
                  <a:pt x="2478505" y="3050673"/>
                  <a:pt x="2112210" y="3486484"/>
                  <a:pt x="1732547" y="3689684"/>
                </a:cubicBezTo>
                <a:cubicBezTo>
                  <a:pt x="1352884" y="3892884"/>
                  <a:pt x="540084" y="3959726"/>
                  <a:pt x="208547" y="4010526"/>
                </a:cubicBezTo>
                <a:cubicBezTo>
                  <a:pt x="125663" y="4023226"/>
                  <a:pt x="60659" y="4059822"/>
                  <a:pt x="8397" y="4099760"/>
                </a:cubicBezTo>
                <a:lnTo>
                  <a:pt x="0" y="41069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 userDrawn="1"/>
        </p:nvSpPr>
        <p:spPr>
          <a:xfrm>
            <a:off x="0" y="3249297"/>
            <a:ext cx="2929358" cy="3608703"/>
          </a:xfrm>
          <a:custGeom>
            <a:avLst/>
            <a:gdLst>
              <a:gd name="connsiteX0" fmla="*/ 2879629 w 2929358"/>
              <a:gd name="connsiteY0" fmla="*/ 175 h 3608703"/>
              <a:gd name="connsiteX1" fmla="*/ 2903621 w 2929358"/>
              <a:gd name="connsiteY1" fmla="*/ 7250 h 3608703"/>
              <a:gd name="connsiteX2" fmla="*/ 2486526 w 2929358"/>
              <a:gd name="connsiteY2" fmla="*/ 1531250 h 3608703"/>
              <a:gd name="connsiteX3" fmla="*/ 1219200 w 2929358"/>
              <a:gd name="connsiteY3" fmla="*/ 3199629 h 3608703"/>
              <a:gd name="connsiteX4" fmla="*/ 856498 w 2929358"/>
              <a:gd name="connsiteY4" fmla="*/ 3545788 h 3608703"/>
              <a:gd name="connsiteX5" fmla="*/ 783857 w 2929358"/>
              <a:gd name="connsiteY5" fmla="*/ 3608703 h 3608703"/>
              <a:gd name="connsiteX6" fmla="*/ 0 w 2929358"/>
              <a:gd name="connsiteY6" fmla="*/ 3608703 h 3608703"/>
              <a:gd name="connsiteX7" fmla="*/ 0 w 2929358"/>
              <a:gd name="connsiteY7" fmla="*/ 1591065 h 3608703"/>
              <a:gd name="connsiteX8" fmla="*/ 68633 w 2929358"/>
              <a:gd name="connsiteY8" fmla="*/ 1543893 h 3608703"/>
              <a:gd name="connsiteX9" fmla="*/ 1844842 w 2929358"/>
              <a:gd name="connsiteY9" fmla="*/ 985819 h 3608703"/>
              <a:gd name="connsiteX10" fmla="*/ 2879629 w 2929358"/>
              <a:gd name="connsiteY10" fmla="*/ 175 h 3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9358" h="3608703">
                <a:moveTo>
                  <a:pt x="2879629" y="175"/>
                </a:moveTo>
                <a:cubicBezTo>
                  <a:pt x="2888916" y="-677"/>
                  <a:pt x="2896937" y="1569"/>
                  <a:pt x="2903621" y="7250"/>
                </a:cubicBezTo>
                <a:cubicBezTo>
                  <a:pt x="3010568" y="98155"/>
                  <a:pt x="2767263" y="999187"/>
                  <a:pt x="2486526" y="1531250"/>
                </a:cubicBezTo>
                <a:cubicBezTo>
                  <a:pt x="2205789" y="2063313"/>
                  <a:pt x="1657684" y="2750450"/>
                  <a:pt x="1219200" y="3199629"/>
                </a:cubicBezTo>
                <a:cubicBezTo>
                  <a:pt x="1109579" y="3311924"/>
                  <a:pt x="985253" y="3430569"/>
                  <a:pt x="856498" y="3545788"/>
                </a:cubicBezTo>
                <a:lnTo>
                  <a:pt x="783857" y="3608703"/>
                </a:lnTo>
                <a:lnTo>
                  <a:pt x="0" y="3608703"/>
                </a:lnTo>
                <a:lnTo>
                  <a:pt x="0" y="1591065"/>
                </a:lnTo>
                <a:lnTo>
                  <a:pt x="68633" y="1543893"/>
                </a:lnTo>
                <a:cubicBezTo>
                  <a:pt x="520992" y="1272405"/>
                  <a:pt x="1405021" y="1231464"/>
                  <a:pt x="1844842" y="985819"/>
                </a:cubicBezTo>
                <a:cubicBezTo>
                  <a:pt x="2316079" y="722628"/>
                  <a:pt x="2740318" y="12953"/>
                  <a:pt x="2879629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>
            <a:off x="1573641" y="3545305"/>
            <a:ext cx="2199207" cy="3312695"/>
          </a:xfrm>
          <a:custGeom>
            <a:avLst/>
            <a:gdLst>
              <a:gd name="connsiteX0" fmla="*/ 1634780 w 2199207"/>
              <a:gd name="connsiteY0" fmla="*/ 0 h 3312695"/>
              <a:gd name="connsiteX1" fmla="*/ 2035833 w 2199207"/>
              <a:gd name="connsiteY1" fmla="*/ 1138990 h 3312695"/>
              <a:gd name="connsiteX2" fmla="*/ 2051875 w 2199207"/>
              <a:gd name="connsiteY2" fmla="*/ 2951748 h 3312695"/>
              <a:gd name="connsiteX3" fmla="*/ 2186980 w 2199207"/>
              <a:gd name="connsiteY3" fmla="*/ 3293896 h 3312695"/>
              <a:gd name="connsiteX4" fmla="*/ 2199207 w 2199207"/>
              <a:gd name="connsiteY4" fmla="*/ 3312695 h 3312695"/>
              <a:gd name="connsiteX5" fmla="*/ 0 w 2199207"/>
              <a:gd name="connsiteY5" fmla="*/ 3312695 h 3312695"/>
              <a:gd name="connsiteX6" fmla="*/ 76565 w 2199207"/>
              <a:gd name="connsiteY6" fmla="*/ 3178468 h 3312695"/>
              <a:gd name="connsiteX7" fmla="*/ 1410189 w 2199207"/>
              <a:gd name="connsiteY7" fmla="*/ 1219201 h 33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207" h="3312695">
                <a:moveTo>
                  <a:pt x="1634780" y="0"/>
                </a:moveTo>
                <a:cubicBezTo>
                  <a:pt x="1835306" y="569495"/>
                  <a:pt x="1966317" y="647032"/>
                  <a:pt x="2035833" y="1138990"/>
                </a:cubicBezTo>
                <a:cubicBezTo>
                  <a:pt x="2105349" y="1630948"/>
                  <a:pt x="1963644" y="2457117"/>
                  <a:pt x="2051875" y="2951748"/>
                </a:cubicBezTo>
                <a:cubicBezTo>
                  <a:pt x="2073933" y="3075406"/>
                  <a:pt x="2124900" y="3188536"/>
                  <a:pt x="2186980" y="3293896"/>
                </a:cubicBezTo>
                <a:lnTo>
                  <a:pt x="2199207" y="3312695"/>
                </a:lnTo>
                <a:lnTo>
                  <a:pt x="0" y="3312695"/>
                </a:lnTo>
                <a:lnTo>
                  <a:pt x="76565" y="3178468"/>
                </a:lnTo>
                <a:cubicBezTo>
                  <a:pt x="523362" y="2438902"/>
                  <a:pt x="1366073" y="1495928"/>
                  <a:pt x="1410189" y="1219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>
            <a:off x="1042737" y="-5822"/>
            <a:ext cx="7728913" cy="6863822"/>
          </a:xfrm>
          <a:custGeom>
            <a:avLst/>
            <a:gdLst>
              <a:gd name="connsiteX0" fmla="*/ 0 w 7728913"/>
              <a:gd name="connsiteY0" fmla="*/ 0 h 6863822"/>
              <a:gd name="connsiteX1" fmla="*/ 1502592 w 7728913"/>
              <a:gd name="connsiteY1" fmla="*/ 0 h 6863822"/>
              <a:gd name="connsiteX2" fmla="*/ 1559030 w 7728913"/>
              <a:gd name="connsiteY2" fmla="*/ 104926 h 6863822"/>
              <a:gd name="connsiteX3" fmla="*/ 2630905 w 7728913"/>
              <a:gd name="connsiteY3" fmla="*/ 1593990 h 6863822"/>
              <a:gd name="connsiteX4" fmla="*/ 5710989 w 7728913"/>
              <a:gd name="connsiteY4" fmla="*/ 3631338 h 6863822"/>
              <a:gd name="connsiteX5" fmla="*/ 6849979 w 7728913"/>
              <a:gd name="connsiteY5" fmla="*/ 5588475 h 6863822"/>
              <a:gd name="connsiteX6" fmla="*/ 7660105 w 7728913"/>
              <a:gd name="connsiteY6" fmla="*/ 6761554 h 6863822"/>
              <a:gd name="connsiteX7" fmla="*/ 7728913 w 7728913"/>
              <a:gd name="connsiteY7" fmla="*/ 6863822 h 6863822"/>
              <a:gd name="connsiteX8" fmla="*/ 3768459 w 7728913"/>
              <a:gd name="connsiteY8" fmla="*/ 6863822 h 6863822"/>
              <a:gd name="connsiteX9" fmla="*/ 3676446 w 7728913"/>
              <a:gd name="connsiteY9" fmla="*/ 6778834 h 6863822"/>
              <a:gd name="connsiteX10" fmla="*/ 3416968 w 7728913"/>
              <a:gd name="connsiteY10" fmla="*/ 6486833 h 6863822"/>
              <a:gd name="connsiteX11" fmla="*/ 2775284 w 7728913"/>
              <a:gd name="connsiteY11" fmla="*/ 3583211 h 6863822"/>
              <a:gd name="connsiteX12" fmla="*/ 577516 w 7728913"/>
              <a:gd name="connsiteY12" fmla="*/ 872096 h 6863822"/>
              <a:gd name="connsiteX13" fmla="*/ 11029 w 7728913"/>
              <a:gd name="connsiteY13" fmla="*/ 20862 h 68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8913" h="6863822">
                <a:moveTo>
                  <a:pt x="0" y="0"/>
                </a:moveTo>
                <a:lnTo>
                  <a:pt x="1502592" y="0"/>
                </a:lnTo>
                <a:lnTo>
                  <a:pt x="1559030" y="104926"/>
                </a:lnTo>
                <a:cubicBezTo>
                  <a:pt x="1811881" y="570470"/>
                  <a:pt x="2161340" y="1159516"/>
                  <a:pt x="2630905" y="1593990"/>
                </a:cubicBezTo>
                <a:cubicBezTo>
                  <a:pt x="3382210" y="2289148"/>
                  <a:pt x="5007810" y="2965591"/>
                  <a:pt x="5710989" y="3631338"/>
                </a:cubicBezTo>
                <a:cubicBezTo>
                  <a:pt x="6414168" y="4297085"/>
                  <a:pt x="6849979" y="5588475"/>
                  <a:pt x="6849979" y="5588475"/>
                </a:cubicBezTo>
                <a:cubicBezTo>
                  <a:pt x="7049169" y="5932044"/>
                  <a:pt x="7385384" y="6361838"/>
                  <a:pt x="7660105" y="6761554"/>
                </a:cubicBezTo>
                <a:lnTo>
                  <a:pt x="7728913" y="6863822"/>
                </a:lnTo>
                <a:lnTo>
                  <a:pt x="3768459" y="6863822"/>
                </a:lnTo>
                <a:lnTo>
                  <a:pt x="3676446" y="6778834"/>
                </a:lnTo>
                <a:cubicBezTo>
                  <a:pt x="3577724" y="6682138"/>
                  <a:pt x="3490160" y="6584423"/>
                  <a:pt x="3416968" y="6486833"/>
                </a:cubicBezTo>
                <a:cubicBezTo>
                  <a:pt x="2831431" y="5706117"/>
                  <a:pt x="3248526" y="4519000"/>
                  <a:pt x="2775284" y="3583211"/>
                </a:cubicBezTo>
                <a:cubicBezTo>
                  <a:pt x="2302042" y="2647422"/>
                  <a:pt x="1058779" y="1551212"/>
                  <a:pt x="577516" y="872096"/>
                </a:cubicBezTo>
                <a:cubicBezTo>
                  <a:pt x="336885" y="532538"/>
                  <a:pt x="137027" y="248459"/>
                  <a:pt x="11029" y="208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>
            <a:off x="3371919" y="0"/>
            <a:ext cx="3718692" cy="2791326"/>
          </a:xfrm>
          <a:custGeom>
            <a:avLst/>
            <a:gdLst>
              <a:gd name="connsiteX0" fmla="*/ 0 w 3718692"/>
              <a:gd name="connsiteY0" fmla="*/ 0 h 2791326"/>
              <a:gd name="connsiteX1" fmla="*/ 3226728 w 3718692"/>
              <a:gd name="connsiteY1" fmla="*/ 0 h 2791326"/>
              <a:gd name="connsiteX2" fmla="*/ 3226401 w 3718692"/>
              <a:gd name="connsiteY2" fmla="*/ 5013 h 2791326"/>
              <a:gd name="connsiteX3" fmla="*/ 3173261 w 3718692"/>
              <a:gd name="connsiteY3" fmla="*/ 1219200 h 2791326"/>
              <a:gd name="connsiteX4" fmla="*/ 3718692 w 3718692"/>
              <a:gd name="connsiteY4" fmla="*/ 2791326 h 2791326"/>
              <a:gd name="connsiteX5" fmla="*/ 1777597 w 3718692"/>
              <a:gd name="connsiteY5" fmla="*/ 2037347 h 2791326"/>
              <a:gd name="connsiteX6" fmla="*/ 47432 w 3718692"/>
              <a:gd name="connsiteY6" fmla="*/ 70252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692" h="2791326">
                <a:moveTo>
                  <a:pt x="0" y="0"/>
                </a:moveTo>
                <a:lnTo>
                  <a:pt x="3226728" y="0"/>
                </a:lnTo>
                <a:lnTo>
                  <a:pt x="3226401" y="5013"/>
                </a:lnTo>
                <a:cubicBezTo>
                  <a:pt x="3188635" y="438484"/>
                  <a:pt x="3122461" y="899695"/>
                  <a:pt x="3173261" y="1219200"/>
                </a:cubicBezTo>
                <a:cubicBezTo>
                  <a:pt x="3274861" y="1858211"/>
                  <a:pt x="3614419" y="2446421"/>
                  <a:pt x="3718692" y="2791326"/>
                </a:cubicBezTo>
                <a:cubicBezTo>
                  <a:pt x="3357744" y="2783305"/>
                  <a:pt x="2462060" y="2622884"/>
                  <a:pt x="1777597" y="2037347"/>
                </a:cubicBezTo>
                <a:cubicBezTo>
                  <a:pt x="1307029" y="1634790"/>
                  <a:pt x="535692" y="769707"/>
                  <a:pt x="47432" y="702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>
            <a:off x="7118577" y="-1"/>
            <a:ext cx="700375" cy="2534652"/>
          </a:xfrm>
          <a:custGeom>
            <a:avLst/>
            <a:gdLst>
              <a:gd name="connsiteX0" fmla="*/ 199 w 700375"/>
              <a:gd name="connsiteY0" fmla="*/ 0 h 2534652"/>
              <a:gd name="connsiteX1" fmla="*/ 700375 w 700375"/>
              <a:gd name="connsiteY1" fmla="*/ 0 h 2534652"/>
              <a:gd name="connsiteX2" fmla="*/ 680364 w 700375"/>
              <a:gd name="connsiteY2" fmla="*/ 62300 h 2534652"/>
              <a:gd name="connsiteX3" fmla="*/ 485603 w 700375"/>
              <a:gd name="connsiteY3" fmla="*/ 813522 h 2534652"/>
              <a:gd name="connsiteX4" fmla="*/ 437476 w 700375"/>
              <a:gd name="connsiteY4" fmla="*/ 2530028 h 2534652"/>
              <a:gd name="connsiteX5" fmla="*/ 36424 w 700375"/>
              <a:gd name="connsiteY5" fmla="*/ 1214575 h 2534652"/>
              <a:gd name="connsiteX6" fmla="*/ 0 w 700375"/>
              <a:gd name="connsiteY6" fmla="*/ 67721 h 253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75" h="2534652">
                <a:moveTo>
                  <a:pt x="199" y="0"/>
                </a:moveTo>
                <a:lnTo>
                  <a:pt x="700375" y="0"/>
                </a:lnTo>
                <a:lnTo>
                  <a:pt x="680364" y="62300"/>
                </a:lnTo>
                <a:cubicBezTo>
                  <a:pt x="596269" y="325115"/>
                  <a:pt x="516685" y="587930"/>
                  <a:pt x="485603" y="813522"/>
                </a:cubicBezTo>
                <a:cubicBezTo>
                  <a:pt x="402719" y="1415101"/>
                  <a:pt x="512339" y="2463186"/>
                  <a:pt x="437476" y="2530028"/>
                </a:cubicBezTo>
                <a:cubicBezTo>
                  <a:pt x="362613" y="2596870"/>
                  <a:pt x="87224" y="1928449"/>
                  <a:pt x="36424" y="1214575"/>
                </a:cubicBezTo>
                <a:cubicBezTo>
                  <a:pt x="17374" y="946872"/>
                  <a:pt x="2836" y="518623"/>
                  <a:pt x="0" y="67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5" name="任意形状 24"/>
          <p:cNvSpPr/>
          <p:nvPr userDrawn="1"/>
        </p:nvSpPr>
        <p:spPr>
          <a:xfrm>
            <a:off x="7985085" y="1"/>
            <a:ext cx="4206917" cy="2534651"/>
          </a:xfrm>
          <a:custGeom>
            <a:avLst/>
            <a:gdLst>
              <a:gd name="connsiteX0" fmla="*/ 416581 w 4206917"/>
              <a:gd name="connsiteY0" fmla="*/ 0 h 2534651"/>
              <a:gd name="connsiteX1" fmla="*/ 4206917 w 4206917"/>
              <a:gd name="connsiteY1" fmla="*/ 0 h 2534651"/>
              <a:gd name="connsiteX2" fmla="*/ 4206917 w 4206917"/>
              <a:gd name="connsiteY2" fmla="*/ 2014007 h 2534651"/>
              <a:gd name="connsiteX3" fmla="*/ 3947233 w 4206917"/>
              <a:gd name="connsiteY3" fmla="*/ 2071436 h 2534651"/>
              <a:gd name="connsiteX4" fmla="*/ 2634788 w 4206917"/>
              <a:gd name="connsiteY4" fmla="*/ 2261936 h 2534651"/>
              <a:gd name="connsiteX5" fmla="*/ 3883 w 4206917"/>
              <a:gd name="connsiteY5" fmla="*/ 2534651 h 2534651"/>
              <a:gd name="connsiteX6" fmla="*/ 385364 w 4206917"/>
              <a:gd name="connsiteY6" fmla="*/ 69608 h 253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6917" h="2534651">
                <a:moveTo>
                  <a:pt x="416581" y="0"/>
                </a:moveTo>
                <a:lnTo>
                  <a:pt x="4206917" y="0"/>
                </a:lnTo>
                <a:lnTo>
                  <a:pt x="4206917" y="2014007"/>
                </a:lnTo>
                <a:lnTo>
                  <a:pt x="3947233" y="2071436"/>
                </a:lnTo>
                <a:cubicBezTo>
                  <a:pt x="3523788" y="2149642"/>
                  <a:pt x="3045199" y="2187073"/>
                  <a:pt x="2634788" y="2261936"/>
                </a:cubicBezTo>
                <a:cubicBezTo>
                  <a:pt x="1813967" y="2411662"/>
                  <a:pt x="741819" y="2294019"/>
                  <a:pt x="3883" y="2534651"/>
                </a:cubicBezTo>
                <a:cubicBezTo>
                  <a:pt x="-22185" y="1987214"/>
                  <a:pt x="80596" y="818480"/>
                  <a:pt x="385364" y="696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 userDrawn="1"/>
        </p:nvSpPr>
        <p:spPr>
          <a:xfrm>
            <a:off x="8037095" y="2565911"/>
            <a:ext cx="4154905" cy="2044209"/>
          </a:xfrm>
          <a:custGeom>
            <a:avLst/>
            <a:gdLst>
              <a:gd name="connsiteX0" fmla="*/ 4026568 w 4154905"/>
              <a:gd name="connsiteY0" fmla="*/ 827 h 2044209"/>
              <a:gd name="connsiteX1" fmla="*/ 4154905 w 4154905"/>
              <a:gd name="connsiteY1" fmla="*/ 7296 h 2044209"/>
              <a:gd name="connsiteX2" fmla="*/ 4154905 w 4154905"/>
              <a:gd name="connsiteY2" fmla="*/ 1783390 h 2044209"/>
              <a:gd name="connsiteX3" fmla="*/ 4090737 w 4154905"/>
              <a:gd name="connsiteY3" fmla="*/ 1813585 h 2044209"/>
              <a:gd name="connsiteX4" fmla="*/ 2197768 w 4154905"/>
              <a:gd name="connsiteY4" fmla="*/ 1909837 h 2044209"/>
              <a:gd name="connsiteX5" fmla="*/ 0 w 4154905"/>
              <a:gd name="connsiteY5" fmla="*/ 417922 h 2044209"/>
              <a:gd name="connsiteX6" fmla="*/ 2005263 w 4154905"/>
              <a:gd name="connsiteY6" fmla="*/ 273543 h 2044209"/>
              <a:gd name="connsiteX7" fmla="*/ 4026568 w 4154905"/>
              <a:gd name="connsiteY7" fmla="*/ 827 h 20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4905" h="2044209">
                <a:moveTo>
                  <a:pt x="4026568" y="827"/>
                </a:moveTo>
                <a:lnTo>
                  <a:pt x="4154905" y="7296"/>
                </a:lnTo>
                <a:lnTo>
                  <a:pt x="4154905" y="1783390"/>
                </a:lnTo>
                <a:lnTo>
                  <a:pt x="4090737" y="1813585"/>
                </a:lnTo>
                <a:cubicBezTo>
                  <a:pt x="3539958" y="2048869"/>
                  <a:pt x="2879557" y="2142447"/>
                  <a:pt x="2197768" y="1909837"/>
                </a:cubicBezTo>
                <a:cubicBezTo>
                  <a:pt x="1515979" y="1677227"/>
                  <a:pt x="176463" y="722723"/>
                  <a:pt x="0" y="417922"/>
                </a:cubicBezTo>
                <a:cubicBezTo>
                  <a:pt x="481263" y="417921"/>
                  <a:pt x="1334168" y="343059"/>
                  <a:pt x="2005263" y="273543"/>
                </a:cubicBezTo>
                <a:cubicBezTo>
                  <a:pt x="2486526" y="206701"/>
                  <a:pt x="3307347" y="-15215"/>
                  <a:pt x="4026568" y="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9" name="任意形状 28"/>
          <p:cNvSpPr/>
          <p:nvPr userDrawn="1"/>
        </p:nvSpPr>
        <p:spPr>
          <a:xfrm>
            <a:off x="7766064" y="3276796"/>
            <a:ext cx="4425936" cy="3581205"/>
          </a:xfrm>
          <a:custGeom>
            <a:avLst/>
            <a:gdLst>
              <a:gd name="connsiteX0" fmla="*/ 0 w 4425936"/>
              <a:gd name="connsiteY0" fmla="*/ 0 h 3581205"/>
              <a:gd name="connsiteX1" fmla="*/ 2565040 w 4425936"/>
              <a:gd name="connsiteY1" fmla="*/ 1853042 h 3581205"/>
              <a:gd name="connsiteX2" fmla="*/ 4085264 w 4425936"/>
              <a:gd name="connsiteY2" fmla="*/ 1693713 h 3581205"/>
              <a:gd name="connsiteX3" fmla="*/ 4425936 w 4425936"/>
              <a:gd name="connsiteY3" fmla="*/ 1602364 h 3581205"/>
              <a:gd name="connsiteX4" fmla="*/ 4425936 w 4425936"/>
              <a:gd name="connsiteY4" fmla="*/ 3581205 h 3581205"/>
              <a:gd name="connsiteX5" fmla="*/ 1627818 w 4425936"/>
              <a:gd name="connsiteY5" fmla="*/ 3581205 h 3581205"/>
              <a:gd name="connsiteX6" fmla="*/ 1593563 w 4425936"/>
              <a:gd name="connsiteY6" fmla="*/ 3520244 h 3581205"/>
              <a:gd name="connsiteX7" fmla="*/ 0 w 4425936"/>
              <a:gd name="connsiteY7" fmla="*/ 0 h 358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5936" h="3581205">
                <a:moveTo>
                  <a:pt x="0" y="0"/>
                </a:moveTo>
                <a:cubicBezTo>
                  <a:pt x="589739" y="494430"/>
                  <a:pt x="1659571" y="1594929"/>
                  <a:pt x="2565040" y="1853042"/>
                </a:cubicBezTo>
                <a:cubicBezTo>
                  <a:pt x="3017774" y="1982099"/>
                  <a:pt x="3565909" y="1836715"/>
                  <a:pt x="4085264" y="1693713"/>
                </a:cubicBezTo>
                <a:lnTo>
                  <a:pt x="4425936" y="1602364"/>
                </a:lnTo>
                <a:lnTo>
                  <a:pt x="4425936" y="3581205"/>
                </a:lnTo>
                <a:lnTo>
                  <a:pt x="1627818" y="3581205"/>
                </a:lnTo>
                <a:lnTo>
                  <a:pt x="1593563" y="3520244"/>
                </a:lnTo>
                <a:cubicBezTo>
                  <a:pt x="860194" y="2190067"/>
                  <a:pt x="203813" y="50938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-1" y="0"/>
            <a:ext cx="12192001" cy="331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84148" y="97757"/>
            <a:ext cx="775294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>
                <a:solidFill>
                  <a:schemeClr val="accent5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3" r:id="rId3"/>
    <p:sldLayoutId id="2147483692" r:id="rId4"/>
    <p:sldLayoutId id="2147483686" r:id="rId5"/>
    <p:sldLayoutId id="2147483689" r:id="rId6"/>
    <p:sldLayoutId id="2147483687" r:id="rId7"/>
    <p:sldLayoutId id="2147483688" r:id="rId8"/>
    <p:sldLayoutId id="2147483690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0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工作总结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BUSINESS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REPORT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PRESENTED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6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心得体会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8" y="4007555"/>
            <a:ext cx="3333103" cy="187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733779" y="2021767"/>
            <a:ext cx="333310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7" name="矩形 6"/>
          <p:cNvSpPr/>
          <p:nvPr/>
        </p:nvSpPr>
        <p:spPr>
          <a:xfrm>
            <a:off x="793526" y="1489152"/>
            <a:ext cx="3273355" cy="49244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36" y="4007555"/>
            <a:ext cx="3333103" cy="187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4385437" y="2021767"/>
            <a:ext cx="333310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445184" y="1489152"/>
            <a:ext cx="3273355" cy="49244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5" y="4007555"/>
            <a:ext cx="3333103" cy="187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8037096" y="2021767"/>
            <a:ext cx="333310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096843" y="1489152"/>
            <a:ext cx="3273355" cy="49244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经验教训</a:t>
            </a:r>
          </a:p>
        </p:txBody>
      </p:sp>
    </p:spTree>
    <p:extLst>
      <p:ext uri="{BB962C8B-B14F-4D97-AF65-F5344CB8AC3E}">
        <p14:creationId xmlns:p14="http://schemas.microsoft.com/office/powerpoint/2010/main" val="1859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THREE</a:t>
            </a:r>
            <a:r>
              <a:rPr kumimoji="1" lang="zh-CN" altLang="en-US" dirty="0"/>
              <a:t> 经验教训</a:t>
            </a:r>
          </a:p>
        </p:txBody>
      </p:sp>
      <p:sp>
        <p:nvSpPr>
          <p:cNvPr id="5" name="圆角矩形 4"/>
          <p:cNvSpPr/>
          <p:nvPr/>
        </p:nvSpPr>
        <p:spPr>
          <a:xfrm rot="18900000">
            <a:off x="5245943" y="1523601"/>
            <a:ext cx="1536863" cy="1536863"/>
          </a:xfrm>
          <a:prstGeom prst="roundRect">
            <a:avLst>
              <a:gd name="adj" fmla="val 7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/>
          <p:cNvSpPr/>
          <p:nvPr/>
        </p:nvSpPr>
        <p:spPr>
          <a:xfrm rot="18900000">
            <a:off x="4079615" y="2689929"/>
            <a:ext cx="1536863" cy="1536863"/>
          </a:xfrm>
          <a:prstGeom prst="roundRect">
            <a:avLst>
              <a:gd name="adj" fmla="val 7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/>
          <p:cNvSpPr/>
          <p:nvPr/>
        </p:nvSpPr>
        <p:spPr>
          <a:xfrm rot="18900000">
            <a:off x="6398427" y="2676085"/>
            <a:ext cx="1536863" cy="1536863"/>
          </a:xfrm>
          <a:prstGeom prst="roundRect">
            <a:avLst>
              <a:gd name="adj" fmla="val 77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圆角矩形 24"/>
          <p:cNvSpPr/>
          <p:nvPr/>
        </p:nvSpPr>
        <p:spPr>
          <a:xfrm rot="18900000">
            <a:off x="5232099" y="3842413"/>
            <a:ext cx="1536863" cy="1536863"/>
          </a:xfrm>
          <a:prstGeom prst="roundRect">
            <a:avLst>
              <a:gd name="adj" fmla="val 7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4631453" y="3084180"/>
            <a:ext cx="433186" cy="720672"/>
          </a:xfrm>
          <a:custGeom>
            <a:avLst/>
            <a:gdLst>
              <a:gd name="T0" fmla="*/ 348 w 382"/>
              <a:gd name="T1" fmla="*/ 525 h 634"/>
              <a:gd name="T2" fmla="*/ 348 w 382"/>
              <a:gd name="T3" fmla="*/ 525 h 634"/>
              <a:gd name="T4" fmla="*/ 34 w 382"/>
              <a:gd name="T5" fmla="*/ 525 h 634"/>
              <a:gd name="T6" fmla="*/ 34 w 382"/>
              <a:gd name="T7" fmla="*/ 50 h 634"/>
              <a:gd name="T8" fmla="*/ 348 w 382"/>
              <a:gd name="T9" fmla="*/ 50 h 634"/>
              <a:gd name="T10" fmla="*/ 348 w 382"/>
              <a:gd name="T11" fmla="*/ 525 h 634"/>
              <a:gd name="T12" fmla="*/ 191 w 382"/>
              <a:gd name="T13" fmla="*/ 619 h 634"/>
              <a:gd name="T14" fmla="*/ 191 w 382"/>
              <a:gd name="T15" fmla="*/ 619 h 634"/>
              <a:gd name="T16" fmla="*/ 158 w 382"/>
              <a:gd name="T17" fmla="*/ 582 h 634"/>
              <a:gd name="T18" fmla="*/ 191 w 382"/>
              <a:gd name="T19" fmla="*/ 545 h 634"/>
              <a:gd name="T20" fmla="*/ 224 w 382"/>
              <a:gd name="T21" fmla="*/ 582 h 634"/>
              <a:gd name="T22" fmla="*/ 191 w 382"/>
              <a:gd name="T23" fmla="*/ 619 h 634"/>
              <a:gd name="T24" fmla="*/ 157 w 382"/>
              <a:gd name="T25" fmla="*/ 24 h 634"/>
              <a:gd name="T26" fmla="*/ 157 w 382"/>
              <a:gd name="T27" fmla="*/ 24 h 634"/>
              <a:gd name="T28" fmla="*/ 225 w 382"/>
              <a:gd name="T29" fmla="*/ 24 h 634"/>
              <a:gd name="T30" fmla="*/ 231 w 382"/>
              <a:gd name="T31" fmla="*/ 29 h 634"/>
              <a:gd name="T32" fmla="*/ 225 w 382"/>
              <a:gd name="T33" fmla="*/ 35 h 634"/>
              <a:gd name="T34" fmla="*/ 157 w 382"/>
              <a:gd name="T35" fmla="*/ 35 h 634"/>
              <a:gd name="T36" fmla="*/ 151 w 382"/>
              <a:gd name="T37" fmla="*/ 29 h 634"/>
              <a:gd name="T38" fmla="*/ 157 w 382"/>
              <a:gd name="T39" fmla="*/ 24 h 634"/>
              <a:gd name="T40" fmla="*/ 356 w 382"/>
              <a:gd name="T41" fmla="*/ 0 h 634"/>
              <a:gd name="T42" fmla="*/ 356 w 382"/>
              <a:gd name="T43" fmla="*/ 0 h 634"/>
              <a:gd name="T44" fmla="*/ 26 w 382"/>
              <a:gd name="T45" fmla="*/ 0 h 634"/>
              <a:gd name="T46" fmla="*/ 0 w 382"/>
              <a:gd name="T47" fmla="*/ 26 h 634"/>
              <a:gd name="T48" fmla="*/ 0 w 382"/>
              <a:gd name="T49" fmla="*/ 608 h 634"/>
              <a:gd name="T50" fmla="*/ 26 w 382"/>
              <a:gd name="T51" fmla="*/ 634 h 634"/>
              <a:gd name="T52" fmla="*/ 356 w 382"/>
              <a:gd name="T53" fmla="*/ 634 h 634"/>
              <a:gd name="T54" fmla="*/ 382 w 382"/>
              <a:gd name="T55" fmla="*/ 608 h 634"/>
              <a:gd name="T56" fmla="*/ 382 w 382"/>
              <a:gd name="T57" fmla="*/ 26 h 634"/>
              <a:gd name="T58" fmla="*/ 356 w 382"/>
              <a:gd name="T59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2" h="634">
                <a:moveTo>
                  <a:pt x="348" y="525"/>
                </a:moveTo>
                <a:lnTo>
                  <a:pt x="348" y="525"/>
                </a:lnTo>
                <a:lnTo>
                  <a:pt x="34" y="525"/>
                </a:lnTo>
                <a:lnTo>
                  <a:pt x="34" y="50"/>
                </a:lnTo>
                <a:lnTo>
                  <a:pt x="348" y="50"/>
                </a:lnTo>
                <a:lnTo>
                  <a:pt x="348" y="525"/>
                </a:lnTo>
                <a:close/>
                <a:moveTo>
                  <a:pt x="191" y="619"/>
                </a:moveTo>
                <a:lnTo>
                  <a:pt x="191" y="619"/>
                </a:lnTo>
                <a:cubicBezTo>
                  <a:pt x="173" y="619"/>
                  <a:pt x="158" y="602"/>
                  <a:pt x="158" y="582"/>
                </a:cubicBezTo>
                <a:cubicBezTo>
                  <a:pt x="158" y="562"/>
                  <a:pt x="173" y="545"/>
                  <a:pt x="191" y="545"/>
                </a:cubicBezTo>
                <a:cubicBezTo>
                  <a:pt x="209" y="545"/>
                  <a:pt x="224" y="562"/>
                  <a:pt x="224" y="582"/>
                </a:cubicBezTo>
                <a:cubicBezTo>
                  <a:pt x="224" y="602"/>
                  <a:pt x="209" y="619"/>
                  <a:pt x="191" y="619"/>
                </a:cubicBezTo>
                <a:close/>
                <a:moveTo>
                  <a:pt x="157" y="24"/>
                </a:moveTo>
                <a:lnTo>
                  <a:pt x="157" y="24"/>
                </a:lnTo>
                <a:lnTo>
                  <a:pt x="225" y="24"/>
                </a:lnTo>
                <a:cubicBezTo>
                  <a:pt x="228" y="24"/>
                  <a:pt x="231" y="26"/>
                  <a:pt x="231" y="29"/>
                </a:cubicBezTo>
                <a:cubicBezTo>
                  <a:pt x="231" y="32"/>
                  <a:pt x="228" y="35"/>
                  <a:pt x="225" y="35"/>
                </a:cubicBezTo>
                <a:lnTo>
                  <a:pt x="157" y="35"/>
                </a:lnTo>
                <a:cubicBezTo>
                  <a:pt x="154" y="35"/>
                  <a:pt x="151" y="32"/>
                  <a:pt x="151" y="29"/>
                </a:cubicBezTo>
                <a:cubicBezTo>
                  <a:pt x="151" y="26"/>
                  <a:pt x="154" y="24"/>
                  <a:pt x="157" y="24"/>
                </a:cubicBezTo>
                <a:close/>
                <a:moveTo>
                  <a:pt x="356" y="0"/>
                </a:moveTo>
                <a:lnTo>
                  <a:pt x="356" y="0"/>
                </a:lnTo>
                <a:lnTo>
                  <a:pt x="26" y="0"/>
                </a:lnTo>
                <a:cubicBezTo>
                  <a:pt x="11" y="0"/>
                  <a:pt x="0" y="12"/>
                  <a:pt x="0" y="26"/>
                </a:cubicBezTo>
                <a:lnTo>
                  <a:pt x="0" y="608"/>
                </a:lnTo>
                <a:cubicBezTo>
                  <a:pt x="0" y="622"/>
                  <a:pt x="11" y="634"/>
                  <a:pt x="26" y="634"/>
                </a:cubicBezTo>
                <a:lnTo>
                  <a:pt x="356" y="634"/>
                </a:lnTo>
                <a:cubicBezTo>
                  <a:pt x="371" y="634"/>
                  <a:pt x="382" y="622"/>
                  <a:pt x="382" y="608"/>
                </a:cubicBezTo>
                <a:lnTo>
                  <a:pt x="382" y="26"/>
                </a:lnTo>
                <a:cubicBezTo>
                  <a:pt x="382" y="12"/>
                  <a:pt x="371" y="0"/>
                  <a:pt x="35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组合 48"/>
          <p:cNvGrpSpPr/>
          <p:nvPr/>
        </p:nvGrpSpPr>
        <p:grpSpPr>
          <a:xfrm>
            <a:off x="6800952" y="3201382"/>
            <a:ext cx="721260" cy="530790"/>
            <a:chOff x="4897438" y="2020888"/>
            <a:chExt cx="1268413" cy="933450"/>
          </a:xfrm>
          <a:solidFill>
            <a:schemeClr val="bg1"/>
          </a:solidFill>
        </p:grpSpPr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4897438" y="2020888"/>
              <a:ext cx="1268413" cy="933450"/>
            </a:xfrm>
            <a:custGeom>
              <a:avLst/>
              <a:gdLst>
                <a:gd name="T0" fmla="*/ 47 w 690"/>
                <a:gd name="T1" fmla="*/ 459 h 506"/>
                <a:gd name="T2" fmla="*/ 47 w 690"/>
                <a:gd name="T3" fmla="*/ 459 h 506"/>
                <a:gd name="T4" fmla="*/ 643 w 690"/>
                <a:gd name="T5" fmla="*/ 459 h 506"/>
                <a:gd name="T6" fmla="*/ 643 w 690"/>
                <a:gd name="T7" fmla="*/ 47 h 506"/>
                <a:gd name="T8" fmla="*/ 47 w 690"/>
                <a:gd name="T9" fmla="*/ 47 h 506"/>
                <a:gd name="T10" fmla="*/ 47 w 690"/>
                <a:gd name="T11" fmla="*/ 459 h 506"/>
                <a:gd name="T12" fmla="*/ 690 w 690"/>
                <a:gd name="T13" fmla="*/ 506 h 506"/>
                <a:gd name="T14" fmla="*/ 690 w 690"/>
                <a:gd name="T15" fmla="*/ 506 h 506"/>
                <a:gd name="T16" fmla="*/ 0 w 690"/>
                <a:gd name="T17" fmla="*/ 506 h 506"/>
                <a:gd name="T18" fmla="*/ 0 w 690"/>
                <a:gd name="T19" fmla="*/ 0 h 506"/>
                <a:gd name="T20" fmla="*/ 690 w 690"/>
                <a:gd name="T21" fmla="*/ 0 h 506"/>
                <a:gd name="T22" fmla="*/ 690 w 690"/>
                <a:gd name="T23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0" h="506">
                  <a:moveTo>
                    <a:pt x="47" y="459"/>
                  </a:moveTo>
                  <a:lnTo>
                    <a:pt x="47" y="459"/>
                  </a:lnTo>
                  <a:lnTo>
                    <a:pt x="643" y="459"/>
                  </a:lnTo>
                  <a:lnTo>
                    <a:pt x="643" y="47"/>
                  </a:lnTo>
                  <a:lnTo>
                    <a:pt x="47" y="47"/>
                  </a:lnTo>
                  <a:lnTo>
                    <a:pt x="47" y="459"/>
                  </a:lnTo>
                  <a:close/>
                  <a:moveTo>
                    <a:pt x="690" y="506"/>
                  </a:moveTo>
                  <a:lnTo>
                    <a:pt x="690" y="506"/>
                  </a:lnTo>
                  <a:lnTo>
                    <a:pt x="0" y="506"/>
                  </a:lnTo>
                  <a:lnTo>
                    <a:pt x="0" y="0"/>
                  </a:lnTo>
                  <a:lnTo>
                    <a:pt x="690" y="0"/>
                  </a:lnTo>
                  <a:lnTo>
                    <a:pt x="690" y="5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4914900" y="2030413"/>
              <a:ext cx="1233488" cy="509587"/>
            </a:xfrm>
            <a:custGeom>
              <a:avLst/>
              <a:gdLst>
                <a:gd name="T0" fmla="*/ 335 w 670"/>
                <a:gd name="T1" fmla="*/ 277 h 277"/>
                <a:gd name="T2" fmla="*/ 335 w 670"/>
                <a:gd name="T3" fmla="*/ 277 h 277"/>
                <a:gd name="T4" fmla="*/ 0 w 670"/>
                <a:gd name="T5" fmla="*/ 38 h 277"/>
                <a:gd name="T6" fmla="*/ 27 w 670"/>
                <a:gd name="T7" fmla="*/ 0 h 277"/>
                <a:gd name="T8" fmla="*/ 335 w 670"/>
                <a:gd name="T9" fmla="*/ 219 h 277"/>
                <a:gd name="T10" fmla="*/ 643 w 670"/>
                <a:gd name="T11" fmla="*/ 0 h 277"/>
                <a:gd name="T12" fmla="*/ 670 w 670"/>
                <a:gd name="T13" fmla="*/ 38 h 277"/>
                <a:gd name="T14" fmla="*/ 335 w 670"/>
                <a:gd name="T1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0" h="277">
                  <a:moveTo>
                    <a:pt x="335" y="277"/>
                  </a:moveTo>
                  <a:lnTo>
                    <a:pt x="335" y="277"/>
                  </a:lnTo>
                  <a:lnTo>
                    <a:pt x="0" y="38"/>
                  </a:lnTo>
                  <a:lnTo>
                    <a:pt x="27" y="0"/>
                  </a:lnTo>
                  <a:lnTo>
                    <a:pt x="335" y="219"/>
                  </a:lnTo>
                  <a:lnTo>
                    <a:pt x="643" y="0"/>
                  </a:lnTo>
                  <a:lnTo>
                    <a:pt x="670" y="38"/>
                  </a:lnTo>
                  <a:lnTo>
                    <a:pt x="335" y="2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47"/>
          <p:cNvGrpSpPr/>
          <p:nvPr/>
        </p:nvGrpSpPr>
        <p:grpSpPr>
          <a:xfrm>
            <a:off x="5620861" y="1800131"/>
            <a:ext cx="739222" cy="720180"/>
            <a:chOff x="4319588" y="3429000"/>
            <a:chExt cx="1047750" cy="1020762"/>
          </a:xfrm>
          <a:solidFill>
            <a:schemeClr val="bg1"/>
          </a:solidFill>
        </p:grpSpPr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4319588" y="3429000"/>
              <a:ext cx="577850" cy="579437"/>
            </a:xfrm>
            <a:custGeom>
              <a:avLst/>
              <a:gdLst>
                <a:gd name="T0" fmla="*/ 284 w 314"/>
                <a:gd name="T1" fmla="*/ 0 h 314"/>
                <a:gd name="T2" fmla="*/ 284 w 314"/>
                <a:gd name="T3" fmla="*/ 0 h 314"/>
                <a:gd name="T4" fmla="*/ 0 w 314"/>
                <a:gd name="T5" fmla="*/ 285 h 314"/>
                <a:gd name="T6" fmla="*/ 29 w 314"/>
                <a:gd name="T7" fmla="*/ 314 h 314"/>
                <a:gd name="T8" fmla="*/ 314 w 314"/>
                <a:gd name="T9" fmla="*/ 30 h 314"/>
                <a:gd name="T10" fmla="*/ 284 w 314"/>
                <a:gd name="T1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4">
                  <a:moveTo>
                    <a:pt x="284" y="0"/>
                  </a:moveTo>
                  <a:lnTo>
                    <a:pt x="284" y="0"/>
                  </a:lnTo>
                  <a:lnTo>
                    <a:pt x="0" y="285"/>
                  </a:lnTo>
                  <a:lnTo>
                    <a:pt x="29" y="314"/>
                  </a:lnTo>
                  <a:lnTo>
                    <a:pt x="314" y="30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4789488" y="3429000"/>
              <a:ext cx="577850" cy="579437"/>
            </a:xfrm>
            <a:custGeom>
              <a:avLst/>
              <a:gdLst>
                <a:gd name="T0" fmla="*/ 30 w 314"/>
                <a:gd name="T1" fmla="*/ 0 h 314"/>
                <a:gd name="T2" fmla="*/ 30 w 314"/>
                <a:gd name="T3" fmla="*/ 0 h 314"/>
                <a:gd name="T4" fmla="*/ 314 w 314"/>
                <a:gd name="T5" fmla="*/ 285 h 314"/>
                <a:gd name="T6" fmla="*/ 285 w 314"/>
                <a:gd name="T7" fmla="*/ 314 h 314"/>
                <a:gd name="T8" fmla="*/ 0 w 314"/>
                <a:gd name="T9" fmla="*/ 30 h 314"/>
                <a:gd name="T10" fmla="*/ 30 w 314"/>
                <a:gd name="T1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4">
                  <a:moveTo>
                    <a:pt x="30" y="0"/>
                  </a:moveTo>
                  <a:lnTo>
                    <a:pt x="30" y="0"/>
                  </a:lnTo>
                  <a:lnTo>
                    <a:pt x="314" y="285"/>
                  </a:lnTo>
                  <a:lnTo>
                    <a:pt x="285" y="314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4481513" y="3622675"/>
              <a:ext cx="723900" cy="827087"/>
            </a:xfrm>
            <a:custGeom>
              <a:avLst/>
              <a:gdLst>
                <a:gd name="T0" fmla="*/ 394 w 394"/>
                <a:gd name="T1" fmla="*/ 196 h 448"/>
                <a:gd name="T2" fmla="*/ 394 w 394"/>
                <a:gd name="T3" fmla="*/ 196 h 448"/>
                <a:gd name="T4" fmla="*/ 197 w 394"/>
                <a:gd name="T5" fmla="*/ 0 h 448"/>
                <a:gd name="T6" fmla="*/ 0 w 394"/>
                <a:gd name="T7" fmla="*/ 196 h 448"/>
                <a:gd name="T8" fmla="*/ 0 w 394"/>
                <a:gd name="T9" fmla="*/ 448 h 448"/>
                <a:gd name="T10" fmla="*/ 132 w 394"/>
                <a:gd name="T11" fmla="*/ 448 h 448"/>
                <a:gd name="T12" fmla="*/ 132 w 394"/>
                <a:gd name="T13" fmla="*/ 245 h 448"/>
                <a:gd name="T14" fmla="*/ 262 w 394"/>
                <a:gd name="T15" fmla="*/ 245 h 448"/>
                <a:gd name="T16" fmla="*/ 262 w 394"/>
                <a:gd name="T17" fmla="*/ 448 h 448"/>
                <a:gd name="T18" fmla="*/ 394 w 394"/>
                <a:gd name="T19" fmla="*/ 448 h 448"/>
                <a:gd name="T20" fmla="*/ 394 w 394"/>
                <a:gd name="T21" fmla="*/ 19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448">
                  <a:moveTo>
                    <a:pt x="394" y="196"/>
                  </a:moveTo>
                  <a:lnTo>
                    <a:pt x="394" y="196"/>
                  </a:lnTo>
                  <a:lnTo>
                    <a:pt x="197" y="0"/>
                  </a:lnTo>
                  <a:lnTo>
                    <a:pt x="0" y="196"/>
                  </a:lnTo>
                  <a:lnTo>
                    <a:pt x="0" y="448"/>
                  </a:lnTo>
                  <a:lnTo>
                    <a:pt x="132" y="448"/>
                  </a:lnTo>
                  <a:lnTo>
                    <a:pt x="132" y="245"/>
                  </a:lnTo>
                  <a:lnTo>
                    <a:pt x="262" y="245"/>
                  </a:lnTo>
                  <a:lnTo>
                    <a:pt x="262" y="448"/>
                  </a:lnTo>
                  <a:lnTo>
                    <a:pt x="394" y="448"/>
                  </a:lnTo>
                  <a:lnTo>
                    <a:pt x="394" y="1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49"/>
          <p:cNvGrpSpPr/>
          <p:nvPr/>
        </p:nvGrpSpPr>
        <p:grpSpPr>
          <a:xfrm>
            <a:off x="5682918" y="4237294"/>
            <a:ext cx="616282" cy="702580"/>
            <a:chOff x="5813425" y="3513137"/>
            <a:chExt cx="963613" cy="1098550"/>
          </a:xfrm>
          <a:solidFill>
            <a:schemeClr val="bg1"/>
          </a:solidFill>
        </p:grpSpPr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5813425" y="3646487"/>
              <a:ext cx="38100" cy="965200"/>
            </a:xfrm>
            <a:custGeom>
              <a:avLst/>
              <a:gdLst>
                <a:gd name="T0" fmla="*/ 21 w 21"/>
                <a:gd name="T1" fmla="*/ 523 h 523"/>
                <a:gd name="T2" fmla="*/ 21 w 21"/>
                <a:gd name="T3" fmla="*/ 523 h 523"/>
                <a:gd name="T4" fmla="*/ 0 w 21"/>
                <a:gd name="T5" fmla="*/ 523 h 523"/>
                <a:gd name="T6" fmla="*/ 0 w 21"/>
                <a:gd name="T7" fmla="*/ 0 h 523"/>
                <a:gd name="T8" fmla="*/ 21 w 21"/>
                <a:gd name="T9" fmla="*/ 0 h 523"/>
                <a:gd name="T10" fmla="*/ 21 w 21"/>
                <a:gd name="T11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23">
                  <a:moveTo>
                    <a:pt x="21" y="523"/>
                  </a:moveTo>
                  <a:lnTo>
                    <a:pt x="21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5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5813425" y="4575175"/>
              <a:ext cx="963613" cy="36512"/>
            </a:xfrm>
            <a:custGeom>
              <a:avLst/>
              <a:gdLst>
                <a:gd name="T0" fmla="*/ 524 w 524"/>
                <a:gd name="T1" fmla="*/ 20 h 20"/>
                <a:gd name="T2" fmla="*/ 524 w 524"/>
                <a:gd name="T3" fmla="*/ 20 h 20"/>
                <a:gd name="T4" fmla="*/ 0 w 524"/>
                <a:gd name="T5" fmla="*/ 20 h 20"/>
                <a:gd name="T6" fmla="*/ 0 w 524"/>
                <a:gd name="T7" fmla="*/ 0 h 20"/>
                <a:gd name="T8" fmla="*/ 524 w 524"/>
                <a:gd name="T9" fmla="*/ 0 h 20"/>
                <a:gd name="T10" fmla="*/ 524 w 52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20">
                  <a:moveTo>
                    <a:pt x="524" y="20"/>
                  </a:moveTo>
                  <a:lnTo>
                    <a:pt x="5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24" y="0"/>
                  </a:lnTo>
                  <a:lnTo>
                    <a:pt x="524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6738938" y="3646487"/>
              <a:ext cx="38100" cy="965200"/>
            </a:xfrm>
            <a:custGeom>
              <a:avLst/>
              <a:gdLst>
                <a:gd name="T0" fmla="*/ 21 w 21"/>
                <a:gd name="T1" fmla="*/ 523 h 523"/>
                <a:gd name="T2" fmla="*/ 21 w 21"/>
                <a:gd name="T3" fmla="*/ 523 h 523"/>
                <a:gd name="T4" fmla="*/ 0 w 21"/>
                <a:gd name="T5" fmla="*/ 523 h 523"/>
                <a:gd name="T6" fmla="*/ 0 w 21"/>
                <a:gd name="T7" fmla="*/ 0 h 523"/>
                <a:gd name="T8" fmla="*/ 21 w 21"/>
                <a:gd name="T9" fmla="*/ 0 h 523"/>
                <a:gd name="T10" fmla="*/ 21 w 21"/>
                <a:gd name="T11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23">
                  <a:moveTo>
                    <a:pt x="21" y="523"/>
                  </a:moveTo>
                  <a:lnTo>
                    <a:pt x="21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5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5813425" y="3646487"/>
              <a:ext cx="963613" cy="38100"/>
            </a:xfrm>
            <a:custGeom>
              <a:avLst/>
              <a:gdLst>
                <a:gd name="T0" fmla="*/ 524 w 524"/>
                <a:gd name="T1" fmla="*/ 20 h 20"/>
                <a:gd name="T2" fmla="*/ 524 w 524"/>
                <a:gd name="T3" fmla="*/ 20 h 20"/>
                <a:gd name="T4" fmla="*/ 0 w 524"/>
                <a:gd name="T5" fmla="*/ 20 h 20"/>
                <a:gd name="T6" fmla="*/ 0 w 524"/>
                <a:gd name="T7" fmla="*/ 0 h 20"/>
                <a:gd name="T8" fmla="*/ 524 w 524"/>
                <a:gd name="T9" fmla="*/ 0 h 20"/>
                <a:gd name="T10" fmla="*/ 524 w 52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20">
                  <a:moveTo>
                    <a:pt x="524" y="20"/>
                  </a:moveTo>
                  <a:lnTo>
                    <a:pt x="5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24" y="0"/>
                  </a:lnTo>
                  <a:lnTo>
                    <a:pt x="524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6015038" y="3513137"/>
              <a:ext cx="104775" cy="266700"/>
            </a:xfrm>
            <a:custGeom>
              <a:avLst/>
              <a:gdLst>
                <a:gd name="T0" fmla="*/ 57 w 57"/>
                <a:gd name="T1" fmla="*/ 145 h 145"/>
                <a:gd name="T2" fmla="*/ 57 w 57"/>
                <a:gd name="T3" fmla="*/ 145 h 145"/>
                <a:gd name="T4" fmla="*/ 0 w 57"/>
                <a:gd name="T5" fmla="*/ 145 h 145"/>
                <a:gd name="T6" fmla="*/ 0 w 57"/>
                <a:gd name="T7" fmla="*/ 0 h 145"/>
                <a:gd name="T8" fmla="*/ 57 w 57"/>
                <a:gd name="T9" fmla="*/ 0 h 145"/>
                <a:gd name="T10" fmla="*/ 57 w 57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45">
                  <a:moveTo>
                    <a:pt x="57" y="145"/>
                  </a:moveTo>
                  <a:lnTo>
                    <a:pt x="57" y="145"/>
                  </a:lnTo>
                  <a:lnTo>
                    <a:pt x="0" y="145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6469063" y="3513137"/>
              <a:ext cx="106363" cy="266700"/>
            </a:xfrm>
            <a:custGeom>
              <a:avLst/>
              <a:gdLst>
                <a:gd name="T0" fmla="*/ 57 w 57"/>
                <a:gd name="T1" fmla="*/ 145 h 145"/>
                <a:gd name="T2" fmla="*/ 57 w 57"/>
                <a:gd name="T3" fmla="*/ 145 h 145"/>
                <a:gd name="T4" fmla="*/ 0 w 57"/>
                <a:gd name="T5" fmla="*/ 145 h 145"/>
                <a:gd name="T6" fmla="*/ 0 w 57"/>
                <a:gd name="T7" fmla="*/ 0 h 145"/>
                <a:gd name="T8" fmla="*/ 57 w 57"/>
                <a:gd name="T9" fmla="*/ 0 h 145"/>
                <a:gd name="T10" fmla="*/ 57 w 57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45">
                  <a:moveTo>
                    <a:pt x="57" y="145"/>
                  </a:moveTo>
                  <a:lnTo>
                    <a:pt x="57" y="145"/>
                  </a:lnTo>
                  <a:lnTo>
                    <a:pt x="0" y="145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5"/>
            <p:cNvSpPr>
              <a:spLocks noEditPoints="1"/>
            </p:cNvSpPr>
            <p:nvPr/>
          </p:nvSpPr>
          <p:spPr bwMode="auto">
            <a:xfrm>
              <a:off x="5832475" y="3890962"/>
              <a:ext cx="923925" cy="614362"/>
            </a:xfrm>
            <a:custGeom>
              <a:avLst/>
              <a:gdLst>
                <a:gd name="T0" fmla="*/ 398 w 502"/>
                <a:gd name="T1" fmla="*/ 92 h 333"/>
                <a:gd name="T2" fmla="*/ 398 w 502"/>
                <a:gd name="T3" fmla="*/ 92 h 333"/>
                <a:gd name="T4" fmla="*/ 322 w 502"/>
                <a:gd name="T5" fmla="*/ 92 h 333"/>
                <a:gd name="T6" fmla="*/ 322 w 502"/>
                <a:gd name="T7" fmla="*/ 30 h 333"/>
                <a:gd name="T8" fmla="*/ 398 w 502"/>
                <a:gd name="T9" fmla="*/ 30 h 333"/>
                <a:gd name="T10" fmla="*/ 398 w 502"/>
                <a:gd name="T11" fmla="*/ 92 h 333"/>
                <a:gd name="T12" fmla="*/ 398 w 502"/>
                <a:gd name="T13" fmla="*/ 196 h 333"/>
                <a:gd name="T14" fmla="*/ 398 w 502"/>
                <a:gd name="T15" fmla="*/ 196 h 333"/>
                <a:gd name="T16" fmla="*/ 322 w 502"/>
                <a:gd name="T17" fmla="*/ 196 h 333"/>
                <a:gd name="T18" fmla="*/ 322 w 502"/>
                <a:gd name="T19" fmla="*/ 134 h 333"/>
                <a:gd name="T20" fmla="*/ 398 w 502"/>
                <a:gd name="T21" fmla="*/ 134 h 333"/>
                <a:gd name="T22" fmla="*/ 398 w 502"/>
                <a:gd name="T23" fmla="*/ 196 h 333"/>
                <a:gd name="T24" fmla="*/ 398 w 502"/>
                <a:gd name="T25" fmla="*/ 300 h 333"/>
                <a:gd name="T26" fmla="*/ 398 w 502"/>
                <a:gd name="T27" fmla="*/ 300 h 333"/>
                <a:gd name="T28" fmla="*/ 322 w 502"/>
                <a:gd name="T29" fmla="*/ 300 h 333"/>
                <a:gd name="T30" fmla="*/ 322 w 502"/>
                <a:gd name="T31" fmla="*/ 238 h 333"/>
                <a:gd name="T32" fmla="*/ 398 w 502"/>
                <a:gd name="T33" fmla="*/ 238 h 333"/>
                <a:gd name="T34" fmla="*/ 398 w 502"/>
                <a:gd name="T35" fmla="*/ 300 h 333"/>
                <a:gd name="T36" fmla="*/ 289 w 502"/>
                <a:gd name="T37" fmla="*/ 92 h 333"/>
                <a:gd name="T38" fmla="*/ 289 w 502"/>
                <a:gd name="T39" fmla="*/ 92 h 333"/>
                <a:gd name="T40" fmla="*/ 213 w 502"/>
                <a:gd name="T41" fmla="*/ 92 h 333"/>
                <a:gd name="T42" fmla="*/ 213 w 502"/>
                <a:gd name="T43" fmla="*/ 30 h 333"/>
                <a:gd name="T44" fmla="*/ 289 w 502"/>
                <a:gd name="T45" fmla="*/ 30 h 333"/>
                <a:gd name="T46" fmla="*/ 289 w 502"/>
                <a:gd name="T47" fmla="*/ 92 h 333"/>
                <a:gd name="T48" fmla="*/ 289 w 502"/>
                <a:gd name="T49" fmla="*/ 196 h 333"/>
                <a:gd name="T50" fmla="*/ 289 w 502"/>
                <a:gd name="T51" fmla="*/ 196 h 333"/>
                <a:gd name="T52" fmla="*/ 213 w 502"/>
                <a:gd name="T53" fmla="*/ 196 h 333"/>
                <a:gd name="T54" fmla="*/ 213 w 502"/>
                <a:gd name="T55" fmla="*/ 134 h 333"/>
                <a:gd name="T56" fmla="*/ 289 w 502"/>
                <a:gd name="T57" fmla="*/ 134 h 333"/>
                <a:gd name="T58" fmla="*/ 289 w 502"/>
                <a:gd name="T59" fmla="*/ 196 h 333"/>
                <a:gd name="T60" fmla="*/ 289 w 502"/>
                <a:gd name="T61" fmla="*/ 300 h 333"/>
                <a:gd name="T62" fmla="*/ 289 w 502"/>
                <a:gd name="T63" fmla="*/ 300 h 333"/>
                <a:gd name="T64" fmla="*/ 213 w 502"/>
                <a:gd name="T65" fmla="*/ 300 h 333"/>
                <a:gd name="T66" fmla="*/ 213 w 502"/>
                <a:gd name="T67" fmla="*/ 238 h 333"/>
                <a:gd name="T68" fmla="*/ 289 w 502"/>
                <a:gd name="T69" fmla="*/ 238 h 333"/>
                <a:gd name="T70" fmla="*/ 289 w 502"/>
                <a:gd name="T71" fmla="*/ 300 h 333"/>
                <a:gd name="T72" fmla="*/ 180 w 502"/>
                <a:gd name="T73" fmla="*/ 92 h 333"/>
                <a:gd name="T74" fmla="*/ 180 w 502"/>
                <a:gd name="T75" fmla="*/ 92 h 333"/>
                <a:gd name="T76" fmla="*/ 104 w 502"/>
                <a:gd name="T77" fmla="*/ 92 h 333"/>
                <a:gd name="T78" fmla="*/ 104 w 502"/>
                <a:gd name="T79" fmla="*/ 30 h 333"/>
                <a:gd name="T80" fmla="*/ 180 w 502"/>
                <a:gd name="T81" fmla="*/ 30 h 333"/>
                <a:gd name="T82" fmla="*/ 180 w 502"/>
                <a:gd name="T83" fmla="*/ 92 h 333"/>
                <a:gd name="T84" fmla="*/ 180 w 502"/>
                <a:gd name="T85" fmla="*/ 196 h 333"/>
                <a:gd name="T86" fmla="*/ 180 w 502"/>
                <a:gd name="T87" fmla="*/ 196 h 333"/>
                <a:gd name="T88" fmla="*/ 104 w 502"/>
                <a:gd name="T89" fmla="*/ 196 h 333"/>
                <a:gd name="T90" fmla="*/ 104 w 502"/>
                <a:gd name="T91" fmla="*/ 134 h 333"/>
                <a:gd name="T92" fmla="*/ 180 w 502"/>
                <a:gd name="T93" fmla="*/ 134 h 333"/>
                <a:gd name="T94" fmla="*/ 180 w 502"/>
                <a:gd name="T95" fmla="*/ 196 h 333"/>
                <a:gd name="T96" fmla="*/ 180 w 502"/>
                <a:gd name="T97" fmla="*/ 300 h 333"/>
                <a:gd name="T98" fmla="*/ 180 w 502"/>
                <a:gd name="T99" fmla="*/ 300 h 333"/>
                <a:gd name="T100" fmla="*/ 104 w 502"/>
                <a:gd name="T101" fmla="*/ 300 h 333"/>
                <a:gd name="T102" fmla="*/ 104 w 502"/>
                <a:gd name="T103" fmla="*/ 238 h 333"/>
                <a:gd name="T104" fmla="*/ 180 w 502"/>
                <a:gd name="T105" fmla="*/ 238 h 333"/>
                <a:gd name="T106" fmla="*/ 180 w 502"/>
                <a:gd name="T107" fmla="*/ 300 h 333"/>
                <a:gd name="T108" fmla="*/ 0 w 502"/>
                <a:gd name="T109" fmla="*/ 333 h 333"/>
                <a:gd name="T110" fmla="*/ 0 w 502"/>
                <a:gd name="T111" fmla="*/ 333 h 333"/>
                <a:gd name="T112" fmla="*/ 502 w 502"/>
                <a:gd name="T113" fmla="*/ 333 h 333"/>
                <a:gd name="T114" fmla="*/ 502 w 502"/>
                <a:gd name="T115" fmla="*/ 0 h 333"/>
                <a:gd name="T116" fmla="*/ 0 w 502"/>
                <a:gd name="T117" fmla="*/ 0 h 333"/>
                <a:gd name="T118" fmla="*/ 0 w 502"/>
                <a:gd name="T11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2" h="333">
                  <a:moveTo>
                    <a:pt x="398" y="92"/>
                  </a:moveTo>
                  <a:lnTo>
                    <a:pt x="398" y="92"/>
                  </a:lnTo>
                  <a:lnTo>
                    <a:pt x="322" y="92"/>
                  </a:lnTo>
                  <a:lnTo>
                    <a:pt x="322" y="30"/>
                  </a:lnTo>
                  <a:lnTo>
                    <a:pt x="398" y="30"/>
                  </a:lnTo>
                  <a:lnTo>
                    <a:pt x="398" y="92"/>
                  </a:lnTo>
                  <a:close/>
                  <a:moveTo>
                    <a:pt x="398" y="196"/>
                  </a:moveTo>
                  <a:lnTo>
                    <a:pt x="398" y="196"/>
                  </a:lnTo>
                  <a:lnTo>
                    <a:pt x="322" y="196"/>
                  </a:lnTo>
                  <a:lnTo>
                    <a:pt x="322" y="134"/>
                  </a:lnTo>
                  <a:lnTo>
                    <a:pt x="398" y="134"/>
                  </a:lnTo>
                  <a:lnTo>
                    <a:pt x="398" y="196"/>
                  </a:lnTo>
                  <a:close/>
                  <a:moveTo>
                    <a:pt x="398" y="300"/>
                  </a:moveTo>
                  <a:lnTo>
                    <a:pt x="398" y="300"/>
                  </a:lnTo>
                  <a:lnTo>
                    <a:pt x="322" y="300"/>
                  </a:lnTo>
                  <a:lnTo>
                    <a:pt x="322" y="238"/>
                  </a:lnTo>
                  <a:lnTo>
                    <a:pt x="398" y="238"/>
                  </a:lnTo>
                  <a:lnTo>
                    <a:pt x="398" y="300"/>
                  </a:lnTo>
                  <a:close/>
                  <a:moveTo>
                    <a:pt x="289" y="92"/>
                  </a:moveTo>
                  <a:lnTo>
                    <a:pt x="289" y="92"/>
                  </a:lnTo>
                  <a:lnTo>
                    <a:pt x="213" y="92"/>
                  </a:lnTo>
                  <a:lnTo>
                    <a:pt x="213" y="30"/>
                  </a:lnTo>
                  <a:lnTo>
                    <a:pt x="289" y="30"/>
                  </a:lnTo>
                  <a:lnTo>
                    <a:pt x="289" y="92"/>
                  </a:lnTo>
                  <a:close/>
                  <a:moveTo>
                    <a:pt x="289" y="196"/>
                  </a:moveTo>
                  <a:lnTo>
                    <a:pt x="289" y="196"/>
                  </a:lnTo>
                  <a:lnTo>
                    <a:pt x="213" y="196"/>
                  </a:lnTo>
                  <a:lnTo>
                    <a:pt x="213" y="134"/>
                  </a:lnTo>
                  <a:lnTo>
                    <a:pt x="289" y="134"/>
                  </a:lnTo>
                  <a:lnTo>
                    <a:pt x="289" y="196"/>
                  </a:lnTo>
                  <a:close/>
                  <a:moveTo>
                    <a:pt x="289" y="300"/>
                  </a:moveTo>
                  <a:lnTo>
                    <a:pt x="289" y="300"/>
                  </a:lnTo>
                  <a:lnTo>
                    <a:pt x="213" y="300"/>
                  </a:lnTo>
                  <a:lnTo>
                    <a:pt x="213" y="238"/>
                  </a:lnTo>
                  <a:lnTo>
                    <a:pt x="289" y="238"/>
                  </a:lnTo>
                  <a:lnTo>
                    <a:pt x="289" y="300"/>
                  </a:lnTo>
                  <a:close/>
                  <a:moveTo>
                    <a:pt x="180" y="92"/>
                  </a:moveTo>
                  <a:lnTo>
                    <a:pt x="180" y="92"/>
                  </a:lnTo>
                  <a:lnTo>
                    <a:pt x="104" y="92"/>
                  </a:lnTo>
                  <a:lnTo>
                    <a:pt x="104" y="30"/>
                  </a:lnTo>
                  <a:lnTo>
                    <a:pt x="180" y="30"/>
                  </a:lnTo>
                  <a:lnTo>
                    <a:pt x="180" y="92"/>
                  </a:lnTo>
                  <a:close/>
                  <a:moveTo>
                    <a:pt x="180" y="196"/>
                  </a:moveTo>
                  <a:lnTo>
                    <a:pt x="180" y="196"/>
                  </a:lnTo>
                  <a:lnTo>
                    <a:pt x="104" y="196"/>
                  </a:lnTo>
                  <a:lnTo>
                    <a:pt x="104" y="134"/>
                  </a:lnTo>
                  <a:lnTo>
                    <a:pt x="180" y="134"/>
                  </a:lnTo>
                  <a:lnTo>
                    <a:pt x="180" y="196"/>
                  </a:lnTo>
                  <a:close/>
                  <a:moveTo>
                    <a:pt x="180" y="300"/>
                  </a:moveTo>
                  <a:lnTo>
                    <a:pt x="180" y="300"/>
                  </a:lnTo>
                  <a:lnTo>
                    <a:pt x="104" y="300"/>
                  </a:lnTo>
                  <a:lnTo>
                    <a:pt x="104" y="238"/>
                  </a:lnTo>
                  <a:lnTo>
                    <a:pt x="180" y="238"/>
                  </a:lnTo>
                  <a:lnTo>
                    <a:pt x="180" y="300"/>
                  </a:lnTo>
                  <a:close/>
                  <a:moveTo>
                    <a:pt x="0" y="333"/>
                  </a:moveTo>
                  <a:lnTo>
                    <a:pt x="0" y="333"/>
                  </a:lnTo>
                  <a:lnTo>
                    <a:pt x="502" y="333"/>
                  </a:lnTo>
                  <a:lnTo>
                    <a:pt x="502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8144270" y="1936775"/>
            <a:ext cx="32236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49" name="矩形 48"/>
          <p:cNvSpPr/>
          <p:nvPr/>
        </p:nvSpPr>
        <p:spPr>
          <a:xfrm>
            <a:off x="8144270" y="1444332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144270" y="4866936"/>
            <a:ext cx="32236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52" name="矩形 51"/>
          <p:cNvSpPr/>
          <p:nvPr/>
        </p:nvSpPr>
        <p:spPr>
          <a:xfrm>
            <a:off x="8144270" y="4374493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01334" y="1936775"/>
            <a:ext cx="32236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55" name="矩形 54"/>
          <p:cNvSpPr/>
          <p:nvPr/>
        </p:nvSpPr>
        <p:spPr>
          <a:xfrm>
            <a:off x="1688466" y="1444332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01334" y="4866936"/>
            <a:ext cx="32236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58" name="矩形 57"/>
          <p:cNvSpPr/>
          <p:nvPr/>
        </p:nvSpPr>
        <p:spPr>
          <a:xfrm>
            <a:off x="1688466" y="4374493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THREE</a:t>
            </a:r>
            <a:r>
              <a:rPr kumimoji="1" lang="zh-CN" altLang="en-US" dirty="0"/>
              <a:t> 经验教训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648448" y="1145664"/>
            <a:ext cx="3287280" cy="1625207"/>
            <a:chOff x="1043559" y="1150820"/>
            <a:chExt cx="3287280" cy="1625207"/>
          </a:xfrm>
        </p:grpSpPr>
        <p:sp>
          <p:nvSpPr>
            <p:cNvPr id="13" name="矩形 12"/>
            <p:cNvSpPr/>
            <p:nvPr/>
          </p:nvSpPr>
          <p:spPr>
            <a:xfrm>
              <a:off x="1043559" y="2083530"/>
              <a:ext cx="328728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094329" y="1631329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43559" y="1150820"/>
              <a:ext cx="1114408" cy="11726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en-US" altLang="zh-CN" sz="54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</a:t>
              </a: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4455661" y="1145664"/>
            <a:ext cx="3287280" cy="1625207"/>
            <a:chOff x="1043559" y="1150820"/>
            <a:chExt cx="3287280" cy="1625207"/>
          </a:xfrm>
        </p:grpSpPr>
        <p:sp>
          <p:nvSpPr>
            <p:cNvPr id="20" name="矩形 19"/>
            <p:cNvSpPr/>
            <p:nvPr/>
          </p:nvSpPr>
          <p:spPr>
            <a:xfrm>
              <a:off x="1043559" y="2083530"/>
              <a:ext cx="328728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094329" y="1631329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43559" y="1150820"/>
              <a:ext cx="1114408" cy="11726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en-US" altLang="zh-CN" sz="54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</a:t>
              </a: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8262873" y="1145664"/>
            <a:ext cx="3287280" cy="1625207"/>
            <a:chOff x="1043559" y="1150820"/>
            <a:chExt cx="3287280" cy="1625207"/>
          </a:xfrm>
        </p:grpSpPr>
        <p:sp>
          <p:nvSpPr>
            <p:cNvPr id="24" name="矩形 23"/>
            <p:cNvSpPr/>
            <p:nvPr/>
          </p:nvSpPr>
          <p:spPr>
            <a:xfrm>
              <a:off x="1043559" y="2083530"/>
              <a:ext cx="328728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094329" y="1631329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043559" y="1150820"/>
              <a:ext cx="1114408" cy="11726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en-US" altLang="zh-CN" sz="54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</a:t>
              </a: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8" name="直线连接符 7"/>
          <p:cNvCxnSpPr/>
          <p:nvPr/>
        </p:nvCxnSpPr>
        <p:spPr>
          <a:xfrm>
            <a:off x="4176889" y="1354667"/>
            <a:ext cx="0" cy="14162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7997584" y="1354667"/>
            <a:ext cx="0" cy="14162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404533" y="4866936"/>
            <a:ext cx="73829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29" name="矩形 28"/>
          <p:cNvSpPr/>
          <p:nvPr/>
        </p:nvSpPr>
        <p:spPr>
          <a:xfrm>
            <a:off x="4977745" y="4374493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经验教训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99"/>
          <a:stretch/>
        </p:blipFill>
        <p:spPr>
          <a:xfrm>
            <a:off x="0" y="1399822"/>
            <a:ext cx="8726311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8726310" y="1399822"/>
            <a:ext cx="3465689" cy="24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273158" y="2399619"/>
            <a:ext cx="25350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9273158" y="1907176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998404" y="4651338"/>
            <a:ext cx="3223642" cy="1184940"/>
            <a:chOff x="1224181" y="4549738"/>
            <a:chExt cx="3223642" cy="1184940"/>
          </a:xfrm>
        </p:grpSpPr>
        <p:sp>
          <p:nvSpPr>
            <p:cNvPr id="27" name="矩形 26"/>
            <p:cNvSpPr/>
            <p:nvPr/>
          </p:nvSpPr>
          <p:spPr>
            <a:xfrm>
              <a:off x="1224181" y="5042181"/>
              <a:ext cx="322364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24181" y="4549738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4514893" y="4651338"/>
            <a:ext cx="3223642" cy="1184940"/>
            <a:chOff x="1224181" y="4549738"/>
            <a:chExt cx="3223642" cy="1184940"/>
          </a:xfrm>
        </p:grpSpPr>
        <p:sp>
          <p:nvSpPr>
            <p:cNvPr id="31" name="矩形 30"/>
            <p:cNvSpPr/>
            <p:nvPr/>
          </p:nvSpPr>
          <p:spPr>
            <a:xfrm>
              <a:off x="1224181" y="5042181"/>
              <a:ext cx="322364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224181" y="4549738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8031382" y="4651338"/>
            <a:ext cx="3223642" cy="1184940"/>
            <a:chOff x="1224181" y="4549738"/>
            <a:chExt cx="3223642" cy="1184940"/>
          </a:xfrm>
        </p:grpSpPr>
        <p:sp>
          <p:nvSpPr>
            <p:cNvPr id="34" name="矩形 33"/>
            <p:cNvSpPr/>
            <p:nvPr/>
          </p:nvSpPr>
          <p:spPr>
            <a:xfrm>
              <a:off x="1224181" y="5042181"/>
              <a:ext cx="322364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224181" y="4549738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阶段计划</a:t>
            </a:r>
          </a:p>
        </p:txBody>
      </p:sp>
    </p:spTree>
    <p:extLst>
      <p:ext uri="{BB962C8B-B14F-4D97-AF65-F5344CB8AC3E}">
        <p14:creationId xmlns:p14="http://schemas.microsoft.com/office/powerpoint/2010/main" val="12454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FOUR</a:t>
            </a:r>
            <a:r>
              <a:rPr kumimoji="1" lang="zh-CN" altLang="en-US" dirty="0"/>
              <a:t> 阶段计划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014078"/>
            <a:ext cx="12192000" cy="1693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1339567"/>
            <a:ext cx="2399432" cy="1349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827184" y="3440874"/>
            <a:ext cx="23706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7" name="矩形 6"/>
          <p:cNvSpPr/>
          <p:nvPr/>
        </p:nvSpPr>
        <p:spPr>
          <a:xfrm>
            <a:off x="894262" y="2948431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30" y="1339567"/>
            <a:ext cx="2399432" cy="1349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3551313" y="3440874"/>
            <a:ext cx="23706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618391" y="2948431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59" y="1339567"/>
            <a:ext cx="2399432" cy="1349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6275442" y="3440874"/>
            <a:ext cx="23706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342520" y="2948431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89" y="1339567"/>
            <a:ext cx="2399432" cy="1349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矩形 18"/>
          <p:cNvSpPr/>
          <p:nvPr/>
        </p:nvSpPr>
        <p:spPr>
          <a:xfrm>
            <a:off x="8999572" y="3440874"/>
            <a:ext cx="23706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9066650" y="2948431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57689" y="5656488"/>
            <a:ext cx="62540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accent5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accent5"/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accent5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accent5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accent5"/>
                </a:solidFill>
                <a:latin typeface="+mn-ea"/>
              </a:rPr>
              <a:t>倍字间距。标题数字等都可以通过点击和重新输入进行更改。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145720" y="4645247"/>
            <a:ext cx="3877985" cy="81253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36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FOUR</a:t>
            </a:r>
            <a:r>
              <a:rPr kumimoji="1" lang="zh-CN" altLang="en-US" dirty="0"/>
              <a:t> 阶段计划</a:t>
            </a:r>
          </a:p>
        </p:txBody>
      </p:sp>
      <p:sp>
        <p:nvSpPr>
          <p:cNvPr id="3" name="椭圆 2"/>
          <p:cNvSpPr/>
          <p:nvPr/>
        </p:nvSpPr>
        <p:spPr>
          <a:xfrm>
            <a:off x="1499458" y="2718113"/>
            <a:ext cx="1372958" cy="1372958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/>
              <a:t>01</a:t>
            </a:r>
            <a:endParaRPr kumimoji="1" lang="zh-CN" altLang="en-US" sz="4000" b="1" dirty="0"/>
          </a:p>
        </p:txBody>
      </p:sp>
      <p:sp>
        <p:nvSpPr>
          <p:cNvPr id="30" name="矩形 29"/>
          <p:cNvSpPr/>
          <p:nvPr/>
        </p:nvSpPr>
        <p:spPr>
          <a:xfrm>
            <a:off x="1000604" y="1632663"/>
            <a:ext cx="23706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31" name="矩形 30"/>
          <p:cNvSpPr/>
          <p:nvPr/>
        </p:nvSpPr>
        <p:spPr>
          <a:xfrm>
            <a:off x="1067682" y="1140220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115029" y="2718113"/>
            <a:ext cx="1372958" cy="1372958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02</a:t>
            </a:r>
            <a:endParaRPr kumimoji="1" lang="zh-CN" altLang="en-US" sz="4000" b="1" dirty="0"/>
          </a:p>
        </p:txBody>
      </p:sp>
      <p:sp>
        <p:nvSpPr>
          <p:cNvPr id="34" name="矩形 33"/>
          <p:cNvSpPr/>
          <p:nvPr/>
        </p:nvSpPr>
        <p:spPr>
          <a:xfrm>
            <a:off x="3616175" y="1632663"/>
            <a:ext cx="23706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35" name="矩形 34"/>
          <p:cNvSpPr/>
          <p:nvPr/>
        </p:nvSpPr>
        <p:spPr>
          <a:xfrm>
            <a:off x="3683253" y="1140220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730600" y="2718113"/>
            <a:ext cx="1372958" cy="1372958"/>
          </a:xfrm>
          <a:prstGeom prst="ellipse">
            <a:avLst/>
          </a:prstGeom>
          <a:solidFill>
            <a:schemeClr val="accent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03</a:t>
            </a:r>
            <a:endParaRPr kumimoji="1" lang="zh-CN" altLang="en-US" sz="4000" b="1" dirty="0"/>
          </a:p>
        </p:txBody>
      </p:sp>
      <p:sp>
        <p:nvSpPr>
          <p:cNvPr id="38" name="矩形 37"/>
          <p:cNvSpPr/>
          <p:nvPr/>
        </p:nvSpPr>
        <p:spPr>
          <a:xfrm>
            <a:off x="6231746" y="1632663"/>
            <a:ext cx="23706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298824" y="1140220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9346171" y="2718113"/>
            <a:ext cx="1372958" cy="1372958"/>
          </a:xfrm>
          <a:prstGeom prst="ellipse">
            <a:avLst/>
          </a:prstGeom>
          <a:solidFill>
            <a:schemeClr val="accent4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04</a:t>
            </a:r>
            <a:endParaRPr kumimoji="1" lang="zh-CN" altLang="en-US" sz="4000" b="1" dirty="0"/>
          </a:p>
        </p:txBody>
      </p:sp>
      <p:sp>
        <p:nvSpPr>
          <p:cNvPr id="42" name="矩形 41"/>
          <p:cNvSpPr/>
          <p:nvPr/>
        </p:nvSpPr>
        <p:spPr>
          <a:xfrm>
            <a:off x="8847317" y="1632663"/>
            <a:ext cx="23706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914395" y="1140220"/>
            <a:ext cx="22365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FOUR</a:t>
            </a:r>
            <a:r>
              <a:rPr kumimoji="1" lang="zh-CN" altLang="en-US" dirty="0"/>
              <a:t> 阶段计划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35" y="1247743"/>
            <a:ext cx="2646879" cy="1488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矩形 31"/>
          <p:cNvSpPr/>
          <p:nvPr/>
        </p:nvSpPr>
        <p:spPr>
          <a:xfrm>
            <a:off x="1256636" y="2995727"/>
            <a:ext cx="2646879" cy="57246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400" b="1" kern="0" dirty="0">
              <a:solidFill>
                <a:schemeClr val="bg1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07" y="1247743"/>
            <a:ext cx="2646879" cy="1488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矩形 33"/>
          <p:cNvSpPr/>
          <p:nvPr/>
        </p:nvSpPr>
        <p:spPr>
          <a:xfrm>
            <a:off x="4530608" y="2995727"/>
            <a:ext cx="2646879" cy="57246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400" b="1" kern="0" dirty="0">
              <a:solidFill>
                <a:schemeClr val="bg1"/>
              </a:solidFill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07" y="3828032"/>
            <a:ext cx="2646879" cy="1488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" name="矩形 52"/>
          <p:cNvSpPr/>
          <p:nvPr/>
        </p:nvSpPr>
        <p:spPr>
          <a:xfrm>
            <a:off x="4530608" y="5576016"/>
            <a:ext cx="2646879" cy="572464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400" b="1" kern="0" dirty="0">
              <a:solidFill>
                <a:schemeClr val="bg1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04" y="3828032"/>
            <a:ext cx="2646879" cy="1488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" name="矩形 58"/>
          <p:cNvSpPr/>
          <p:nvPr/>
        </p:nvSpPr>
        <p:spPr>
          <a:xfrm>
            <a:off x="7778305" y="5576016"/>
            <a:ext cx="2646879" cy="572464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感谢聆听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THANK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WATCHING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PRESENTED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ONE</a:t>
            </a:r>
            <a:r>
              <a:rPr kumimoji="1" lang="zh-CN" altLang="en-US" dirty="0"/>
              <a:t> 工作回顾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TWO</a:t>
            </a:r>
            <a:r>
              <a:rPr kumimoji="1" lang="zh-CN" altLang="en-US" dirty="0"/>
              <a:t> 心得体会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THREE</a:t>
            </a:r>
            <a:r>
              <a:rPr kumimoji="1" lang="zh-CN" altLang="en-US" dirty="0"/>
              <a:t> 经验教训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zh-CN" dirty="0"/>
              <a:t>FOUR</a:t>
            </a:r>
            <a:r>
              <a:rPr kumimoji="1" lang="zh-CN" altLang="en-US" dirty="0"/>
              <a:t> 阶段计划</a:t>
            </a:r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47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6279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ONE </a:t>
            </a:r>
            <a:r>
              <a:rPr kumimoji="1" lang="zh-CN" altLang="en-US" dirty="0"/>
              <a:t>工作回顾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10134047"/>
              </p:ext>
            </p:extLst>
          </p:nvPr>
        </p:nvGraphicFramePr>
        <p:xfrm>
          <a:off x="948267" y="1896533"/>
          <a:ext cx="5418666" cy="368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037095" y="2928325"/>
            <a:ext cx="29921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7238797" y="1490133"/>
            <a:ext cx="3467616" cy="732508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32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3200" b="1" kern="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38798" y="2332307"/>
            <a:ext cx="346761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" name="矩形 7"/>
          <p:cNvSpPr/>
          <p:nvPr/>
        </p:nvSpPr>
        <p:spPr>
          <a:xfrm>
            <a:off x="7238797" y="2928325"/>
            <a:ext cx="643125" cy="73250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37095" y="3764408"/>
            <a:ext cx="29921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7238797" y="3764408"/>
            <a:ext cx="643125" cy="73250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37095" y="4600491"/>
            <a:ext cx="29921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238797" y="4600491"/>
            <a:ext cx="643125" cy="73250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ONE</a:t>
            </a:r>
            <a:r>
              <a:rPr kumimoji="1" lang="zh-CN" altLang="en-US" dirty="0"/>
              <a:t> 工作回顾</a:t>
            </a: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61101360"/>
              </p:ext>
            </p:extLst>
          </p:nvPr>
        </p:nvGraphicFramePr>
        <p:xfrm>
          <a:off x="3891696" y="1862667"/>
          <a:ext cx="357323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327394" y="1551081"/>
            <a:ext cx="1900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修改。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16706" y="1571086"/>
            <a:ext cx="931665" cy="65248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2800" b="1" kern="0">
                <a:solidFill>
                  <a:schemeClr val="bg1"/>
                </a:solidFill>
              </a:rPr>
              <a:t>TITLE</a:t>
            </a:r>
            <a:endParaRPr lang="en-US" altLang="zh-CN" sz="2800" b="1" kern="0" dirty="0">
              <a:solidFill>
                <a:schemeClr val="bg1"/>
              </a:solidFill>
            </a:endParaRPr>
          </a:p>
        </p:txBody>
      </p:sp>
      <p:cxnSp>
        <p:nvCxnSpPr>
          <p:cNvPr id="7" name="肘形连接符 6"/>
          <p:cNvCxnSpPr>
            <a:stCxn id="5" idx="1"/>
          </p:cNvCxnSpPr>
          <p:nvPr/>
        </p:nvCxnSpPr>
        <p:spPr>
          <a:xfrm rot="10800000" flipV="1">
            <a:off x="6558844" y="1897328"/>
            <a:ext cx="757862" cy="9926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1867" y="4198326"/>
            <a:ext cx="186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修改。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8652" y="4218331"/>
            <a:ext cx="931665" cy="6524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2800" b="1" kern="0">
                <a:solidFill>
                  <a:schemeClr val="bg1"/>
                </a:solidFill>
              </a:rPr>
              <a:t>TITLE</a:t>
            </a:r>
            <a:endParaRPr lang="en-US" altLang="zh-CN" sz="2800" b="1" kern="0" dirty="0">
              <a:solidFill>
                <a:schemeClr val="bg1"/>
              </a:solidFill>
            </a:endParaRPr>
          </a:p>
        </p:txBody>
      </p:sp>
      <p:cxnSp>
        <p:nvCxnSpPr>
          <p:cNvPr id="11" name="肘形连接符 10"/>
          <p:cNvCxnSpPr>
            <a:stCxn id="9" idx="3"/>
          </p:cNvCxnSpPr>
          <p:nvPr/>
        </p:nvCxnSpPr>
        <p:spPr>
          <a:xfrm flipV="1">
            <a:off x="3440317" y="3533422"/>
            <a:ext cx="1018794" cy="1011152"/>
          </a:xfrm>
          <a:prstGeom prst="bentConnector3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267647" y="4483449"/>
            <a:ext cx="276637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327394" y="3678767"/>
            <a:ext cx="2646878" cy="57246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ONE </a:t>
            </a:r>
            <a:r>
              <a:rPr kumimoji="1" lang="zh-CN" altLang="en-US" dirty="0"/>
              <a:t>工作回顾</a:t>
            </a: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910210050"/>
              </p:ext>
            </p:extLst>
          </p:nvPr>
        </p:nvGraphicFramePr>
        <p:xfrm>
          <a:off x="4247609" y="2280356"/>
          <a:ext cx="3696782" cy="285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182048" y="1640286"/>
            <a:ext cx="2010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406326" y="1720308"/>
            <a:ext cx="643125" cy="732508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182048" y="2996029"/>
            <a:ext cx="2010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406326" y="3076051"/>
            <a:ext cx="643125" cy="732508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182048" y="4351771"/>
            <a:ext cx="2010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406326" y="4431793"/>
            <a:ext cx="643125" cy="732508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210529" y="1640286"/>
            <a:ext cx="2010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3353142" y="1720308"/>
            <a:ext cx="643125" cy="73250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210529" y="2996029"/>
            <a:ext cx="2010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3353142" y="3076051"/>
            <a:ext cx="643125" cy="73250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210529" y="4351771"/>
            <a:ext cx="2010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3353142" y="4431793"/>
            <a:ext cx="643125" cy="73250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7876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心得体会</a:t>
            </a:r>
          </a:p>
        </p:txBody>
      </p:sp>
    </p:spTree>
    <p:extLst>
      <p:ext uri="{BB962C8B-B14F-4D97-AF65-F5344CB8AC3E}">
        <p14:creationId xmlns:p14="http://schemas.microsoft.com/office/powerpoint/2010/main" val="19872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心得体会</a:t>
            </a:r>
          </a:p>
        </p:txBody>
      </p:sp>
      <p:grpSp>
        <p:nvGrpSpPr>
          <p:cNvPr id="21" name="组 20"/>
          <p:cNvGrpSpPr/>
          <p:nvPr/>
        </p:nvGrpSpPr>
        <p:grpSpPr>
          <a:xfrm>
            <a:off x="6553775" y="2066031"/>
            <a:ext cx="1731675" cy="4791968"/>
            <a:chOff x="6553775" y="2066031"/>
            <a:chExt cx="1731675" cy="4791968"/>
          </a:xfrm>
        </p:grpSpPr>
        <p:sp>
          <p:nvSpPr>
            <p:cNvPr id="18" name="矩形 17"/>
            <p:cNvSpPr/>
            <p:nvPr/>
          </p:nvSpPr>
          <p:spPr>
            <a:xfrm>
              <a:off x="7062442" y="2839157"/>
              <a:ext cx="174603" cy="40188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形状 6"/>
            <p:cNvSpPr/>
            <p:nvPr/>
          </p:nvSpPr>
          <p:spPr>
            <a:xfrm>
              <a:off x="6553775" y="2066031"/>
              <a:ext cx="1731675" cy="773126"/>
            </a:xfrm>
            <a:custGeom>
              <a:avLst/>
              <a:gdLst>
                <a:gd name="connsiteX0" fmla="*/ 2042412 w 4109182"/>
                <a:gd name="connsiteY0" fmla="*/ 0 h 1834592"/>
                <a:gd name="connsiteX1" fmla="*/ 3005744 w 4109182"/>
                <a:gd name="connsiteY1" fmla="*/ 512199 h 1834592"/>
                <a:gd name="connsiteX2" fmla="*/ 3017040 w 4109182"/>
                <a:gd name="connsiteY2" fmla="*/ 533011 h 1834592"/>
                <a:gd name="connsiteX3" fmla="*/ 3021755 w 4109182"/>
                <a:gd name="connsiteY3" fmla="*/ 531799 h 1834592"/>
                <a:gd name="connsiteX4" fmla="*/ 3204150 w 4109182"/>
                <a:gd name="connsiteY4" fmla="*/ 513412 h 1834592"/>
                <a:gd name="connsiteX5" fmla="*/ 4090795 w 4109182"/>
                <a:gd name="connsiteY5" fmla="*/ 1236048 h 1834592"/>
                <a:gd name="connsiteX6" fmla="*/ 4108710 w 4109182"/>
                <a:gd name="connsiteY6" fmla="*/ 1413760 h 1834592"/>
                <a:gd name="connsiteX7" fmla="*/ 4109181 w 4109182"/>
                <a:gd name="connsiteY7" fmla="*/ 1413760 h 1834592"/>
                <a:gd name="connsiteX8" fmla="*/ 4109181 w 4109182"/>
                <a:gd name="connsiteY8" fmla="*/ 1418434 h 1834592"/>
                <a:gd name="connsiteX9" fmla="*/ 4109182 w 4109182"/>
                <a:gd name="connsiteY9" fmla="*/ 1418444 h 1834592"/>
                <a:gd name="connsiteX10" fmla="*/ 4109181 w 4109182"/>
                <a:gd name="connsiteY10" fmla="*/ 1418454 h 1834592"/>
                <a:gd name="connsiteX11" fmla="*/ 4109181 w 4109182"/>
                <a:gd name="connsiteY11" fmla="*/ 1658827 h 1834592"/>
                <a:gd name="connsiteX12" fmla="*/ 4109181 w 4109182"/>
                <a:gd name="connsiteY12" fmla="*/ 1834592 h 1834592"/>
                <a:gd name="connsiteX13" fmla="*/ 0 w 4109182"/>
                <a:gd name="connsiteY13" fmla="*/ 1834592 h 1834592"/>
                <a:gd name="connsiteX14" fmla="*/ 0 w 4109182"/>
                <a:gd name="connsiteY14" fmla="*/ 1658827 h 1834592"/>
                <a:gd name="connsiteX15" fmla="*/ 3266 w 4109182"/>
                <a:gd name="connsiteY15" fmla="*/ 1658827 h 1834592"/>
                <a:gd name="connsiteX16" fmla="*/ 0 w 4109182"/>
                <a:gd name="connsiteY16" fmla="*/ 1626432 h 1834592"/>
                <a:gd name="connsiteX17" fmla="*/ 697044 w 4109182"/>
                <a:gd name="connsiteY17" fmla="*/ 929388 h 1834592"/>
                <a:gd name="connsiteX18" fmla="*/ 837523 w 4109182"/>
                <a:gd name="connsiteY18" fmla="*/ 943549 h 1834592"/>
                <a:gd name="connsiteX19" fmla="*/ 900692 w 4109182"/>
                <a:gd name="connsiteY19" fmla="*/ 963158 h 1834592"/>
                <a:gd name="connsiteX20" fmla="*/ 904276 w 4109182"/>
                <a:gd name="connsiteY20" fmla="*/ 927607 h 1834592"/>
                <a:gd name="connsiteX21" fmla="*/ 2042412 w 4109182"/>
                <a:gd name="connsiteY21" fmla="*/ 0 h 183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9182" h="1834592">
                  <a:moveTo>
                    <a:pt x="2042412" y="0"/>
                  </a:moveTo>
                  <a:cubicBezTo>
                    <a:pt x="2443418" y="0"/>
                    <a:pt x="2796970" y="203175"/>
                    <a:pt x="3005744" y="512199"/>
                  </a:cubicBezTo>
                  <a:lnTo>
                    <a:pt x="3017040" y="533011"/>
                  </a:lnTo>
                  <a:lnTo>
                    <a:pt x="3021755" y="531799"/>
                  </a:lnTo>
                  <a:cubicBezTo>
                    <a:pt x="3080670" y="519743"/>
                    <a:pt x="3141671" y="513412"/>
                    <a:pt x="3204150" y="513412"/>
                  </a:cubicBezTo>
                  <a:cubicBezTo>
                    <a:pt x="3641506" y="513412"/>
                    <a:pt x="4006404" y="823641"/>
                    <a:pt x="4090795" y="1236048"/>
                  </a:cubicBezTo>
                  <a:lnTo>
                    <a:pt x="4108710" y="1413760"/>
                  </a:lnTo>
                  <a:lnTo>
                    <a:pt x="4109181" y="1413760"/>
                  </a:lnTo>
                  <a:lnTo>
                    <a:pt x="4109181" y="1418434"/>
                  </a:lnTo>
                  <a:lnTo>
                    <a:pt x="4109182" y="1418444"/>
                  </a:lnTo>
                  <a:lnTo>
                    <a:pt x="4109181" y="1418454"/>
                  </a:lnTo>
                  <a:lnTo>
                    <a:pt x="4109181" y="1658827"/>
                  </a:lnTo>
                  <a:lnTo>
                    <a:pt x="4109181" y="1834592"/>
                  </a:lnTo>
                  <a:lnTo>
                    <a:pt x="0" y="1834592"/>
                  </a:lnTo>
                  <a:lnTo>
                    <a:pt x="0" y="1658827"/>
                  </a:lnTo>
                  <a:lnTo>
                    <a:pt x="3266" y="1658827"/>
                  </a:lnTo>
                  <a:lnTo>
                    <a:pt x="0" y="1626432"/>
                  </a:lnTo>
                  <a:cubicBezTo>
                    <a:pt x="0" y="1241465"/>
                    <a:pt x="312077" y="929388"/>
                    <a:pt x="697044" y="929388"/>
                  </a:cubicBezTo>
                  <a:cubicBezTo>
                    <a:pt x="745165" y="929388"/>
                    <a:pt x="792147" y="934264"/>
                    <a:pt x="837523" y="943549"/>
                  </a:cubicBezTo>
                  <a:lnTo>
                    <a:pt x="900692" y="963158"/>
                  </a:lnTo>
                  <a:lnTo>
                    <a:pt x="904276" y="927607"/>
                  </a:lnTo>
                  <a:cubicBezTo>
                    <a:pt x="1012604" y="398223"/>
                    <a:pt x="1481003" y="0"/>
                    <a:pt x="2042412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3438256" y="2369433"/>
            <a:ext cx="1422152" cy="4488566"/>
            <a:chOff x="3438256" y="2369433"/>
            <a:chExt cx="1422152" cy="4488566"/>
          </a:xfrm>
        </p:grpSpPr>
        <p:sp>
          <p:nvSpPr>
            <p:cNvPr id="17" name="矩形 16"/>
            <p:cNvSpPr/>
            <p:nvPr/>
          </p:nvSpPr>
          <p:spPr>
            <a:xfrm>
              <a:off x="4133098" y="2949489"/>
              <a:ext cx="160014" cy="39085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/>
            <p:cNvSpPr/>
            <p:nvPr/>
          </p:nvSpPr>
          <p:spPr>
            <a:xfrm>
              <a:off x="3438256" y="2369433"/>
              <a:ext cx="1422152" cy="634936"/>
            </a:xfrm>
            <a:custGeom>
              <a:avLst/>
              <a:gdLst>
                <a:gd name="connsiteX0" fmla="*/ 2042412 w 4109182"/>
                <a:gd name="connsiteY0" fmla="*/ 0 h 1834592"/>
                <a:gd name="connsiteX1" fmla="*/ 3005744 w 4109182"/>
                <a:gd name="connsiteY1" fmla="*/ 512199 h 1834592"/>
                <a:gd name="connsiteX2" fmla="*/ 3017040 w 4109182"/>
                <a:gd name="connsiteY2" fmla="*/ 533011 h 1834592"/>
                <a:gd name="connsiteX3" fmla="*/ 3021755 w 4109182"/>
                <a:gd name="connsiteY3" fmla="*/ 531799 h 1834592"/>
                <a:gd name="connsiteX4" fmla="*/ 3204150 w 4109182"/>
                <a:gd name="connsiteY4" fmla="*/ 513412 h 1834592"/>
                <a:gd name="connsiteX5" fmla="*/ 4090795 w 4109182"/>
                <a:gd name="connsiteY5" fmla="*/ 1236048 h 1834592"/>
                <a:gd name="connsiteX6" fmla="*/ 4108710 w 4109182"/>
                <a:gd name="connsiteY6" fmla="*/ 1413760 h 1834592"/>
                <a:gd name="connsiteX7" fmla="*/ 4109181 w 4109182"/>
                <a:gd name="connsiteY7" fmla="*/ 1413760 h 1834592"/>
                <a:gd name="connsiteX8" fmla="*/ 4109181 w 4109182"/>
                <a:gd name="connsiteY8" fmla="*/ 1418434 h 1834592"/>
                <a:gd name="connsiteX9" fmla="*/ 4109182 w 4109182"/>
                <a:gd name="connsiteY9" fmla="*/ 1418444 h 1834592"/>
                <a:gd name="connsiteX10" fmla="*/ 4109181 w 4109182"/>
                <a:gd name="connsiteY10" fmla="*/ 1418454 h 1834592"/>
                <a:gd name="connsiteX11" fmla="*/ 4109181 w 4109182"/>
                <a:gd name="connsiteY11" fmla="*/ 1658827 h 1834592"/>
                <a:gd name="connsiteX12" fmla="*/ 4109181 w 4109182"/>
                <a:gd name="connsiteY12" fmla="*/ 1834592 h 1834592"/>
                <a:gd name="connsiteX13" fmla="*/ 0 w 4109182"/>
                <a:gd name="connsiteY13" fmla="*/ 1834592 h 1834592"/>
                <a:gd name="connsiteX14" fmla="*/ 0 w 4109182"/>
                <a:gd name="connsiteY14" fmla="*/ 1658827 h 1834592"/>
                <a:gd name="connsiteX15" fmla="*/ 3266 w 4109182"/>
                <a:gd name="connsiteY15" fmla="*/ 1658827 h 1834592"/>
                <a:gd name="connsiteX16" fmla="*/ 0 w 4109182"/>
                <a:gd name="connsiteY16" fmla="*/ 1626432 h 1834592"/>
                <a:gd name="connsiteX17" fmla="*/ 697044 w 4109182"/>
                <a:gd name="connsiteY17" fmla="*/ 929388 h 1834592"/>
                <a:gd name="connsiteX18" fmla="*/ 837523 w 4109182"/>
                <a:gd name="connsiteY18" fmla="*/ 943549 h 1834592"/>
                <a:gd name="connsiteX19" fmla="*/ 900692 w 4109182"/>
                <a:gd name="connsiteY19" fmla="*/ 963158 h 1834592"/>
                <a:gd name="connsiteX20" fmla="*/ 904276 w 4109182"/>
                <a:gd name="connsiteY20" fmla="*/ 927607 h 1834592"/>
                <a:gd name="connsiteX21" fmla="*/ 2042412 w 4109182"/>
                <a:gd name="connsiteY21" fmla="*/ 0 h 183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9182" h="1834592">
                  <a:moveTo>
                    <a:pt x="2042412" y="0"/>
                  </a:moveTo>
                  <a:cubicBezTo>
                    <a:pt x="2443418" y="0"/>
                    <a:pt x="2796970" y="203175"/>
                    <a:pt x="3005744" y="512199"/>
                  </a:cubicBezTo>
                  <a:lnTo>
                    <a:pt x="3017040" y="533011"/>
                  </a:lnTo>
                  <a:lnTo>
                    <a:pt x="3021755" y="531799"/>
                  </a:lnTo>
                  <a:cubicBezTo>
                    <a:pt x="3080670" y="519743"/>
                    <a:pt x="3141671" y="513412"/>
                    <a:pt x="3204150" y="513412"/>
                  </a:cubicBezTo>
                  <a:cubicBezTo>
                    <a:pt x="3641506" y="513412"/>
                    <a:pt x="4006404" y="823641"/>
                    <a:pt x="4090795" y="1236048"/>
                  </a:cubicBezTo>
                  <a:lnTo>
                    <a:pt x="4108710" y="1413760"/>
                  </a:lnTo>
                  <a:lnTo>
                    <a:pt x="4109181" y="1413760"/>
                  </a:lnTo>
                  <a:lnTo>
                    <a:pt x="4109181" y="1418434"/>
                  </a:lnTo>
                  <a:lnTo>
                    <a:pt x="4109182" y="1418444"/>
                  </a:lnTo>
                  <a:lnTo>
                    <a:pt x="4109181" y="1418454"/>
                  </a:lnTo>
                  <a:lnTo>
                    <a:pt x="4109181" y="1658827"/>
                  </a:lnTo>
                  <a:lnTo>
                    <a:pt x="4109181" y="1834592"/>
                  </a:lnTo>
                  <a:lnTo>
                    <a:pt x="0" y="1834592"/>
                  </a:lnTo>
                  <a:lnTo>
                    <a:pt x="0" y="1658827"/>
                  </a:lnTo>
                  <a:lnTo>
                    <a:pt x="3266" y="1658827"/>
                  </a:lnTo>
                  <a:lnTo>
                    <a:pt x="0" y="1626432"/>
                  </a:lnTo>
                  <a:cubicBezTo>
                    <a:pt x="0" y="1241465"/>
                    <a:pt x="312077" y="929388"/>
                    <a:pt x="697044" y="929388"/>
                  </a:cubicBezTo>
                  <a:cubicBezTo>
                    <a:pt x="745165" y="929388"/>
                    <a:pt x="792147" y="934264"/>
                    <a:pt x="837523" y="943549"/>
                  </a:cubicBezTo>
                  <a:lnTo>
                    <a:pt x="900692" y="963158"/>
                  </a:lnTo>
                  <a:lnTo>
                    <a:pt x="904276" y="927607"/>
                  </a:lnTo>
                  <a:cubicBezTo>
                    <a:pt x="1012604" y="398223"/>
                    <a:pt x="1481003" y="0"/>
                    <a:pt x="2042412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9" name="任意形状 8"/>
          <p:cNvSpPr/>
          <p:nvPr/>
        </p:nvSpPr>
        <p:spPr>
          <a:xfrm>
            <a:off x="4389413" y="4160438"/>
            <a:ext cx="711076" cy="317468"/>
          </a:xfrm>
          <a:custGeom>
            <a:avLst/>
            <a:gdLst>
              <a:gd name="connsiteX0" fmla="*/ 2042412 w 4109182"/>
              <a:gd name="connsiteY0" fmla="*/ 0 h 1834592"/>
              <a:gd name="connsiteX1" fmla="*/ 3005744 w 4109182"/>
              <a:gd name="connsiteY1" fmla="*/ 512199 h 1834592"/>
              <a:gd name="connsiteX2" fmla="*/ 3017040 w 4109182"/>
              <a:gd name="connsiteY2" fmla="*/ 533011 h 1834592"/>
              <a:gd name="connsiteX3" fmla="*/ 3021755 w 4109182"/>
              <a:gd name="connsiteY3" fmla="*/ 531799 h 1834592"/>
              <a:gd name="connsiteX4" fmla="*/ 3204150 w 4109182"/>
              <a:gd name="connsiteY4" fmla="*/ 513412 h 1834592"/>
              <a:gd name="connsiteX5" fmla="*/ 4090795 w 4109182"/>
              <a:gd name="connsiteY5" fmla="*/ 1236048 h 1834592"/>
              <a:gd name="connsiteX6" fmla="*/ 4108710 w 4109182"/>
              <a:gd name="connsiteY6" fmla="*/ 1413760 h 1834592"/>
              <a:gd name="connsiteX7" fmla="*/ 4109181 w 4109182"/>
              <a:gd name="connsiteY7" fmla="*/ 1413760 h 1834592"/>
              <a:gd name="connsiteX8" fmla="*/ 4109181 w 4109182"/>
              <a:gd name="connsiteY8" fmla="*/ 1418434 h 1834592"/>
              <a:gd name="connsiteX9" fmla="*/ 4109182 w 4109182"/>
              <a:gd name="connsiteY9" fmla="*/ 1418444 h 1834592"/>
              <a:gd name="connsiteX10" fmla="*/ 4109181 w 4109182"/>
              <a:gd name="connsiteY10" fmla="*/ 1418454 h 1834592"/>
              <a:gd name="connsiteX11" fmla="*/ 4109181 w 4109182"/>
              <a:gd name="connsiteY11" fmla="*/ 1658827 h 1834592"/>
              <a:gd name="connsiteX12" fmla="*/ 4109181 w 4109182"/>
              <a:gd name="connsiteY12" fmla="*/ 1834592 h 1834592"/>
              <a:gd name="connsiteX13" fmla="*/ 0 w 4109182"/>
              <a:gd name="connsiteY13" fmla="*/ 1834592 h 1834592"/>
              <a:gd name="connsiteX14" fmla="*/ 0 w 4109182"/>
              <a:gd name="connsiteY14" fmla="*/ 1658827 h 1834592"/>
              <a:gd name="connsiteX15" fmla="*/ 3266 w 4109182"/>
              <a:gd name="connsiteY15" fmla="*/ 1658827 h 1834592"/>
              <a:gd name="connsiteX16" fmla="*/ 0 w 4109182"/>
              <a:gd name="connsiteY16" fmla="*/ 1626432 h 1834592"/>
              <a:gd name="connsiteX17" fmla="*/ 697044 w 4109182"/>
              <a:gd name="connsiteY17" fmla="*/ 929388 h 1834592"/>
              <a:gd name="connsiteX18" fmla="*/ 837523 w 4109182"/>
              <a:gd name="connsiteY18" fmla="*/ 943549 h 1834592"/>
              <a:gd name="connsiteX19" fmla="*/ 900692 w 4109182"/>
              <a:gd name="connsiteY19" fmla="*/ 963158 h 1834592"/>
              <a:gd name="connsiteX20" fmla="*/ 904276 w 4109182"/>
              <a:gd name="connsiteY20" fmla="*/ 927607 h 1834592"/>
              <a:gd name="connsiteX21" fmla="*/ 2042412 w 4109182"/>
              <a:gd name="connsiteY21" fmla="*/ 0 h 183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09182" h="1834592">
                <a:moveTo>
                  <a:pt x="2042412" y="0"/>
                </a:moveTo>
                <a:cubicBezTo>
                  <a:pt x="2443418" y="0"/>
                  <a:pt x="2796970" y="203175"/>
                  <a:pt x="3005744" y="512199"/>
                </a:cubicBezTo>
                <a:lnTo>
                  <a:pt x="3017040" y="533011"/>
                </a:lnTo>
                <a:lnTo>
                  <a:pt x="3021755" y="531799"/>
                </a:lnTo>
                <a:cubicBezTo>
                  <a:pt x="3080670" y="519743"/>
                  <a:pt x="3141671" y="513412"/>
                  <a:pt x="3204150" y="513412"/>
                </a:cubicBezTo>
                <a:cubicBezTo>
                  <a:pt x="3641506" y="513412"/>
                  <a:pt x="4006404" y="823641"/>
                  <a:pt x="4090795" y="1236048"/>
                </a:cubicBezTo>
                <a:lnTo>
                  <a:pt x="4108710" y="1413760"/>
                </a:lnTo>
                <a:lnTo>
                  <a:pt x="4109181" y="1413760"/>
                </a:lnTo>
                <a:lnTo>
                  <a:pt x="4109181" y="1418434"/>
                </a:lnTo>
                <a:lnTo>
                  <a:pt x="4109182" y="1418444"/>
                </a:lnTo>
                <a:lnTo>
                  <a:pt x="4109181" y="1418454"/>
                </a:lnTo>
                <a:lnTo>
                  <a:pt x="4109181" y="1658827"/>
                </a:lnTo>
                <a:lnTo>
                  <a:pt x="4109181" y="1834592"/>
                </a:lnTo>
                <a:lnTo>
                  <a:pt x="0" y="1834592"/>
                </a:lnTo>
                <a:lnTo>
                  <a:pt x="0" y="1658827"/>
                </a:lnTo>
                <a:lnTo>
                  <a:pt x="3266" y="1658827"/>
                </a:lnTo>
                <a:lnTo>
                  <a:pt x="0" y="1626432"/>
                </a:lnTo>
                <a:cubicBezTo>
                  <a:pt x="0" y="1241465"/>
                  <a:pt x="312077" y="929388"/>
                  <a:pt x="697044" y="929388"/>
                </a:cubicBezTo>
                <a:cubicBezTo>
                  <a:pt x="745165" y="929388"/>
                  <a:pt x="792147" y="934264"/>
                  <a:pt x="837523" y="943549"/>
                </a:cubicBezTo>
                <a:lnTo>
                  <a:pt x="900692" y="963158"/>
                </a:lnTo>
                <a:lnTo>
                  <a:pt x="904276" y="927607"/>
                </a:lnTo>
                <a:cubicBezTo>
                  <a:pt x="1012604" y="398223"/>
                  <a:pt x="1481003" y="0"/>
                  <a:pt x="204241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任意形状 9"/>
          <p:cNvSpPr/>
          <p:nvPr/>
        </p:nvSpPr>
        <p:spPr>
          <a:xfrm>
            <a:off x="5842699" y="1907297"/>
            <a:ext cx="711076" cy="317468"/>
          </a:xfrm>
          <a:custGeom>
            <a:avLst/>
            <a:gdLst>
              <a:gd name="connsiteX0" fmla="*/ 2042412 w 4109182"/>
              <a:gd name="connsiteY0" fmla="*/ 0 h 1834592"/>
              <a:gd name="connsiteX1" fmla="*/ 3005744 w 4109182"/>
              <a:gd name="connsiteY1" fmla="*/ 512199 h 1834592"/>
              <a:gd name="connsiteX2" fmla="*/ 3017040 w 4109182"/>
              <a:gd name="connsiteY2" fmla="*/ 533011 h 1834592"/>
              <a:gd name="connsiteX3" fmla="*/ 3021755 w 4109182"/>
              <a:gd name="connsiteY3" fmla="*/ 531799 h 1834592"/>
              <a:gd name="connsiteX4" fmla="*/ 3204150 w 4109182"/>
              <a:gd name="connsiteY4" fmla="*/ 513412 h 1834592"/>
              <a:gd name="connsiteX5" fmla="*/ 4090795 w 4109182"/>
              <a:gd name="connsiteY5" fmla="*/ 1236048 h 1834592"/>
              <a:gd name="connsiteX6" fmla="*/ 4108710 w 4109182"/>
              <a:gd name="connsiteY6" fmla="*/ 1413760 h 1834592"/>
              <a:gd name="connsiteX7" fmla="*/ 4109181 w 4109182"/>
              <a:gd name="connsiteY7" fmla="*/ 1413760 h 1834592"/>
              <a:gd name="connsiteX8" fmla="*/ 4109181 w 4109182"/>
              <a:gd name="connsiteY8" fmla="*/ 1418434 h 1834592"/>
              <a:gd name="connsiteX9" fmla="*/ 4109182 w 4109182"/>
              <a:gd name="connsiteY9" fmla="*/ 1418444 h 1834592"/>
              <a:gd name="connsiteX10" fmla="*/ 4109181 w 4109182"/>
              <a:gd name="connsiteY10" fmla="*/ 1418454 h 1834592"/>
              <a:gd name="connsiteX11" fmla="*/ 4109181 w 4109182"/>
              <a:gd name="connsiteY11" fmla="*/ 1658827 h 1834592"/>
              <a:gd name="connsiteX12" fmla="*/ 4109181 w 4109182"/>
              <a:gd name="connsiteY12" fmla="*/ 1834592 h 1834592"/>
              <a:gd name="connsiteX13" fmla="*/ 0 w 4109182"/>
              <a:gd name="connsiteY13" fmla="*/ 1834592 h 1834592"/>
              <a:gd name="connsiteX14" fmla="*/ 0 w 4109182"/>
              <a:gd name="connsiteY14" fmla="*/ 1658827 h 1834592"/>
              <a:gd name="connsiteX15" fmla="*/ 3266 w 4109182"/>
              <a:gd name="connsiteY15" fmla="*/ 1658827 h 1834592"/>
              <a:gd name="connsiteX16" fmla="*/ 0 w 4109182"/>
              <a:gd name="connsiteY16" fmla="*/ 1626432 h 1834592"/>
              <a:gd name="connsiteX17" fmla="*/ 697044 w 4109182"/>
              <a:gd name="connsiteY17" fmla="*/ 929388 h 1834592"/>
              <a:gd name="connsiteX18" fmla="*/ 837523 w 4109182"/>
              <a:gd name="connsiteY18" fmla="*/ 943549 h 1834592"/>
              <a:gd name="connsiteX19" fmla="*/ 900692 w 4109182"/>
              <a:gd name="connsiteY19" fmla="*/ 963158 h 1834592"/>
              <a:gd name="connsiteX20" fmla="*/ 904276 w 4109182"/>
              <a:gd name="connsiteY20" fmla="*/ 927607 h 1834592"/>
              <a:gd name="connsiteX21" fmla="*/ 2042412 w 4109182"/>
              <a:gd name="connsiteY21" fmla="*/ 0 h 183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09182" h="1834592">
                <a:moveTo>
                  <a:pt x="2042412" y="0"/>
                </a:moveTo>
                <a:cubicBezTo>
                  <a:pt x="2443418" y="0"/>
                  <a:pt x="2796970" y="203175"/>
                  <a:pt x="3005744" y="512199"/>
                </a:cubicBezTo>
                <a:lnTo>
                  <a:pt x="3017040" y="533011"/>
                </a:lnTo>
                <a:lnTo>
                  <a:pt x="3021755" y="531799"/>
                </a:lnTo>
                <a:cubicBezTo>
                  <a:pt x="3080670" y="519743"/>
                  <a:pt x="3141671" y="513412"/>
                  <a:pt x="3204150" y="513412"/>
                </a:cubicBezTo>
                <a:cubicBezTo>
                  <a:pt x="3641506" y="513412"/>
                  <a:pt x="4006404" y="823641"/>
                  <a:pt x="4090795" y="1236048"/>
                </a:cubicBezTo>
                <a:lnTo>
                  <a:pt x="4108710" y="1413760"/>
                </a:lnTo>
                <a:lnTo>
                  <a:pt x="4109181" y="1413760"/>
                </a:lnTo>
                <a:lnTo>
                  <a:pt x="4109181" y="1418434"/>
                </a:lnTo>
                <a:lnTo>
                  <a:pt x="4109182" y="1418444"/>
                </a:lnTo>
                <a:lnTo>
                  <a:pt x="4109181" y="1418454"/>
                </a:lnTo>
                <a:lnTo>
                  <a:pt x="4109181" y="1658827"/>
                </a:lnTo>
                <a:lnTo>
                  <a:pt x="4109181" y="1834592"/>
                </a:lnTo>
                <a:lnTo>
                  <a:pt x="0" y="1834592"/>
                </a:lnTo>
                <a:lnTo>
                  <a:pt x="0" y="1658827"/>
                </a:lnTo>
                <a:lnTo>
                  <a:pt x="3266" y="1658827"/>
                </a:lnTo>
                <a:lnTo>
                  <a:pt x="0" y="1626432"/>
                </a:lnTo>
                <a:cubicBezTo>
                  <a:pt x="0" y="1241465"/>
                  <a:pt x="312077" y="929388"/>
                  <a:pt x="697044" y="929388"/>
                </a:cubicBezTo>
                <a:cubicBezTo>
                  <a:pt x="745165" y="929388"/>
                  <a:pt x="792147" y="934264"/>
                  <a:pt x="837523" y="943549"/>
                </a:cubicBezTo>
                <a:lnTo>
                  <a:pt x="900692" y="963158"/>
                </a:lnTo>
                <a:lnTo>
                  <a:pt x="904276" y="927607"/>
                </a:lnTo>
                <a:cubicBezTo>
                  <a:pt x="1012604" y="398223"/>
                  <a:pt x="1481003" y="0"/>
                  <a:pt x="204241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任意形状 11"/>
          <p:cNvSpPr/>
          <p:nvPr/>
        </p:nvSpPr>
        <p:spPr>
          <a:xfrm>
            <a:off x="7869734" y="3394461"/>
            <a:ext cx="711076" cy="317468"/>
          </a:xfrm>
          <a:custGeom>
            <a:avLst/>
            <a:gdLst>
              <a:gd name="connsiteX0" fmla="*/ 2042412 w 4109182"/>
              <a:gd name="connsiteY0" fmla="*/ 0 h 1834592"/>
              <a:gd name="connsiteX1" fmla="*/ 3005744 w 4109182"/>
              <a:gd name="connsiteY1" fmla="*/ 512199 h 1834592"/>
              <a:gd name="connsiteX2" fmla="*/ 3017040 w 4109182"/>
              <a:gd name="connsiteY2" fmla="*/ 533011 h 1834592"/>
              <a:gd name="connsiteX3" fmla="*/ 3021755 w 4109182"/>
              <a:gd name="connsiteY3" fmla="*/ 531799 h 1834592"/>
              <a:gd name="connsiteX4" fmla="*/ 3204150 w 4109182"/>
              <a:gd name="connsiteY4" fmla="*/ 513412 h 1834592"/>
              <a:gd name="connsiteX5" fmla="*/ 4090795 w 4109182"/>
              <a:gd name="connsiteY5" fmla="*/ 1236048 h 1834592"/>
              <a:gd name="connsiteX6" fmla="*/ 4108710 w 4109182"/>
              <a:gd name="connsiteY6" fmla="*/ 1413760 h 1834592"/>
              <a:gd name="connsiteX7" fmla="*/ 4109181 w 4109182"/>
              <a:gd name="connsiteY7" fmla="*/ 1413760 h 1834592"/>
              <a:gd name="connsiteX8" fmla="*/ 4109181 w 4109182"/>
              <a:gd name="connsiteY8" fmla="*/ 1418434 h 1834592"/>
              <a:gd name="connsiteX9" fmla="*/ 4109182 w 4109182"/>
              <a:gd name="connsiteY9" fmla="*/ 1418444 h 1834592"/>
              <a:gd name="connsiteX10" fmla="*/ 4109181 w 4109182"/>
              <a:gd name="connsiteY10" fmla="*/ 1418454 h 1834592"/>
              <a:gd name="connsiteX11" fmla="*/ 4109181 w 4109182"/>
              <a:gd name="connsiteY11" fmla="*/ 1658827 h 1834592"/>
              <a:gd name="connsiteX12" fmla="*/ 4109181 w 4109182"/>
              <a:gd name="connsiteY12" fmla="*/ 1834592 h 1834592"/>
              <a:gd name="connsiteX13" fmla="*/ 0 w 4109182"/>
              <a:gd name="connsiteY13" fmla="*/ 1834592 h 1834592"/>
              <a:gd name="connsiteX14" fmla="*/ 0 w 4109182"/>
              <a:gd name="connsiteY14" fmla="*/ 1658827 h 1834592"/>
              <a:gd name="connsiteX15" fmla="*/ 3266 w 4109182"/>
              <a:gd name="connsiteY15" fmla="*/ 1658827 h 1834592"/>
              <a:gd name="connsiteX16" fmla="*/ 0 w 4109182"/>
              <a:gd name="connsiteY16" fmla="*/ 1626432 h 1834592"/>
              <a:gd name="connsiteX17" fmla="*/ 697044 w 4109182"/>
              <a:gd name="connsiteY17" fmla="*/ 929388 h 1834592"/>
              <a:gd name="connsiteX18" fmla="*/ 837523 w 4109182"/>
              <a:gd name="connsiteY18" fmla="*/ 943549 h 1834592"/>
              <a:gd name="connsiteX19" fmla="*/ 900692 w 4109182"/>
              <a:gd name="connsiteY19" fmla="*/ 963158 h 1834592"/>
              <a:gd name="connsiteX20" fmla="*/ 904276 w 4109182"/>
              <a:gd name="connsiteY20" fmla="*/ 927607 h 1834592"/>
              <a:gd name="connsiteX21" fmla="*/ 2042412 w 4109182"/>
              <a:gd name="connsiteY21" fmla="*/ 0 h 183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09182" h="1834592">
                <a:moveTo>
                  <a:pt x="2042412" y="0"/>
                </a:moveTo>
                <a:cubicBezTo>
                  <a:pt x="2443418" y="0"/>
                  <a:pt x="2796970" y="203175"/>
                  <a:pt x="3005744" y="512199"/>
                </a:cubicBezTo>
                <a:lnTo>
                  <a:pt x="3017040" y="533011"/>
                </a:lnTo>
                <a:lnTo>
                  <a:pt x="3021755" y="531799"/>
                </a:lnTo>
                <a:cubicBezTo>
                  <a:pt x="3080670" y="519743"/>
                  <a:pt x="3141671" y="513412"/>
                  <a:pt x="3204150" y="513412"/>
                </a:cubicBezTo>
                <a:cubicBezTo>
                  <a:pt x="3641506" y="513412"/>
                  <a:pt x="4006404" y="823641"/>
                  <a:pt x="4090795" y="1236048"/>
                </a:cubicBezTo>
                <a:lnTo>
                  <a:pt x="4108710" y="1413760"/>
                </a:lnTo>
                <a:lnTo>
                  <a:pt x="4109181" y="1413760"/>
                </a:lnTo>
                <a:lnTo>
                  <a:pt x="4109181" y="1418434"/>
                </a:lnTo>
                <a:lnTo>
                  <a:pt x="4109182" y="1418444"/>
                </a:lnTo>
                <a:lnTo>
                  <a:pt x="4109181" y="1418454"/>
                </a:lnTo>
                <a:lnTo>
                  <a:pt x="4109181" y="1658827"/>
                </a:lnTo>
                <a:lnTo>
                  <a:pt x="4109181" y="1834592"/>
                </a:lnTo>
                <a:lnTo>
                  <a:pt x="0" y="1834592"/>
                </a:lnTo>
                <a:lnTo>
                  <a:pt x="0" y="1658827"/>
                </a:lnTo>
                <a:lnTo>
                  <a:pt x="3266" y="1658827"/>
                </a:lnTo>
                <a:lnTo>
                  <a:pt x="0" y="1626432"/>
                </a:lnTo>
                <a:cubicBezTo>
                  <a:pt x="0" y="1241465"/>
                  <a:pt x="312077" y="929388"/>
                  <a:pt x="697044" y="929388"/>
                </a:cubicBezTo>
                <a:cubicBezTo>
                  <a:pt x="745165" y="929388"/>
                  <a:pt x="792147" y="934264"/>
                  <a:pt x="837523" y="943549"/>
                </a:cubicBezTo>
                <a:lnTo>
                  <a:pt x="900692" y="963158"/>
                </a:lnTo>
                <a:lnTo>
                  <a:pt x="904276" y="927607"/>
                </a:lnTo>
                <a:cubicBezTo>
                  <a:pt x="1012604" y="398223"/>
                  <a:pt x="1481003" y="0"/>
                  <a:pt x="204241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20" name="组 19"/>
          <p:cNvGrpSpPr/>
          <p:nvPr/>
        </p:nvGrpSpPr>
        <p:grpSpPr>
          <a:xfrm>
            <a:off x="4389415" y="2754570"/>
            <a:ext cx="2641809" cy="4103429"/>
            <a:chOff x="4389415" y="2754570"/>
            <a:chExt cx="2641809" cy="4103429"/>
          </a:xfrm>
        </p:grpSpPr>
        <p:sp>
          <p:nvSpPr>
            <p:cNvPr id="6" name="任意形状 5"/>
            <p:cNvSpPr/>
            <p:nvPr/>
          </p:nvSpPr>
          <p:spPr>
            <a:xfrm>
              <a:off x="4389415" y="2754570"/>
              <a:ext cx="2641809" cy="1179465"/>
            </a:xfrm>
            <a:custGeom>
              <a:avLst/>
              <a:gdLst>
                <a:gd name="connsiteX0" fmla="*/ 2042412 w 4109182"/>
                <a:gd name="connsiteY0" fmla="*/ 0 h 1834592"/>
                <a:gd name="connsiteX1" fmla="*/ 3005744 w 4109182"/>
                <a:gd name="connsiteY1" fmla="*/ 512199 h 1834592"/>
                <a:gd name="connsiteX2" fmla="*/ 3017040 w 4109182"/>
                <a:gd name="connsiteY2" fmla="*/ 533011 h 1834592"/>
                <a:gd name="connsiteX3" fmla="*/ 3021755 w 4109182"/>
                <a:gd name="connsiteY3" fmla="*/ 531799 h 1834592"/>
                <a:gd name="connsiteX4" fmla="*/ 3204150 w 4109182"/>
                <a:gd name="connsiteY4" fmla="*/ 513412 h 1834592"/>
                <a:gd name="connsiteX5" fmla="*/ 4090795 w 4109182"/>
                <a:gd name="connsiteY5" fmla="*/ 1236048 h 1834592"/>
                <a:gd name="connsiteX6" fmla="*/ 4108710 w 4109182"/>
                <a:gd name="connsiteY6" fmla="*/ 1413760 h 1834592"/>
                <a:gd name="connsiteX7" fmla="*/ 4109181 w 4109182"/>
                <a:gd name="connsiteY7" fmla="*/ 1413760 h 1834592"/>
                <a:gd name="connsiteX8" fmla="*/ 4109181 w 4109182"/>
                <a:gd name="connsiteY8" fmla="*/ 1418434 h 1834592"/>
                <a:gd name="connsiteX9" fmla="*/ 4109182 w 4109182"/>
                <a:gd name="connsiteY9" fmla="*/ 1418444 h 1834592"/>
                <a:gd name="connsiteX10" fmla="*/ 4109181 w 4109182"/>
                <a:gd name="connsiteY10" fmla="*/ 1418454 h 1834592"/>
                <a:gd name="connsiteX11" fmla="*/ 4109181 w 4109182"/>
                <a:gd name="connsiteY11" fmla="*/ 1658827 h 1834592"/>
                <a:gd name="connsiteX12" fmla="*/ 4109181 w 4109182"/>
                <a:gd name="connsiteY12" fmla="*/ 1834592 h 1834592"/>
                <a:gd name="connsiteX13" fmla="*/ 0 w 4109182"/>
                <a:gd name="connsiteY13" fmla="*/ 1834592 h 1834592"/>
                <a:gd name="connsiteX14" fmla="*/ 0 w 4109182"/>
                <a:gd name="connsiteY14" fmla="*/ 1658827 h 1834592"/>
                <a:gd name="connsiteX15" fmla="*/ 3266 w 4109182"/>
                <a:gd name="connsiteY15" fmla="*/ 1658827 h 1834592"/>
                <a:gd name="connsiteX16" fmla="*/ 0 w 4109182"/>
                <a:gd name="connsiteY16" fmla="*/ 1626432 h 1834592"/>
                <a:gd name="connsiteX17" fmla="*/ 697044 w 4109182"/>
                <a:gd name="connsiteY17" fmla="*/ 929388 h 1834592"/>
                <a:gd name="connsiteX18" fmla="*/ 837523 w 4109182"/>
                <a:gd name="connsiteY18" fmla="*/ 943549 h 1834592"/>
                <a:gd name="connsiteX19" fmla="*/ 900692 w 4109182"/>
                <a:gd name="connsiteY19" fmla="*/ 963158 h 1834592"/>
                <a:gd name="connsiteX20" fmla="*/ 904276 w 4109182"/>
                <a:gd name="connsiteY20" fmla="*/ 927607 h 1834592"/>
                <a:gd name="connsiteX21" fmla="*/ 2042412 w 4109182"/>
                <a:gd name="connsiteY21" fmla="*/ 0 h 183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9182" h="1834592">
                  <a:moveTo>
                    <a:pt x="2042412" y="0"/>
                  </a:moveTo>
                  <a:cubicBezTo>
                    <a:pt x="2443418" y="0"/>
                    <a:pt x="2796970" y="203175"/>
                    <a:pt x="3005744" y="512199"/>
                  </a:cubicBezTo>
                  <a:lnTo>
                    <a:pt x="3017040" y="533011"/>
                  </a:lnTo>
                  <a:lnTo>
                    <a:pt x="3021755" y="531799"/>
                  </a:lnTo>
                  <a:cubicBezTo>
                    <a:pt x="3080670" y="519743"/>
                    <a:pt x="3141671" y="513412"/>
                    <a:pt x="3204150" y="513412"/>
                  </a:cubicBezTo>
                  <a:cubicBezTo>
                    <a:pt x="3641506" y="513412"/>
                    <a:pt x="4006404" y="823641"/>
                    <a:pt x="4090795" y="1236048"/>
                  </a:cubicBezTo>
                  <a:lnTo>
                    <a:pt x="4108710" y="1413760"/>
                  </a:lnTo>
                  <a:lnTo>
                    <a:pt x="4109181" y="1413760"/>
                  </a:lnTo>
                  <a:lnTo>
                    <a:pt x="4109181" y="1418434"/>
                  </a:lnTo>
                  <a:lnTo>
                    <a:pt x="4109182" y="1418444"/>
                  </a:lnTo>
                  <a:lnTo>
                    <a:pt x="4109181" y="1418454"/>
                  </a:lnTo>
                  <a:lnTo>
                    <a:pt x="4109181" y="1658827"/>
                  </a:lnTo>
                  <a:lnTo>
                    <a:pt x="4109181" y="1834592"/>
                  </a:lnTo>
                  <a:lnTo>
                    <a:pt x="0" y="1834592"/>
                  </a:lnTo>
                  <a:lnTo>
                    <a:pt x="0" y="1658827"/>
                  </a:lnTo>
                  <a:lnTo>
                    <a:pt x="3266" y="1658827"/>
                  </a:lnTo>
                  <a:lnTo>
                    <a:pt x="0" y="1626432"/>
                  </a:lnTo>
                  <a:cubicBezTo>
                    <a:pt x="0" y="1241465"/>
                    <a:pt x="312077" y="929388"/>
                    <a:pt x="697044" y="929388"/>
                  </a:cubicBezTo>
                  <a:cubicBezTo>
                    <a:pt x="745165" y="929388"/>
                    <a:pt x="792147" y="934264"/>
                    <a:pt x="837523" y="943549"/>
                  </a:cubicBezTo>
                  <a:lnTo>
                    <a:pt x="900692" y="963158"/>
                  </a:lnTo>
                  <a:lnTo>
                    <a:pt x="904276" y="927607"/>
                  </a:lnTo>
                  <a:cubicBezTo>
                    <a:pt x="1012604" y="398223"/>
                    <a:pt x="1481003" y="0"/>
                    <a:pt x="2042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687459" y="3923548"/>
              <a:ext cx="155240" cy="29344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5481637" y="3468608"/>
            <a:ext cx="3099173" cy="3389392"/>
            <a:chOff x="5481637" y="3468608"/>
            <a:chExt cx="3099173" cy="3389392"/>
          </a:xfrm>
        </p:grpSpPr>
        <p:sp>
          <p:nvSpPr>
            <p:cNvPr id="11" name="任意形状 10"/>
            <p:cNvSpPr/>
            <p:nvPr/>
          </p:nvSpPr>
          <p:spPr>
            <a:xfrm>
              <a:off x="5481637" y="3468608"/>
              <a:ext cx="3099173" cy="1383660"/>
            </a:xfrm>
            <a:custGeom>
              <a:avLst/>
              <a:gdLst>
                <a:gd name="connsiteX0" fmla="*/ 2042412 w 4109182"/>
                <a:gd name="connsiteY0" fmla="*/ 0 h 1834592"/>
                <a:gd name="connsiteX1" fmla="*/ 3005744 w 4109182"/>
                <a:gd name="connsiteY1" fmla="*/ 512199 h 1834592"/>
                <a:gd name="connsiteX2" fmla="*/ 3017040 w 4109182"/>
                <a:gd name="connsiteY2" fmla="*/ 533011 h 1834592"/>
                <a:gd name="connsiteX3" fmla="*/ 3021755 w 4109182"/>
                <a:gd name="connsiteY3" fmla="*/ 531799 h 1834592"/>
                <a:gd name="connsiteX4" fmla="*/ 3204150 w 4109182"/>
                <a:gd name="connsiteY4" fmla="*/ 513412 h 1834592"/>
                <a:gd name="connsiteX5" fmla="*/ 4090795 w 4109182"/>
                <a:gd name="connsiteY5" fmla="*/ 1236048 h 1834592"/>
                <a:gd name="connsiteX6" fmla="*/ 4108710 w 4109182"/>
                <a:gd name="connsiteY6" fmla="*/ 1413760 h 1834592"/>
                <a:gd name="connsiteX7" fmla="*/ 4109181 w 4109182"/>
                <a:gd name="connsiteY7" fmla="*/ 1413760 h 1834592"/>
                <a:gd name="connsiteX8" fmla="*/ 4109181 w 4109182"/>
                <a:gd name="connsiteY8" fmla="*/ 1418434 h 1834592"/>
                <a:gd name="connsiteX9" fmla="*/ 4109182 w 4109182"/>
                <a:gd name="connsiteY9" fmla="*/ 1418444 h 1834592"/>
                <a:gd name="connsiteX10" fmla="*/ 4109181 w 4109182"/>
                <a:gd name="connsiteY10" fmla="*/ 1418454 h 1834592"/>
                <a:gd name="connsiteX11" fmla="*/ 4109181 w 4109182"/>
                <a:gd name="connsiteY11" fmla="*/ 1658827 h 1834592"/>
                <a:gd name="connsiteX12" fmla="*/ 4109181 w 4109182"/>
                <a:gd name="connsiteY12" fmla="*/ 1834592 h 1834592"/>
                <a:gd name="connsiteX13" fmla="*/ 0 w 4109182"/>
                <a:gd name="connsiteY13" fmla="*/ 1834592 h 1834592"/>
                <a:gd name="connsiteX14" fmla="*/ 0 w 4109182"/>
                <a:gd name="connsiteY14" fmla="*/ 1658827 h 1834592"/>
                <a:gd name="connsiteX15" fmla="*/ 3266 w 4109182"/>
                <a:gd name="connsiteY15" fmla="*/ 1658827 h 1834592"/>
                <a:gd name="connsiteX16" fmla="*/ 0 w 4109182"/>
                <a:gd name="connsiteY16" fmla="*/ 1626432 h 1834592"/>
                <a:gd name="connsiteX17" fmla="*/ 697044 w 4109182"/>
                <a:gd name="connsiteY17" fmla="*/ 929388 h 1834592"/>
                <a:gd name="connsiteX18" fmla="*/ 837523 w 4109182"/>
                <a:gd name="connsiteY18" fmla="*/ 943549 h 1834592"/>
                <a:gd name="connsiteX19" fmla="*/ 900692 w 4109182"/>
                <a:gd name="connsiteY19" fmla="*/ 963158 h 1834592"/>
                <a:gd name="connsiteX20" fmla="*/ 904276 w 4109182"/>
                <a:gd name="connsiteY20" fmla="*/ 927607 h 1834592"/>
                <a:gd name="connsiteX21" fmla="*/ 2042412 w 4109182"/>
                <a:gd name="connsiteY21" fmla="*/ 0 h 183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9182" h="1834592">
                  <a:moveTo>
                    <a:pt x="2042412" y="0"/>
                  </a:moveTo>
                  <a:cubicBezTo>
                    <a:pt x="2443418" y="0"/>
                    <a:pt x="2796970" y="203175"/>
                    <a:pt x="3005744" y="512199"/>
                  </a:cubicBezTo>
                  <a:lnTo>
                    <a:pt x="3017040" y="533011"/>
                  </a:lnTo>
                  <a:lnTo>
                    <a:pt x="3021755" y="531799"/>
                  </a:lnTo>
                  <a:cubicBezTo>
                    <a:pt x="3080670" y="519743"/>
                    <a:pt x="3141671" y="513412"/>
                    <a:pt x="3204150" y="513412"/>
                  </a:cubicBezTo>
                  <a:cubicBezTo>
                    <a:pt x="3641506" y="513412"/>
                    <a:pt x="4006404" y="823641"/>
                    <a:pt x="4090795" y="1236048"/>
                  </a:cubicBezTo>
                  <a:lnTo>
                    <a:pt x="4108710" y="1413760"/>
                  </a:lnTo>
                  <a:lnTo>
                    <a:pt x="4109181" y="1413760"/>
                  </a:lnTo>
                  <a:lnTo>
                    <a:pt x="4109181" y="1418434"/>
                  </a:lnTo>
                  <a:lnTo>
                    <a:pt x="4109182" y="1418444"/>
                  </a:lnTo>
                  <a:lnTo>
                    <a:pt x="4109181" y="1418454"/>
                  </a:lnTo>
                  <a:lnTo>
                    <a:pt x="4109181" y="1658827"/>
                  </a:lnTo>
                  <a:lnTo>
                    <a:pt x="4109181" y="1834592"/>
                  </a:lnTo>
                  <a:lnTo>
                    <a:pt x="0" y="1834592"/>
                  </a:lnTo>
                  <a:lnTo>
                    <a:pt x="0" y="1658827"/>
                  </a:lnTo>
                  <a:lnTo>
                    <a:pt x="3266" y="1658827"/>
                  </a:lnTo>
                  <a:lnTo>
                    <a:pt x="0" y="1626432"/>
                  </a:lnTo>
                  <a:cubicBezTo>
                    <a:pt x="0" y="1241465"/>
                    <a:pt x="312077" y="929388"/>
                    <a:pt x="697044" y="929388"/>
                  </a:cubicBezTo>
                  <a:cubicBezTo>
                    <a:pt x="745165" y="929388"/>
                    <a:pt x="792147" y="934264"/>
                    <a:pt x="837523" y="943549"/>
                  </a:cubicBezTo>
                  <a:lnTo>
                    <a:pt x="900692" y="963158"/>
                  </a:lnTo>
                  <a:lnTo>
                    <a:pt x="904276" y="927607"/>
                  </a:lnTo>
                  <a:cubicBezTo>
                    <a:pt x="1012604" y="398223"/>
                    <a:pt x="1481003" y="0"/>
                    <a:pt x="204241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553775" y="4852268"/>
              <a:ext cx="163114" cy="20057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536396" y="1732322"/>
            <a:ext cx="2461158" cy="3549035"/>
            <a:chOff x="536396" y="1732322"/>
            <a:chExt cx="2461158" cy="3549035"/>
          </a:xfrm>
        </p:grpSpPr>
        <p:sp>
          <p:nvSpPr>
            <p:cNvPr id="23" name="矩形 22"/>
            <p:cNvSpPr/>
            <p:nvPr/>
          </p:nvSpPr>
          <p:spPr>
            <a:xfrm>
              <a:off x="536396" y="2292334"/>
              <a:ext cx="246115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61044" y="1732322"/>
              <a:ext cx="2236510" cy="49244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r"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36396" y="4388805"/>
              <a:ext cx="246115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61044" y="3828793"/>
              <a:ext cx="2236510" cy="49244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pPr algn="r"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 flipH="1">
            <a:off x="9213499" y="2292334"/>
            <a:ext cx="2461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32" name="矩形 31"/>
          <p:cNvSpPr/>
          <p:nvPr/>
        </p:nvSpPr>
        <p:spPr>
          <a:xfrm flipH="1">
            <a:off x="9213499" y="1732322"/>
            <a:ext cx="2236510" cy="492443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 flipH="1">
            <a:off x="9213499" y="4388805"/>
            <a:ext cx="2461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34" name="矩形 33"/>
          <p:cNvSpPr/>
          <p:nvPr/>
        </p:nvSpPr>
        <p:spPr>
          <a:xfrm flipH="1">
            <a:off x="9213499" y="3828793"/>
            <a:ext cx="2236510" cy="492443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心得体会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903111" y="1524000"/>
            <a:ext cx="5023556" cy="2156178"/>
            <a:chOff x="1061155" y="1524000"/>
            <a:chExt cx="5023556" cy="2156178"/>
          </a:xfrm>
        </p:grpSpPr>
        <p:sp>
          <p:nvSpPr>
            <p:cNvPr id="3" name="矩形 2"/>
            <p:cNvSpPr/>
            <p:nvPr/>
          </p:nvSpPr>
          <p:spPr>
            <a:xfrm>
              <a:off x="1061155" y="1524000"/>
              <a:ext cx="5023556" cy="21561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61155" y="1524000"/>
              <a:ext cx="395112" cy="21561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924111" y="2455334"/>
              <a:ext cx="362920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924111" y="1962891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903111" y="3855156"/>
            <a:ext cx="5023556" cy="2156178"/>
            <a:chOff x="1061155" y="1524000"/>
            <a:chExt cx="5023556" cy="2156178"/>
          </a:xfrm>
        </p:grpSpPr>
        <p:sp>
          <p:nvSpPr>
            <p:cNvPr id="40" name="矩形 39"/>
            <p:cNvSpPr/>
            <p:nvPr/>
          </p:nvSpPr>
          <p:spPr>
            <a:xfrm>
              <a:off x="1061155" y="1524000"/>
              <a:ext cx="5023556" cy="21561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061155" y="1524000"/>
              <a:ext cx="395112" cy="21561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924111" y="2455334"/>
              <a:ext cx="362920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924111" y="1962891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6135511" y="1524000"/>
            <a:ext cx="5023556" cy="2156178"/>
            <a:chOff x="1061155" y="1524000"/>
            <a:chExt cx="5023556" cy="2156178"/>
          </a:xfrm>
        </p:grpSpPr>
        <p:sp>
          <p:nvSpPr>
            <p:cNvPr id="45" name="矩形 44"/>
            <p:cNvSpPr/>
            <p:nvPr/>
          </p:nvSpPr>
          <p:spPr>
            <a:xfrm>
              <a:off x="1061155" y="1524000"/>
              <a:ext cx="5023556" cy="2156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061155" y="1524000"/>
              <a:ext cx="395112" cy="215617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924111" y="2455334"/>
              <a:ext cx="362920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924111" y="1962891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 48"/>
          <p:cNvGrpSpPr/>
          <p:nvPr/>
        </p:nvGrpSpPr>
        <p:grpSpPr>
          <a:xfrm>
            <a:off x="6135511" y="3855156"/>
            <a:ext cx="5023556" cy="2156178"/>
            <a:chOff x="1061155" y="1524000"/>
            <a:chExt cx="5023556" cy="2156178"/>
          </a:xfrm>
        </p:grpSpPr>
        <p:sp>
          <p:nvSpPr>
            <p:cNvPr id="50" name="矩形 49"/>
            <p:cNvSpPr/>
            <p:nvPr/>
          </p:nvSpPr>
          <p:spPr>
            <a:xfrm>
              <a:off x="1061155" y="1524000"/>
              <a:ext cx="5023556" cy="21561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61155" y="1524000"/>
              <a:ext cx="395112" cy="215617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924111" y="2455334"/>
              <a:ext cx="362920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924111" y="1962891"/>
              <a:ext cx="223651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65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2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C9C0"/>
      </a:accent1>
      <a:accent2>
        <a:srgbClr val="2DB9DA"/>
      </a:accent2>
      <a:accent3>
        <a:srgbClr val="3D798A"/>
      </a:accent3>
      <a:accent4>
        <a:srgbClr val="F2AEAE"/>
      </a:accent4>
      <a:accent5>
        <a:srgbClr val="357AA0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1482</TotalTime>
  <Words>2200</Words>
  <Application>Microsoft Office PowerPoint</Application>
  <PresentationFormat>宽屏</PresentationFormat>
  <Paragraphs>153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Century Gothic</vt:lpstr>
      <vt:lpstr>Segoe UI Light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Yunxuan Liu (Chinasoft)</cp:lastModifiedBy>
  <cp:revision>81</cp:revision>
  <dcterms:created xsi:type="dcterms:W3CDTF">2015-08-18T02:51:41Z</dcterms:created>
  <dcterms:modified xsi:type="dcterms:W3CDTF">2018-09-21T08:17:23Z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