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9" r:id="rId2"/>
  </p:sldMasterIdLst>
  <p:notesMasterIdLst>
    <p:notesMasterId r:id="rId42"/>
  </p:notesMasterIdLst>
  <p:handoutMasterIdLst>
    <p:handoutMasterId r:id="rId43"/>
  </p:handoutMasterIdLst>
  <p:sldIdLst>
    <p:sldId id="256" r:id="rId3"/>
    <p:sldId id="257" r:id="rId4"/>
    <p:sldId id="260" r:id="rId5"/>
    <p:sldId id="277" r:id="rId6"/>
    <p:sldId id="314" r:id="rId7"/>
    <p:sldId id="309" r:id="rId8"/>
    <p:sldId id="261" r:id="rId9"/>
    <p:sldId id="279" r:id="rId10"/>
    <p:sldId id="264" r:id="rId11"/>
    <p:sldId id="282" r:id="rId12"/>
    <p:sldId id="281" r:id="rId13"/>
    <p:sldId id="265" r:id="rId14"/>
    <p:sldId id="289" r:id="rId15"/>
    <p:sldId id="267" r:id="rId16"/>
    <p:sldId id="323" r:id="rId17"/>
    <p:sldId id="268" r:id="rId18"/>
    <p:sldId id="324" r:id="rId19"/>
    <p:sldId id="322" r:id="rId20"/>
    <p:sldId id="291" r:id="rId21"/>
    <p:sldId id="304" r:id="rId22"/>
    <p:sldId id="312" r:id="rId23"/>
    <p:sldId id="305" r:id="rId24"/>
    <p:sldId id="306" r:id="rId25"/>
    <p:sldId id="307" r:id="rId26"/>
    <p:sldId id="294" r:id="rId27"/>
    <p:sldId id="315" r:id="rId28"/>
    <p:sldId id="317" r:id="rId29"/>
    <p:sldId id="263" r:id="rId30"/>
    <p:sldId id="280" r:id="rId31"/>
    <p:sldId id="296" r:id="rId32"/>
    <p:sldId id="331" r:id="rId33"/>
    <p:sldId id="300" r:id="rId34"/>
    <p:sldId id="301" r:id="rId35"/>
    <p:sldId id="302" r:id="rId36"/>
    <p:sldId id="299" r:id="rId37"/>
    <p:sldId id="303" r:id="rId38"/>
    <p:sldId id="313" r:id="rId39"/>
    <p:sldId id="318" r:id="rId40"/>
    <p:sldId id="332" r:id="rId4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功能页" id="{693917CD-5AF3-4346-A7D9-29DBE4118541}">
          <p14:sldIdLst>
            <p14:sldId id="256"/>
            <p14:sldId id="257"/>
            <p14:sldId id="260"/>
            <p14:sldId id="277"/>
            <p14:sldId id="314"/>
            <p14:sldId id="309"/>
          </p14:sldIdLst>
        </p14:section>
        <p14:section name="一段类" id="{17B13101-B83D-43AC-A95E-49312A3F9464}">
          <p14:sldIdLst>
            <p14:sldId id="261"/>
            <p14:sldId id="279"/>
          </p14:sldIdLst>
        </p14:section>
        <p14:section name="两段类" id="{041B2D5A-34E4-431D-9EC3-930D48DB4BBD}">
          <p14:sldIdLst>
            <p14:sldId id="264"/>
            <p14:sldId id="282"/>
            <p14:sldId id="281"/>
            <p14:sldId id="265"/>
            <p14:sldId id="289"/>
          </p14:sldIdLst>
        </p14:section>
        <p14:section name="三段类" id="{D6353AD8-2AF2-407D-9E91-763B1C1195FF}">
          <p14:sldIdLst>
            <p14:sldId id="267"/>
            <p14:sldId id="323"/>
            <p14:sldId id="268"/>
            <p14:sldId id="324"/>
            <p14:sldId id="322"/>
            <p14:sldId id="291"/>
          </p14:sldIdLst>
        </p14:section>
        <p14:section name="四段内容类" id="{7DD581CB-E80A-471B-AA9E-CA4C9961471B}">
          <p14:sldIdLst>
            <p14:sldId id="304"/>
            <p14:sldId id="312"/>
            <p14:sldId id="305"/>
            <p14:sldId id="306"/>
          </p14:sldIdLst>
        </p14:section>
        <p14:section name="多段内容" id="{B6B0741E-82B4-4B0B-BD7C-7CA2D28629AA}">
          <p14:sldIdLst>
            <p14:sldId id="307"/>
            <p14:sldId id="294"/>
            <p14:sldId id="315"/>
            <p14:sldId id="317"/>
          </p14:sldIdLst>
        </p14:section>
        <p14:section name="人物介绍" id="{3DCE000C-7046-4391-A8BD-E6260D9A8225}">
          <p14:sldIdLst>
            <p14:sldId id="263"/>
            <p14:sldId id="280"/>
          </p14:sldIdLst>
        </p14:section>
        <p14:section name="时间轴" id="{F3D483EA-4857-4429-85B2-43D7792DBFCB}">
          <p14:sldIdLst>
            <p14:sldId id="296"/>
            <p14:sldId id="331"/>
          </p14:sldIdLst>
        </p14:section>
        <p14:section name="图表" id="{86AC647B-C469-4AFA-865E-0560F3FE416D}">
          <p14:sldIdLst>
            <p14:sldId id="300"/>
            <p14:sldId id="301"/>
            <p14:sldId id="302"/>
            <p14:sldId id="299"/>
            <p14:sldId id="303"/>
          </p14:sldIdLst>
        </p14:section>
        <p14:section name="使用说明" id="{9BE92E21-0887-44B1-B4BA-27472E995CD7}">
          <p14:sldIdLst>
            <p14:sldId id="313"/>
            <p14:sldId id="318"/>
            <p14:sldId id="332"/>
          </p14:sldIdLst>
        </p14:section>
      </p14:sectionLst>
    </p:ext>
    <p:ext uri="{EFAFB233-063F-42B5-8137-9DF3F51BA10A}">
      <p15:sldGuideLst xmlns:p15="http://schemas.microsoft.com/office/powerpoint/2012/main">
        <p15:guide id="2" pos="3840" userDrawn="1">
          <p15:clr>
            <a:srgbClr val="A4A3A4"/>
          </p15:clr>
        </p15:guide>
        <p15:guide id="6" pos="7242" userDrawn="1">
          <p15:clr>
            <a:srgbClr val="A4A3A4"/>
          </p15:clr>
        </p15:guide>
        <p15:guide id="7" orient="horz" pos="21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D93EF"/>
    <a:srgbClr val="2A85D6"/>
    <a:srgbClr val="FFFFFF"/>
    <a:srgbClr val="71246B"/>
    <a:srgbClr val="F5F5F5"/>
    <a:srgbClr val="F9EBF8"/>
    <a:srgbClr val="2B89B8"/>
    <a:srgbClr val="014099"/>
    <a:srgbClr val="BE3CB5"/>
    <a:srgbClr val="DAB3D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F695B8F-56EF-4D72-9833-2BCA9717898A}" v="360" dt="2019-07-18T06:37:40.929"/>
  </p1510:revLst>
</p1510:revInfo>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607" autoAdjust="0"/>
    <p:restoredTop sz="90047" autoAdjust="0"/>
  </p:normalViewPr>
  <p:slideViewPr>
    <p:cSldViewPr snapToGrid="0" showGuides="1">
      <p:cViewPr>
        <p:scale>
          <a:sx n="66" d="100"/>
          <a:sy n="66" d="100"/>
        </p:scale>
        <p:origin x="372" y="294"/>
      </p:cViewPr>
      <p:guideLst>
        <p:guide pos="3840"/>
        <p:guide pos="7242"/>
        <p:guide orient="horz" pos="2160"/>
      </p:guideLst>
    </p:cSldViewPr>
  </p:slideViewPr>
  <p:outlineViewPr>
    <p:cViewPr>
      <p:scale>
        <a:sx n="33" d="100"/>
        <a:sy n="33" d="100"/>
      </p:scale>
      <p:origin x="0" y="-3802"/>
    </p:cViewPr>
  </p:outlineViewPr>
  <p:notesTextViewPr>
    <p:cViewPr>
      <p:scale>
        <a:sx n="1" d="1"/>
        <a:sy n="1" d="1"/>
      </p:scale>
      <p:origin x="0" y="0"/>
    </p:cViewPr>
  </p:notesTextViewPr>
  <p:sorterViewPr>
    <p:cViewPr>
      <p:scale>
        <a:sx n="33" d="100"/>
        <a:sy n="33" d="100"/>
      </p:scale>
      <p:origin x="0" y="0"/>
    </p:cViewPr>
  </p:sorterViewPr>
  <p:notesViewPr>
    <p:cSldViewPr snapToGrid="0" showGuides="1">
      <p:cViewPr varScale="1">
        <p:scale>
          <a:sx n="64" d="100"/>
          <a:sy n="64" d="100"/>
        </p:scale>
        <p:origin x="1998" y="90"/>
      </p:cViewPr>
      <p:guideLst/>
    </p:cSldViewPr>
  </p:notesViewPr>
  <p:gridSpacing cx="360000" cy="3600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microsoft.com/office/2015/10/relationships/revisionInfo" Target="revisionInfo.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handoutMaster" Target="handoutMasters/handoutMaster1.xml"/><Relationship Id="rId48" Type="http://schemas.microsoft.com/office/2016/11/relationships/changesInfo" Target="changesInfos/changesInfo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unxuan Liu" userId="586587b3-05dd-4d6e-b7f9-09287e9fa419" providerId="ADAL" clId="{2F695B8F-56EF-4D72-9833-2BCA9717898A}"/>
    <pc:docChg chg="undo custSel delSld modSld modMainMaster">
      <pc:chgData name="Yunxuan Liu" userId="586587b3-05dd-4d6e-b7f9-09287e9fa419" providerId="ADAL" clId="{2F695B8F-56EF-4D72-9833-2BCA9717898A}" dt="2019-07-18T06:37:40.929" v="571"/>
      <pc:docMkLst>
        <pc:docMk/>
      </pc:docMkLst>
      <pc:sldChg chg="addSp delSp modSp">
        <pc:chgData name="Yunxuan Liu" userId="586587b3-05dd-4d6e-b7f9-09287e9fa419" providerId="ADAL" clId="{2F695B8F-56EF-4D72-9833-2BCA9717898A}" dt="2019-07-18T06:33:47.266" v="289"/>
        <pc:sldMkLst>
          <pc:docMk/>
          <pc:sldMk cId="3749611254" sldId="256"/>
        </pc:sldMkLst>
        <pc:picChg chg="add del mod">
          <ac:chgData name="Yunxuan Liu" userId="586587b3-05dd-4d6e-b7f9-09287e9fa419" providerId="ADAL" clId="{2F695B8F-56EF-4D72-9833-2BCA9717898A}" dt="2019-07-18T06:33:37.386" v="284" actId="478"/>
          <ac:picMkLst>
            <pc:docMk/>
            <pc:sldMk cId="3749611254" sldId="256"/>
            <ac:picMk id="10" creationId="{B3158A2F-4479-46E8-9CDA-6AEB43CDDE31}"/>
          </ac:picMkLst>
        </pc:picChg>
        <pc:picChg chg="add mod">
          <ac:chgData name="Yunxuan Liu" userId="586587b3-05dd-4d6e-b7f9-09287e9fa419" providerId="ADAL" clId="{2F695B8F-56EF-4D72-9833-2BCA9717898A}" dt="2019-07-18T06:33:47.266" v="289"/>
          <ac:picMkLst>
            <pc:docMk/>
            <pc:sldMk cId="3749611254" sldId="256"/>
            <ac:picMk id="11" creationId="{D1819FCF-C710-4572-B8EB-59AFEFF4390E}"/>
          </ac:picMkLst>
        </pc:picChg>
      </pc:sldChg>
      <pc:sldChg chg="addSp delSp modSp del">
        <pc:chgData name="Yunxuan Liu" userId="586587b3-05dd-4d6e-b7f9-09287e9fa419" providerId="ADAL" clId="{2F695B8F-56EF-4D72-9833-2BCA9717898A}" dt="2019-07-18T06:33:57.842" v="481" actId="478"/>
        <pc:sldMkLst>
          <pc:docMk/>
          <pc:sldMk cId="2086206725" sldId="257"/>
        </pc:sldMkLst>
        <pc:picChg chg="add del mod">
          <ac:chgData name="Yunxuan Liu" userId="586587b3-05dd-4d6e-b7f9-09287e9fa419" providerId="ADAL" clId="{2F695B8F-56EF-4D72-9833-2BCA9717898A}" dt="2019-07-18T06:33:08.744" v="274"/>
          <ac:picMkLst>
            <pc:docMk/>
            <pc:sldMk cId="2086206725" sldId="257"/>
            <ac:picMk id="3" creationId="{6124763B-AB22-4F20-AFA3-576DF71D2097}"/>
          </ac:picMkLst>
        </pc:picChg>
        <pc:picChg chg="add del mod">
          <ac:chgData name="Yunxuan Liu" userId="586587b3-05dd-4d6e-b7f9-09287e9fa419" providerId="ADAL" clId="{2F695B8F-56EF-4D72-9833-2BCA9717898A}" dt="2019-07-18T06:33:57.842" v="481" actId="478"/>
          <ac:picMkLst>
            <pc:docMk/>
            <pc:sldMk cId="2086206725" sldId="257"/>
            <ac:picMk id="4" creationId="{EBE1B1D5-1C26-48C5-86BB-2668F0310636}"/>
          </ac:picMkLst>
        </pc:picChg>
      </pc:sldChg>
      <pc:sldChg chg="addSp delSp modSp">
        <pc:chgData name="Yunxuan Liu" userId="586587b3-05dd-4d6e-b7f9-09287e9fa419" providerId="ADAL" clId="{2F695B8F-56EF-4D72-9833-2BCA9717898A}" dt="2019-07-18T06:33:47.631" v="299"/>
        <pc:sldMkLst>
          <pc:docMk/>
          <pc:sldMk cId="925891810" sldId="260"/>
        </pc:sldMkLst>
        <pc:picChg chg="add del mod">
          <ac:chgData name="Yunxuan Liu" userId="586587b3-05dd-4d6e-b7f9-09287e9fa419" providerId="ADAL" clId="{2F695B8F-56EF-4D72-9833-2BCA9717898A}" dt="2019-07-18T06:33:08.744" v="274"/>
          <ac:picMkLst>
            <pc:docMk/>
            <pc:sldMk cId="925891810" sldId="260"/>
            <ac:picMk id="30" creationId="{FC3A9577-C001-4ACB-95C5-83620DE82885}"/>
          </ac:picMkLst>
        </pc:picChg>
        <pc:picChg chg="add mod">
          <ac:chgData name="Yunxuan Liu" userId="586587b3-05dd-4d6e-b7f9-09287e9fa419" providerId="ADAL" clId="{2F695B8F-56EF-4D72-9833-2BCA9717898A}" dt="2019-07-18T06:33:47.631" v="299"/>
          <ac:picMkLst>
            <pc:docMk/>
            <pc:sldMk cId="925891810" sldId="260"/>
            <ac:picMk id="37" creationId="{0787CA5F-5BCD-47D5-AADD-9D6F70B58BE9}"/>
          </ac:picMkLst>
        </pc:picChg>
      </pc:sldChg>
      <pc:sldChg chg="addSp delSp modSp">
        <pc:chgData name="Yunxuan Liu" userId="586587b3-05dd-4d6e-b7f9-09287e9fa419" providerId="ADAL" clId="{2F695B8F-56EF-4D72-9833-2BCA9717898A}" dt="2019-07-18T06:35:57.438" v="511"/>
        <pc:sldMkLst>
          <pc:docMk/>
          <pc:sldMk cId="819366655" sldId="261"/>
        </pc:sldMkLst>
        <pc:picChg chg="add del mod">
          <ac:chgData name="Yunxuan Liu" userId="586587b3-05dd-4d6e-b7f9-09287e9fa419" providerId="ADAL" clId="{2F695B8F-56EF-4D72-9833-2BCA9717898A}" dt="2019-07-18T06:33:08.744" v="274"/>
          <ac:picMkLst>
            <pc:docMk/>
            <pc:sldMk cId="819366655" sldId="261"/>
            <ac:picMk id="16" creationId="{C4502739-3017-4421-91B2-132CCF9AC2F9}"/>
          </ac:picMkLst>
        </pc:picChg>
        <pc:picChg chg="add del">
          <ac:chgData name="Yunxuan Liu" userId="586587b3-05dd-4d6e-b7f9-09287e9fa419" providerId="ADAL" clId="{2F695B8F-56EF-4D72-9833-2BCA9717898A}" dt="2019-07-18T06:33:21.697" v="277"/>
          <ac:picMkLst>
            <pc:docMk/>
            <pc:sldMk cId="819366655" sldId="261"/>
            <ac:picMk id="17" creationId="{2944B477-722A-43D2-9F55-74CE793D5E1C}"/>
          </ac:picMkLst>
        </pc:picChg>
        <pc:picChg chg="add del mod">
          <ac:chgData name="Yunxuan Liu" userId="586587b3-05dd-4d6e-b7f9-09287e9fa419" providerId="ADAL" clId="{2F695B8F-56EF-4D72-9833-2BCA9717898A}" dt="2019-07-18T06:33:35.235" v="283" actId="478"/>
          <ac:picMkLst>
            <pc:docMk/>
            <pc:sldMk cId="819366655" sldId="261"/>
            <ac:picMk id="20" creationId="{6A8ACAD1-BD63-480F-9FD7-DF8F3E107DA4}"/>
          </ac:picMkLst>
        </pc:picChg>
        <pc:picChg chg="add del mod">
          <ac:chgData name="Yunxuan Liu" userId="586587b3-05dd-4d6e-b7f9-09287e9fa419" providerId="ADAL" clId="{2F695B8F-56EF-4D72-9833-2BCA9717898A}" dt="2019-07-18T06:34:24.492" v="488" actId="478"/>
          <ac:picMkLst>
            <pc:docMk/>
            <pc:sldMk cId="819366655" sldId="261"/>
            <ac:picMk id="25" creationId="{3A285685-6D3C-479E-81AB-3D4260C382A8}"/>
          </ac:picMkLst>
        </pc:picChg>
        <pc:picChg chg="add del">
          <ac:chgData name="Yunxuan Liu" userId="586587b3-05dd-4d6e-b7f9-09287e9fa419" providerId="ADAL" clId="{2F695B8F-56EF-4D72-9833-2BCA9717898A}" dt="2019-07-18T06:35:57.170" v="510" actId="478"/>
          <ac:picMkLst>
            <pc:docMk/>
            <pc:sldMk cId="819366655" sldId="261"/>
            <ac:picMk id="27" creationId="{4A649DB1-60D0-40F8-B401-AC2B9426F754}"/>
          </ac:picMkLst>
        </pc:picChg>
        <pc:picChg chg="add">
          <ac:chgData name="Yunxuan Liu" userId="586587b3-05dd-4d6e-b7f9-09287e9fa419" providerId="ADAL" clId="{2F695B8F-56EF-4D72-9833-2BCA9717898A}" dt="2019-07-18T06:35:57.438" v="511"/>
          <ac:picMkLst>
            <pc:docMk/>
            <pc:sldMk cId="819366655" sldId="261"/>
            <ac:picMk id="28" creationId="{6CCDE798-5627-4862-9C2A-A036611114AC}"/>
          </ac:picMkLst>
        </pc:picChg>
      </pc:sldChg>
      <pc:sldChg chg="addSp delSp modSp">
        <pc:chgData name="Yunxuan Liu" userId="586587b3-05dd-4d6e-b7f9-09287e9fa419" providerId="ADAL" clId="{2F695B8F-56EF-4D72-9833-2BCA9717898A}" dt="2019-07-18T06:37:11.310" v="551"/>
        <pc:sldMkLst>
          <pc:docMk/>
          <pc:sldMk cId="2360519588" sldId="263"/>
        </pc:sldMkLst>
        <pc:picChg chg="add del mod">
          <ac:chgData name="Yunxuan Liu" userId="586587b3-05dd-4d6e-b7f9-09287e9fa419" providerId="ADAL" clId="{2F695B8F-56EF-4D72-9833-2BCA9717898A}" dt="2019-07-18T06:33:08.744" v="274"/>
          <ac:picMkLst>
            <pc:docMk/>
            <pc:sldMk cId="2360519588" sldId="263"/>
            <ac:picMk id="23" creationId="{559A156B-E6CF-445B-BF59-9A56119EFB95}"/>
          </ac:picMkLst>
        </pc:picChg>
        <pc:picChg chg="add del mod">
          <ac:chgData name="Yunxuan Liu" userId="586587b3-05dd-4d6e-b7f9-09287e9fa419" providerId="ADAL" clId="{2F695B8F-56EF-4D72-9833-2BCA9717898A}" dt="2019-07-18T06:37:11.095" v="550" actId="478"/>
          <ac:picMkLst>
            <pc:docMk/>
            <pc:sldMk cId="2360519588" sldId="263"/>
            <ac:picMk id="24" creationId="{554CF609-48F1-4CDD-A0A5-DA9CE6D436AA}"/>
          </ac:picMkLst>
        </pc:picChg>
        <pc:picChg chg="add">
          <ac:chgData name="Yunxuan Liu" userId="586587b3-05dd-4d6e-b7f9-09287e9fa419" providerId="ADAL" clId="{2F695B8F-56EF-4D72-9833-2BCA9717898A}" dt="2019-07-18T06:37:11.310" v="551"/>
          <ac:picMkLst>
            <pc:docMk/>
            <pc:sldMk cId="2360519588" sldId="263"/>
            <ac:picMk id="26" creationId="{81DB20B1-0614-41AB-B4F7-187760FA346A}"/>
          </ac:picMkLst>
        </pc:picChg>
      </pc:sldChg>
      <pc:sldChg chg="addSp delSp modSp">
        <pc:chgData name="Yunxuan Liu" userId="586587b3-05dd-4d6e-b7f9-09287e9fa419" providerId="ADAL" clId="{2F695B8F-56EF-4D72-9833-2BCA9717898A}" dt="2019-07-18T06:36:07.496" v="513"/>
        <pc:sldMkLst>
          <pc:docMk/>
          <pc:sldMk cId="4053892456" sldId="264"/>
        </pc:sldMkLst>
        <pc:picChg chg="add del mod">
          <ac:chgData name="Yunxuan Liu" userId="586587b3-05dd-4d6e-b7f9-09287e9fa419" providerId="ADAL" clId="{2F695B8F-56EF-4D72-9833-2BCA9717898A}" dt="2019-07-18T06:33:08.744" v="274"/>
          <ac:picMkLst>
            <pc:docMk/>
            <pc:sldMk cId="4053892456" sldId="264"/>
            <ac:picMk id="14" creationId="{26F20F48-BABF-4575-873D-3F32383C25C3}"/>
          </ac:picMkLst>
        </pc:picChg>
        <pc:picChg chg="add del mod">
          <ac:chgData name="Yunxuan Liu" userId="586587b3-05dd-4d6e-b7f9-09287e9fa419" providerId="ADAL" clId="{2F695B8F-56EF-4D72-9833-2BCA9717898A}" dt="2019-07-18T06:36:07.216" v="512" actId="478"/>
          <ac:picMkLst>
            <pc:docMk/>
            <pc:sldMk cId="4053892456" sldId="264"/>
            <ac:picMk id="15" creationId="{4F5AE2F3-E260-4414-9B8F-68C5FC91F519}"/>
          </ac:picMkLst>
        </pc:picChg>
        <pc:picChg chg="add">
          <ac:chgData name="Yunxuan Liu" userId="586587b3-05dd-4d6e-b7f9-09287e9fa419" providerId="ADAL" clId="{2F695B8F-56EF-4D72-9833-2BCA9717898A}" dt="2019-07-18T06:36:07.496" v="513"/>
          <ac:picMkLst>
            <pc:docMk/>
            <pc:sldMk cId="4053892456" sldId="264"/>
            <ac:picMk id="16" creationId="{E8F37079-1E92-4844-B8D3-EE308873D81C}"/>
          </ac:picMkLst>
        </pc:picChg>
      </pc:sldChg>
      <pc:sldChg chg="addSp delSp modSp">
        <pc:chgData name="Yunxuan Liu" userId="586587b3-05dd-4d6e-b7f9-09287e9fa419" providerId="ADAL" clId="{2F695B8F-56EF-4D72-9833-2BCA9717898A}" dt="2019-07-18T06:36:16.360" v="519"/>
        <pc:sldMkLst>
          <pc:docMk/>
          <pc:sldMk cId="2784561427" sldId="265"/>
        </pc:sldMkLst>
        <pc:picChg chg="add del mod">
          <ac:chgData name="Yunxuan Liu" userId="586587b3-05dd-4d6e-b7f9-09287e9fa419" providerId="ADAL" clId="{2F695B8F-56EF-4D72-9833-2BCA9717898A}" dt="2019-07-18T06:33:08.744" v="274"/>
          <ac:picMkLst>
            <pc:docMk/>
            <pc:sldMk cId="2784561427" sldId="265"/>
            <ac:picMk id="15" creationId="{FA0C12A1-70AA-4460-8F57-2A188008DDEA}"/>
          </ac:picMkLst>
        </pc:picChg>
        <pc:picChg chg="add del mod">
          <ac:chgData name="Yunxuan Liu" userId="586587b3-05dd-4d6e-b7f9-09287e9fa419" providerId="ADAL" clId="{2F695B8F-56EF-4D72-9833-2BCA9717898A}" dt="2019-07-18T06:36:16.030" v="518" actId="478"/>
          <ac:picMkLst>
            <pc:docMk/>
            <pc:sldMk cId="2784561427" sldId="265"/>
            <ac:picMk id="18" creationId="{B358CCE0-8448-40B1-B64B-771D1BDB3E81}"/>
          </ac:picMkLst>
        </pc:picChg>
        <pc:picChg chg="add">
          <ac:chgData name="Yunxuan Liu" userId="586587b3-05dd-4d6e-b7f9-09287e9fa419" providerId="ADAL" clId="{2F695B8F-56EF-4D72-9833-2BCA9717898A}" dt="2019-07-18T06:36:16.360" v="519"/>
          <ac:picMkLst>
            <pc:docMk/>
            <pc:sldMk cId="2784561427" sldId="265"/>
            <ac:picMk id="22" creationId="{767EEC47-2714-4FA0-91E0-CA052CCF15E8}"/>
          </ac:picMkLst>
        </pc:picChg>
      </pc:sldChg>
      <pc:sldChg chg="addSp delSp modSp">
        <pc:chgData name="Yunxuan Liu" userId="586587b3-05dd-4d6e-b7f9-09287e9fa419" providerId="ADAL" clId="{2F695B8F-56EF-4D72-9833-2BCA9717898A}" dt="2019-07-18T06:36:22.702" v="523"/>
        <pc:sldMkLst>
          <pc:docMk/>
          <pc:sldMk cId="1929898330" sldId="267"/>
        </pc:sldMkLst>
        <pc:picChg chg="add del mod">
          <ac:chgData name="Yunxuan Liu" userId="586587b3-05dd-4d6e-b7f9-09287e9fa419" providerId="ADAL" clId="{2F695B8F-56EF-4D72-9833-2BCA9717898A}" dt="2019-07-18T06:33:08.744" v="274"/>
          <ac:picMkLst>
            <pc:docMk/>
            <pc:sldMk cId="1929898330" sldId="267"/>
            <ac:picMk id="15" creationId="{16905977-0342-4DBD-BFEC-0BE15587EF95}"/>
          </ac:picMkLst>
        </pc:picChg>
        <pc:picChg chg="add del mod">
          <ac:chgData name="Yunxuan Liu" userId="586587b3-05dd-4d6e-b7f9-09287e9fa419" providerId="ADAL" clId="{2F695B8F-56EF-4D72-9833-2BCA9717898A}" dt="2019-07-18T06:36:22.489" v="522" actId="478"/>
          <ac:picMkLst>
            <pc:docMk/>
            <pc:sldMk cId="1929898330" sldId="267"/>
            <ac:picMk id="16" creationId="{F81F361D-625B-4B37-946F-13660B6D746F}"/>
          </ac:picMkLst>
        </pc:picChg>
        <pc:picChg chg="add">
          <ac:chgData name="Yunxuan Liu" userId="586587b3-05dd-4d6e-b7f9-09287e9fa419" providerId="ADAL" clId="{2F695B8F-56EF-4D72-9833-2BCA9717898A}" dt="2019-07-18T06:36:22.702" v="523"/>
          <ac:picMkLst>
            <pc:docMk/>
            <pc:sldMk cId="1929898330" sldId="267"/>
            <ac:picMk id="17" creationId="{389D0DEB-D049-48C0-A50E-6F6649152D36}"/>
          </ac:picMkLst>
        </pc:picChg>
      </pc:sldChg>
      <pc:sldChg chg="addSp delSp modSp">
        <pc:chgData name="Yunxuan Liu" userId="586587b3-05dd-4d6e-b7f9-09287e9fa419" providerId="ADAL" clId="{2F695B8F-56EF-4D72-9833-2BCA9717898A}" dt="2019-07-18T06:36:28.627" v="527"/>
        <pc:sldMkLst>
          <pc:docMk/>
          <pc:sldMk cId="3524906145" sldId="268"/>
        </pc:sldMkLst>
        <pc:picChg chg="add del mod">
          <ac:chgData name="Yunxuan Liu" userId="586587b3-05dd-4d6e-b7f9-09287e9fa419" providerId="ADAL" clId="{2F695B8F-56EF-4D72-9833-2BCA9717898A}" dt="2019-07-18T06:33:08.744" v="274"/>
          <ac:picMkLst>
            <pc:docMk/>
            <pc:sldMk cId="3524906145" sldId="268"/>
            <ac:picMk id="24" creationId="{5D36E927-704D-4AD4-8B8A-F875750C3950}"/>
          </ac:picMkLst>
        </pc:picChg>
        <pc:picChg chg="add del mod">
          <ac:chgData name="Yunxuan Liu" userId="586587b3-05dd-4d6e-b7f9-09287e9fa419" providerId="ADAL" clId="{2F695B8F-56EF-4D72-9833-2BCA9717898A}" dt="2019-07-18T06:36:28.396" v="526" actId="478"/>
          <ac:picMkLst>
            <pc:docMk/>
            <pc:sldMk cId="3524906145" sldId="268"/>
            <ac:picMk id="28" creationId="{89F7FAFA-9CA1-464D-87C4-8B2D2815C6C1}"/>
          </ac:picMkLst>
        </pc:picChg>
        <pc:picChg chg="add">
          <ac:chgData name="Yunxuan Liu" userId="586587b3-05dd-4d6e-b7f9-09287e9fa419" providerId="ADAL" clId="{2F695B8F-56EF-4D72-9833-2BCA9717898A}" dt="2019-07-18T06:36:28.627" v="527"/>
          <ac:picMkLst>
            <pc:docMk/>
            <pc:sldMk cId="3524906145" sldId="268"/>
            <ac:picMk id="30" creationId="{9C034B04-E9D5-4A7E-8040-DEF0D984B3D1}"/>
          </ac:picMkLst>
        </pc:picChg>
      </pc:sldChg>
      <pc:sldChg chg="addSp delSp modSp">
        <pc:chgData name="Yunxuan Liu" userId="586587b3-05dd-4d6e-b7f9-09287e9fa419" providerId="ADAL" clId="{2F695B8F-56EF-4D72-9833-2BCA9717898A}" dt="2019-07-18T06:33:47.676" v="304"/>
        <pc:sldMkLst>
          <pc:docMk/>
          <pc:sldMk cId="673516865" sldId="277"/>
        </pc:sldMkLst>
        <pc:picChg chg="add del mod">
          <ac:chgData name="Yunxuan Liu" userId="586587b3-05dd-4d6e-b7f9-09287e9fa419" providerId="ADAL" clId="{2F695B8F-56EF-4D72-9833-2BCA9717898A}" dt="2019-07-18T06:33:08.744" v="274"/>
          <ac:picMkLst>
            <pc:docMk/>
            <pc:sldMk cId="673516865" sldId="277"/>
            <ac:picMk id="13" creationId="{C3B79E12-3445-4733-8687-51737BC09BD8}"/>
          </ac:picMkLst>
        </pc:picChg>
        <pc:picChg chg="add mod">
          <ac:chgData name="Yunxuan Liu" userId="586587b3-05dd-4d6e-b7f9-09287e9fa419" providerId="ADAL" clId="{2F695B8F-56EF-4D72-9833-2BCA9717898A}" dt="2019-07-18T06:33:47.676" v="304"/>
          <ac:picMkLst>
            <pc:docMk/>
            <pc:sldMk cId="673516865" sldId="277"/>
            <ac:picMk id="17" creationId="{A7CDE61D-9780-49F9-A44C-BA5898E69381}"/>
          </ac:picMkLst>
        </pc:picChg>
      </pc:sldChg>
      <pc:sldChg chg="addSp delSp modSp">
        <pc:chgData name="Yunxuan Liu" userId="586587b3-05dd-4d6e-b7f9-09287e9fa419" providerId="ADAL" clId="{2F695B8F-56EF-4D72-9833-2BCA9717898A}" dt="2019-07-18T06:35:53.232" v="509"/>
        <pc:sldMkLst>
          <pc:docMk/>
          <pc:sldMk cId="2952631761" sldId="279"/>
        </pc:sldMkLst>
        <pc:picChg chg="add del mod">
          <ac:chgData name="Yunxuan Liu" userId="586587b3-05dd-4d6e-b7f9-09287e9fa419" providerId="ADAL" clId="{2F695B8F-56EF-4D72-9833-2BCA9717898A}" dt="2019-07-18T06:33:08.744" v="274"/>
          <ac:picMkLst>
            <pc:docMk/>
            <pc:sldMk cId="2952631761" sldId="279"/>
            <ac:picMk id="9" creationId="{B75A2B33-53CB-4D02-ADEF-80ABCA828339}"/>
          </ac:picMkLst>
        </pc:picChg>
        <pc:picChg chg="add del mod">
          <ac:chgData name="Yunxuan Liu" userId="586587b3-05dd-4d6e-b7f9-09287e9fa419" providerId="ADAL" clId="{2F695B8F-56EF-4D72-9833-2BCA9717898A}" dt="2019-07-18T06:35:38.601" v="508" actId="478"/>
          <ac:picMkLst>
            <pc:docMk/>
            <pc:sldMk cId="2952631761" sldId="279"/>
            <ac:picMk id="10" creationId="{E57C0372-175A-4A07-B2C3-BBB9C35DAAE9}"/>
          </ac:picMkLst>
        </pc:picChg>
        <pc:picChg chg="add">
          <ac:chgData name="Yunxuan Liu" userId="586587b3-05dd-4d6e-b7f9-09287e9fa419" providerId="ADAL" clId="{2F695B8F-56EF-4D72-9833-2BCA9717898A}" dt="2019-07-18T06:35:53.232" v="509"/>
          <ac:picMkLst>
            <pc:docMk/>
            <pc:sldMk cId="2952631761" sldId="279"/>
            <ac:picMk id="12" creationId="{ED5540F4-715D-4E89-A552-3103A1886F1B}"/>
          </ac:picMkLst>
        </pc:picChg>
      </pc:sldChg>
      <pc:sldChg chg="addSp delSp modSp">
        <pc:chgData name="Yunxuan Liu" userId="586587b3-05dd-4d6e-b7f9-09287e9fa419" providerId="ADAL" clId="{2F695B8F-56EF-4D72-9833-2BCA9717898A}" dt="2019-07-18T06:37:13.922" v="553"/>
        <pc:sldMkLst>
          <pc:docMk/>
          <pc:sldMk cId="1233675715" sldId="280"/>
        </pc:sldMkLst>
        <pc:picChg chg="add del mod">
          <ac:chgData name="Yunxuan Liu" userId="586587b3-05dd-4d6e-b7f9-09287e9fa419" providerId="ADAL" clId="{2F695B8F-56EF-4D72-9833-2BCA9717898A}" dt="2019-07-18T06:33:08.744" v="274"/>
          <ac:picMkLst>
            <pc:docMk/>
            <pc:sldMk cId="1233675715" sldId="280"/>
            <ac:picMk id="14" creationId="{805FC38E-BD1E-416E-B7B9-F1CF0F6CFC4C}"/>
          </ac:picMkLst>
        </pc:picChg>
        <pc:picChg chg="add del mod">
          <ac:chgData name="Yunxuan Liu" userId="586587b3-05dd-4d6e-b7f9-09287e9fa419" providerId="ADAL" clId="{2F695B8F-56EF-4D72-9833-2BCA9717898A}" dt="2019-07-18T06:37:13.688" v="552" actId="478"/>
          <ac:picMkLst>
            <pc:docMk/>
            <pc:sldMk cId="1233675715" sldId="280"/>
            <ac:picMk id="21" creationId="{D2145585-6480-43F2-8923-CE29CEDF8BA5}"/>
          </ac:picMkLst>
        </pc:picChg>
        <pc:picChg chg="add">
          <ac:chgData name="Yunxuan Liu" userId="586587b3-05dd-4d6e-b7f9-09287e9fa419" providerId="ADAL" clId="{2F695B8F-56EF-4D72-9833-2BCA9717898A}" dt="2019-07-18T06:37:13.922" v="553"/>
          <ac:picMkLst>
            <pc:docMk/>
            <pc:sldMk cId="1233675715" sldId="280"/>
            <ac:picMk id="22" creationId="{2E6EE118-B77C-482F-8C75-CFC4828B2639}"/>
          </ac:picMkLst>
        </pc:picChg>
      </pc:sldChg>
      <pc:sldChg chg="addSp delSp modSp">
        <pc:chgData name="Yunxuan Liu" userId="586587b3-05dd-4d6e-b7f9-09287e9fa419" providerId="ADAL" clId="{2F695B8F-56EF-4D72-9833-2BCA9717898A}" dt="2019-07-18T06:36:13.124" v="517"/>
        <pc:sldMkLst>
          <pc:docMk/>
          <pc:sldMk cId="3563155155" sldId="281"/>
        </pc:sldMkLst>
        <pc:picChg chg="add del mod">
          <ac:chgData name="Yunxuan Liu" userId="586587b3-05dd-4d6e-b7f9-09287e9fa419" providerId="ADAL" clId="{2F695B8F-56EF-4D72-9833-2BCA9717898A}" dt="2019-07-18T06:33:08.744" v="274"/>
          <ac:picMkLst>
            <pc:docMk/>
            <pc:sldMk cId="3563155155" sldId="281"/>
            <ac:picMk id="15" creationId="{F4812573-A21A-4B35-A89D-597EEA9D325A}"/>
          </ac:picMkLst>
        </pc:picChg>
        <pc:picChg chg="add del mod">
          <ac:chgData name="Yunxuan Liu" userId="586587b3-05dd-4d6e-b7f9-09287e9fa419" providerId="ADAL" clId="{2F695B8F-56EF-4D72-9833-2BCA9717898A}" dt="2019-07-18T06:36:12.910" v="516" actId="478"/>
          <ac:picMkLst>
            <pc:docMk/>
            <pc:sldMk cId="3563155155" sldId="281"/>
            <ac:picMk id="16" creationId="{73A46776-9E9B-45B9-A82F-05056020C1BC}"/>
          </ac:picMkLst>
        </pc:picChg>
        <pc:picChg chg="add">
          <ac:chgData name="Yunxuan Liu" userId="586587b3-05dd-4d6e-b7f9-09287e9fa419" providerId="ADAL" clId="{2F695B8F-56EF-4D72-9833-2BCA9717898A}" dt="2019-07-18T06:36:13.124" v="517"/>
          <ac:picMkLst>
            <pc:docMk/>
            <pc:sldMk cId="3563155155" sldId="281"/>
            <ac:picMk id="20" creationId="{8365632E-E2E3-4F57-AA5E-D70CA60DF6AE}"/>
          </ac:picMkLst>
        </pc:picChg>
      </pc:sldChg>
      <pc:sldChg chg="addSp delSp modSp">
        <pc:chgData name="Yunxuan Liu" userId="586587b3-05dd-4d6e-b7f9-09287e9fa419" providerId="ADAL" clId="{2F695B8F-56EF-4D72-9833-2BCA9717898A}" dt="2019-07-18T06:36:10.114" v="515"/>
        <pc:sldMkLst>
          <pc:docMk/>
          <pc:sldMk cId="2217411338" sldId="282"/>
        </pc:sldMkLst>
        <pc:picChg chg="add del mod">
          <ac:chgData name="Yunxuan Liu" userId="586587b3-05dd-4d6e-b7f9-09287e9fa419" providerId="ADAL" clId="{2F695B8F-56EF-4D72-9833-2BCA9717898A}" dt="2019-07-18T06:33:08.744" v="274"/>
          <ac:picMkLst>
            <pc:docMk/>
            <pc:sldMk cId="2217411338" sldId="282"/>
            <ac:picMk id="12" creationId="{CB046689-6609-4F5C-A2A4-FC16A31A351C}"/>
          </ac:picMkLst>
        </pc:picChg>
        <pc:picChg chg="add del mod">
          <ac:chgData name="Yunxuan Liu" userId="586587b3-05dd-4d6e-b7f9-09287e9fa419" providerId="ADAL" clId="{2F695B8F-56EF-4D72-9833-2BCA9717898A}" dt="2019-07-18T06:36:09.905" v="514" actId="478"/>
          <ac:picMkLst>
            <pc:docMk/>
            <pc:sldMk cId="2217411338" sldId="282"/>
            <ac:picMk id="13" creationId="{8ED6F151-B897-49CC-9745-B9E9DDD45B5C}"/>
          </ac:picMkLst>
        </pc:picChg>
        <pc:picChg chg="add">
          <ac:chgData name="Yunxuan Liu" userId="586587b3-05dd-4d6e-b7f9-09287e9fa419" providerId="ADAL" clId="{2F695B8F-56EF-4D72-9833-2BCA9717898A}" dt="2019-07-18T06:36:10.114" v="515"/>
          <ac:picMkLst>
            <pc:docMk/>
            <pc:sldMk cId="2217411338" sldId="282"/>
            <ac:picMk id="14" creationId="{B60CA368-BAC8-42CE-975A-05B33AEE9D2D}"/>
          </ac:picMkLst>
        </pc:picChg>
      </pc:sldChg>
      <pc:sldChg chg="addSp delSp modSp">
        <pc:chgData name="Yunxuan Liu" userId="586587b3-05dd-4d6e-b7f9-09287e9fa419" providerId="ADAL" clId="{2F695B8F-56EF-4D72-9833-2BCA9717898A}" dt="2019-07-18T06:36:19.061" v="521"/>
        <pc:sldMkLst>
          <pc:docMk/>
          <pc:sldMk cId="3320329126" sldId="289"/>
        </pc:sldMkLst>
        <pc:picChg chg="add del mod">
          <ac:chgData name="Yunxuan Liu" userId="586587b3-05dd-4d6e-b7f9-09287e9fa419" providerId="ADAL" clId="{2F695B8F-56EF-4D72-9833-2BCA9717898A}" dt="2019-07-18T06:33:08.744" v="274"/>
          <ac:picMkLst>
            <pc:docMk/>
            <pc:sldMk cId="3320329126" sldId="289"/>
            <ac:picMk id="17" creationId="{5E8E37CA-0103-4BCF-909A-F26367A28019}"/>
          </ac:picMkLst>
        </pc:picChg>
        <pc:picChg chg="add del mod">
          <ac:chgData name="Yunxuan Liu" userId="586587b3-05dd-4d6e-b7f9-09287e9fa419" providerId="ADAL" clId="{2F695B8F-56EF-4D72-9833-2BCA9717898A}" dt="2019-07-18T06:36:18.851" v="520" actId="478"/>
          <ac:picMkLst>
            <pc:docMk/>
            <pc:sldMk cId="3320329126" sldId="289"/>
            <ac:picMk id="18" creationId="{678E753A-0BFC-4995-A6E8-7AC3E0EB8F43}"/>
          </ac:picMkLst>
        </pc:picChg>
        <pc:picChg chg="add">
          <ac:chgData name="Yunxuan Liu" userId="586587b3-05dd-4d6e-b7f9-09287e9fa419" providerId="ADAL" clId="{2F695B8F-56EF-4D72-9833-2BCA9717898A}" dt="2019-07-18T06:36:19.061" v="521"/>
          <ac:picMkLst>
            <pc:docMk/>
            <pc:sldMk cId="3320329126" sldId="289"/>
            <ac:picMk id="19" creationId="{A6DC7CC7-22B2-4C11-83E1-9802FC19B7D2}"/>
          </ac:picMkLst>
        </pc:picChg>
      </pc:sldChg>
      <pc:sldChg chg="addSp delSp modSp">
        <pc:chgData name="Yunxuan Liu" userId="586587b3-05dd-4d6e-b7f9-09287e9fa419" providerId="ADAL" clId="{2F695B8F-56EF-4D72-9833-2BCA9717898A}" dt="2019-07-18T06:36:37.570" v="533"/>
        <pc:sldMkLst>
          <pc:docMk/>
          <pc:sldMk cId="2060804723" sldId="291"/>
        </pc:sldMkLst>
        <pc:picChg chg="add del mod">
          <ac:chgData name="Yunxuan Liu" userId="586587b3-05dd-4d6e-b7f9-09287e9fa419" providerId="ADAL" clId="{2F695B8F-56EF-4D72-9833-2BCA9717898A}" dt="2019-07-18T06:33:08.744" v="274"/>
          <ac:picMkLst>
            <pc:docMk/>
            <pc:sldMk cId="2060804723" sldId="291"/>
            <ac:picMk id="19" creationId="{CCA35363-105C-40A0-9223-0B69248693B6}"/>
          </ac:picMkLst>
        </pc:picChg>
        <pc:picChg chg="add del mod">
          <ac:chgData name="Yunxuan Liu" userId="586587b3-05dd-4d6e-b7f9-09287e9fa419" providerId="ADAL" clId="{2F695B8F-56EF-4D72-9833-2BCA9717898A}" dt="2019-07-18T06:36:37.157" v="532" actId="478"/>
          <ac:picMkLst>
            <pc:docMk/>
            <pc:sldMk cId="2060804723" sldId="291"/>
            <ac:picMk id="20" creationId="{3CFB632C-4094-4461-8F7E-0886FF08411B}"/>
          </ac:picMkLst>
        </pc:picChg>
        <pc:picChg chg="add">
          <ac:chgData name="Yunxuan Liu" userId="586587b3-05dd-4d6e-b7f9-09287e9fa419" providerId="ADAL" clId="{2F695B8F-56EF-4D72-9833-2BCA9717898A}" dt="2019-07-18T06:36:37.570" v="533"/>
          <ac:picMkLst>
            <pc:docMk/>
            <pc:sldMk cId="2060804723" sldId="291"/>
            <ac:picMk id="22" creationId="{5138C2FF-3A20-4B79-B3D4-AF9B85A7FE48}"/>
          </ac:picMkLst>
        </pc:picChg>
      </pc:sldChg>
      <pc:sldChg chg="addSp delSp modSp">
        <pc:chgData name="Yunxuan Liu" userId="586587b3-05dd-4d6e-b7f9-09287e9fa419" providerId="ADAL" clId="{2F695B8F-56EF-4D72-9833-2BCA9717898A}" dt="2019-07-18T06:37:03.192" v="545"/>
        <pc:sldMkLst>
          <pc:docMk/>
          <pc:sldMk cId="3572775801" sldId="294"/>
        </pc:sldMkLst>
        <pc:picChg chg="add del mod">
          <ac:chgData name="Yunxuan Liu" userId="586587b3-05dd-4d6e-b7f9-09287e9fa419" providerId="ADAL" clId="{2F695B8F-56EF-4D72-9833-2BCA9717898A}" dt="2019-07-18T06:33:08.744" v="274"/>
          <ac:picMkLst>
            <pc:docMk/>
            <pc:sldMk cId="3572775801" sldId="294"/>
            <ac:picMk id="22" creationId="{DDCDC6B3-9F2D-45E4-B5B5-6708B50DDFB0}"/>
          </ac:picMkLst>
        </pc:picChg>
        <pc:picChg chg="add del mod">
          <ac:chgData name="Yunxuan Liu" userId="586587b3-05dd-4d6e-b7f9-09287e9fa419" providerId="ADAL" clId="{2F695B8F-56EF-4D72-9833-2BCA9717898A}" dt="2019-07-18T06:37:02.922" v="544" actId="478"/>
          <ac:picMkLst>
            <pc:docMk/>
            <pc:sldMk cId="3572775801" sldId="294"/>
            <ac:picMk id="23" creationId="{DBF9FDAD-C947-4DD6-A8B4-16030CCC12C9}"/>
          </ac:picMkLst>
        </pc:picChg>
        <pc:picChg chg="add">
          <ac:chgData name="Yunxuan Liu" userId="586587b3-05dd-4d6e-b7f9-09287e9fa419" providerId="ADAL" clId="{2F695B8F-56EF-4D72-9833-2BCA9717898A}" dt="2019-07-18T06:37:03.192" v="545"/>
          <ac:picMkLst>
            <pc:docMk/>
            <pc:sldMk cId="3572775801" sldId="294"/>
            <ac:picMk id="24" creationId="{605B9B0D-32A5-445E-8032-425AE0B39C91}"/>
          </ac:picMkLst>
        </pc:picChg>
      </pc:sldChg>
      <pc:sldChg chg="addSp delSp modSp">
        <pc:chgData name="Yunxuan Liu" userId="586587b3-05dd-4d6e-b7f9-09287e9fa419" providerId="ADAL" clId="{2F695B8F-56EF-4D72-9833-2BCA9717898A}" dt="2019-07-18T06:37:17.207" v="555"/>
        <pc:sldMkLst>
          <pc:docMk/>
          <pc:sldMk cId="3796173238" sldId="296"/>
        </pc:sldMkLst>
        <pc:picChg chg="add del mod">
          <ac:chgData name="Yunxuan Liu" userId="586587b3-05dd-4d6e-b7f9-09287e9fa419" providerId="ADAL" clId="{2F695B8F-56EF-4D72-9833-2BCA9717898A}" dt="2019-07-18T06:33:08.744" v="274"/>
          <ac:picMkLst>
            <pc:docMk/>
            <pc:sldMk cId="3796173238" sldId="296"/>
            <ac:picMk id="38" creationId="{68F60816-4E14-4EDA-A6F0-F55754550282}"/>
          </ac:picMkLst>
        </pc:picChg>
        <pc:picChg chg="add del mod">
          <ac:chgData name="Yunxuan Liu" userId="586587b3-05dd-4d6e-b7f9-09287e9fa419" providerId="ADAL" clId="{2F695B8F-56EF-4D72-9833-2BCA9717898A}" dt="2019-07-18T06:37:17.008" v="554" actId="478"/>
          <ac:picMkLst>
            <pc:docMk/>
            <pc:sldMk cId="3796173238" sldId="296"/>
            <ac:picMk id="39" creationId="{650EA3AD-7A8A-4054-BF88-106C96E925B7}"/>
          </ac:picMkLst>
        </pc:picChg>
        <pc:picChg chg="add">
          <ac:chgData name="Yunxuan Liu" userId="586587b3-05dd-4d6e-b7f9-09287e9fa419" providerId="ADAL" clId="{2F695B8F-56EF-4D72-9833-2BCA9717898A}" dt="2019-07-18T06:37:17.207" v="555"/>
          <ac:picMkLst>
            <pc:docMk/>
            <pc:sldMk cId="3796173238" sldId="296"/>
            <ac:picMk id="40" creationId="{F5772B1F-3052-4612-BCF3-E057DC48B9B0}"/>
          </ac:picMkLst>
        </pc:picChg>
      </pc:sldChg>
      <pc:sldChg chg="addSp delSp modSp">
        <pc:chgData name="Yunxuan Liu" userId="586587b3-05dd-4d6e-b7f9-09287e9fa419" providerId="ADAL" clId="{2F695B8F-56EF-4D72-9833-2BCA9717898A}" dt="2019-07-18T06:37:30.858" v="565"/>
        <pc:sldMkLst>
          <pc:docMk/>
          <pc:sldMk cId="2506093541" sldId="299"/>
        </pc:sldMkLst>
        <pc:picChg chg="add del mod">
          <ac:chgData name="Yunxuan Liu" userId="586587b3-05dd-4d6e-b7f9-09287e9fa419" providerId="ADAL" clId="{2F695B8F-56EF-4D72-9833-2BCA9717898A}" dt="2019-07-18T06:33:08.744" v="274"/>
          <ac:picMkLst>
            <pc:docMk/>
            <pc:sldMk cId="2506093541" sldId="299"/>
            <ac:picMk id="13" creationId="{B3C565E4-EBFE-4133-8BAF-BDD6E0B8DDA7}"/>
          </ac:picMkLst>
        </pc:picChg>
        <pc:picChg chg="add del mod">
          <ac:chgData name="Yunxuan Liu" userId="586587b3-05dd-4d6e-b7f9-09287e9fa419" providerId="ADAL" clId="{2F695B8F-56EF-4D72-9833-2BCA9717898A}" dt="2019-07-18T06:37:30.648" v="564" actId="478"/>
          <ac:picMkLst>
            <pc:docMk/>
            <pc:sldMk cId="2506093541" sldId="299"/>
            <ac:picMk id="14" creationId="{9D601E45-1215-4ACF-BDF6-18E7AE28DE83}"/>
          </ac:picMkLst>
        </pc:picChg>
        <pc:picChg chg="add">
          <ac:chgData name="Yunxuan Liu" userId="586587b3-05dd-4d6e-b7f9-09287e9fa419" providerId="ADAL" clId="{2F695B8F-56EF-4D72-9833-2BCA9717898A}" dt="2019-07-18T06:37:30.858" v="565"/>
          <ac:picMkLst>
            <pc:docMk/>
            <pc:sldMk cId="2506093541" sldId="299"/>
            <ac:picMk id="15" creationId="{00577720-5EDF-4F9D-AA9C-47AD808A57AD}"/>
          </ac:picMkLst>
        </pc:picChg>
      </pc:sldChg>
      <pc:sldChg chg="addSp delSp modSp">
        <pc:chgData name="Yunxuan Liu" userId="586587b3-05dd-4d6e-b7f9-09287e9fa419" providerId="ADAL" clId="{2F695B8F-56EF-4D72-9833-2BCA9717898A}" dt="2019-07-18T06:37:23.347" v="559"/>
        <pc:sldMkLst>
          <pc:docMk/>
          <pc:sldMk cId="3960643533" sldId="300"/>
        </pc:sldMkLst>
        <pc:picChg chg="add del mod">
          <ac:chgData name="Yunxuan Liu" userId="586587b3-05dd-4d6e-b7f9-09287e9fa419" providerId="ADAL" clId="{2F695B8F-56EF-4D72-9833-2BCA9717898A}" dt="2019-07-18T06:33:08.744" v="274"/>
          <ac:picMkLst>
            <pc:docMk/>
            <pc:sldMk cId="3960643533" sldId="300"/>
            <ac:picMk id="10" creationId="{F8BEBA56-9B0F-46D4-94F1-4B2AFDC173F7}"/>
          </ac:picMkLst>
        </pc:picChg>
        <pc:picChg chg="add del mod">
          <ac:chgData name="Yunxuan Liu" userId="586587b3-05dd-4d6e-b7f9-09287e9fa419" providerId="ADAL" clId="{2F695B8F-56EF-4D72-9833-2BCA9717898A}" dt="2019-07-18T06:37:23.026" v="558" actId="478"/>
          <ac:picMkLst>
            <pc:docMk/>
            <pc:sldMk cId="3960643533" sldId="300"/>
            <ac:picMk id="11" creationId="{C8E57458-AA6B-4B7C-A5C7-C3EAC51C1018}"/>
          </ac:picMkLst>
        </pc:picChg>
        <pc:picChg chg="add">
          <ac:chgData name="Yunxuan Liu" userId="586587b3-05dd-4d6e-b7f9-09287e9fa419" providerId="ADAL" clId="{2F695B8F-56EF-4D72-9833-2BCA9717898A}" dt="2019-07-18T06:37:23.347" v="559"/>
          <ac:picMkLst>
            <pc:docMk/>
            <pc:sldMk cId="3960643533" sldId="300"/>
            <ac:picMk id="12" creationId="{6CA8A966-4304-4EE3-882C-EC4EAF5F5116}"/>
          </ac:picMkLst>
        </pc:picChg>
      </pc:sldChg>
      <pc:sldChg chg="addSp delSp modSp">
        <pc:chgData name="Yunxuan Liu" userId="586587b3-05dd-4d6e-b7f9-09287e9fa419" providerId="ADAL" clId="{2F695B8F-56EF-4D72-9833-2BCA9717898A}" dt="2019-07-18T06:37:25.893" v="561"/>
        <pc:sldMkLst>
          <pc:docMk/>
          <pc:sldMk cId="541714006" sldId="301"/>
        </pc:sldMkLst>
        <pc:picChg chg="add del mod">
          <ac:chgData name="Yunxuan Liu" userId="586587b3-05dd-4d6e-b7f9-09287e9fa419" providerId="ADAL" clId="{2F695B8F-56EF-4D72-9833-2BCA9717898A}" dt="2019-07-18T06:33:08.744" v="274"/>
          <ac:picMkLst>
            <pc:docMk/>
            <pc:sldMk cId="541714006" sldId="301"/>
            <ac:picMk id="23" creationId="{8561714E-002D-4097-AB01-4D1876AD304C}"/>
          </ac:picMkLst>
        </pc:picChg>
        <pc:picChg chg="add del mod">
          <ac:chgData name="Yunxuan Liu" userId="586587b3-05dd-4d6e-b7f9-09287e9fa419" providerId="ADAL" clId="{2F695B8F-56EF-4D72-9833-2BCA9717898A}" dt="2019-07-18T06:37:25.683" v="560" actId="478"/>
          <ac:picMkLst>
            <pc:docMk/>
            <pc:sldMk cId="541714006" sldId="301"/>
            <ac:picMk id="24" creationId="{17313DDC-934D-4EE8-B3CC-DE167F4C172A}"/>
          </ac:picMkLst>
        </pc:picChg>
        <pc:picChg chg="add">
          <ac:chgData name="Yunxuan Liu" userId="586587b3-05dd-4d6e-b7f9-09287e9fa419" providerId="ADAL" clId="{2F695B8F-56EF-4D72-9833-2BCA9717898A}" dt="2019-07-18T06:37:25.893" v="561"/>
          <ac:picMkLst>
            <pc:docMk/>
            <pc:sldMk cId="541714006" sldId="301"/>
            <ac:picMk id="25" creationId="{EEF5B366-7DCA-426C-840B-DD531A8D0EB6}"/>
          </ac:picMkLst>
        </pc:picChg>
      </pc:sldChg>
      <pc:sldChg chg="addSp delSp modSp">
        <pc:chgData name="Yunxuan Liu" userId="586587b3-05dd-4d6e-b7f9-09287e9fa419" providerId="ADAL" clId="{2F695B8F-56EF-4D72-9833-2BCA9717898A}" dt="2019-07-18T06:37:28.420" v="563"/>
        <pc:sldMkLst>
          <pc:docMk/>
          <pc:sldMk cId="2328909233" sldId="302"/>
        </pc:sldMkLst>
        <pc:picChg chg="add del mod">
          <ac:chgData name="Yunxuan Liu" userId="586587b3-05dd-4d6e-b7f9-09287e9fa419" providerId="ADAL" clId="{2F695B8F-56EF-4D72-9833-2BCA9717898A}" dt="2019-07-18T06:33:08.744" v="274"/>
          <ac:picMkLst>
            <pc:docMk/>
            <pc:sldMk cId="2328909233" sldId="302"/>
            <ac:picMk id="21" creationId="{FDF8829D-8F4E-4A6E-B6CF-F82C9757F2A9}"/>
          </ac:picMkLst>
        </pc:picChg>
        <pc:picChg chg="add del mod">
          <ac:chgData name="Yunxuan Liu" userId="586587b3-05dd-4d6e-b7f9-09287e9fa419" providerId="ADAL" clId="{2F695B8F-56EF-4D72-9833-2BCA9717898A}" dt="2019-07-18T06:37:28.130" v="562" actId="478"/>
          <ac:picMkLst>
            <pc:docMk/>
            <pc:sldMk cId="2328909233" sldId="302"/>
            <ac:picMk id="22" creationId="{76C90AE4-15D3-465E-8148-E9D4032D8A56}"/>
          </ac:picMkLst>
        </pc:picChg>
        <pc:picChg chg="add">
          <ac:chgData name="Yunxuan Liu" userId="586587b3-05dd-4d6e-b7f9-09287e9fa419" providerId="ADAL" clId="{2F695B8F-56EF-4D72-9833-2BCA9717898A}" dt="2019-07-18T06:37:28.420" v="563"/>
          <ac:picMkLst>
            <pc:docMk/>
            <pc:sldMk cId="2328909233" sldId="302"/>
            <ac:picMk id="24" creationId="{44EAD1AF-69BF-4E93-89EB-E1F32B62E797}"/>
          </ac:picMkLst>
        </pc:picChg>
      </pc:sldChg>
      <pc:sldChg chg="addSp delSp modSp">
        <pc:chgData name="Yunxuan Liu" userId="586587b3-05dd-4d6e-b7f9-09287e9fa419" providerId="ADAL" clId="{2F695B8F-56EF-4D72-9833-2BCA9717898A}" dt="2019-07-18T06:37:34.318" v="567"/>
        <pc:sldMkLst>
          <pc:docMk/>
          <pc:sldMk cId="2188364322" sldId="303"/>
        </pc:sldMkLst>
        <pc:picChg chg="add del mod">
          <ac:chgData name="Yunxuan Liu" userId="586587b3-05dd-4d6e-b7f9-09287e9fa419" providerId="ADAL" clId="{2F695B8F-56EF-4D72-9833-2BCA9717898A}" dt="2019-07-18T06:33:08.744" v="274"/>
          <ac:picMkLst>
            <pc:docMk/>
            <pc:sldMk cId="2188364322" sldId="303"/>
            <ac:picMk id="16" creationId="{B10EEF22-C20B-404A-B3EE-3801ECB79A33}"/>
          </ac:picMkLst>
        </pc:picChg>
        <pc:picChg chg="add del mod">
          <ac:chgData name="Yunxuan Liu" userId="586587b3-05dd-4d6e-b7f9-09287e9fa419" providerId="ADAL" clId="{2F695B8F-56EF-4D72-9833-2BCA9717898A}" dt="2019-07-18T06:37:34.012" v="566" actId="478"/>
          <ac:picMkLst>
            <pc:docMk/>
            <pc:sldMk cId="2188364322" sldId="303"/>
            <ac:picMk id="17" creationId="{6EF9E83E-8EE3-43A6-BE63-DFA8BCE144EE}"/>
          </ac:picMkLst>
        </pc:picChg>
        <pc:picChg chg="add">
          <ac:chgData name="Yunxuan Liu" userId="586587b3-05dd-4d6e-b7f9-09287e9fa419" providerId="ADAL" clId="{2F695B8F-56EF-4D72-9833-2BCA9717898A}" dt="2019-07-18T06:37:34.318" v="567"/>
          <ac:picMkLst>
            <pc:docMk/>
            <pc:sldMk cId="2188364322" sldId="303"/>
            <ac:picMk id="18" creationId="{CB8251EA-1C61-44A3-A9D1-8B7D6F10D215}"/>
          </ac:picMkLst>
        </pc:picChg>
      </pc:sldChg>
      <pc:sldChg chg="addSp delSp modSp">
        <pc:chgData name="Yunxuan Liu" userId="586587b3-05dd-4d6e-b7f9-09287e9fa419" providerId="ADAL" clId="{2F695B8F-56EF-4D72-9833-2BCA9717898A}" dt="2019-07-18T06:36:42.157" v="535"/>
        <pc:sldMkLst>
          <pc:docMk/>
          <pc:sldMk cId="2079333476" sldId="304"/>
        </pc:sldMkLst>
        <pc:picChg chg="add del mod">
          <ac:chgData name="Yunxuan Liu" userId="586587b3-05dd-4d6e-b7f9-09287e9fa419" providerId="ADAL" clId="{2F695B8F-56EF-4D72-9833-2BCA9717898A}" dt="2019-07-18T06:33:08.744" v="274"/>
          <ac:picMkLst>
            <pc:docMk/>
            <pc:sldMk cId="2079333476" sldId="304"/>
            <ac:picMk id="21" creationId="{01F1468E-DFB2-4EAB-B5B9-1F56B0A52BB9}"/>
          </ac:picMkLst>
        </pc:picChg>
        <pc:picChg chg="add del mod">
          <ac:chgData name="Yunxuan Liu" userId="586587b3-05dd-4d6e-b7f9-09287e9fa419" providerId="ADAL" clId="{2F695B8F-56EF-4D72-9833-2BCA9717898A}" dt="2019-07-18T06:36:41.940" v="534" actId="478"/>
          <ac:picMkLst>
            <pc:docMk/>
            <pc:sldMk cId="2079333476" sldId="304"/>
            <ac:picMk id="22" creationId="{AF706D06-BB06-4AFE-B9E3-7369B27FEC5A}"/>
          </ac:picMkLst>
        </pc:picChg>
        <pc:picChg chg="add">
          <ac:chgData name="Yunxuan Liu" userId="586587b3-05dd-4d6e-b7f9-09287e9fa419" providerId="ADAL" clId="{2F695B8F-56EF-4D72-9833-2BCA9717898A}" dt="2019-07-18T06:36:42.157" v="535"/>
          <ac:picMkLst>
            <pc:docMk/>
            <pc:sldMk cId="2079333476" sldId="304"/>
            <ac:picMk id="23" creationId="{319960AA-3F00-4D2A-8769-A7FC3E21688B}"/>
          </ac:picMkLst>
        </pc:picChg>
      </pc:sldChg>
      <pc:sldChg chg="addSp delSp modSp">
        <pc:chgData name="Yunxuan Liu" userId="586587b3-05dd-4d6e-b7f9-09287e9fa419" providerId="ADAL" clId="{2F695B8F-56EF-4D72-9833-2BCA9717898A}" dt="2019-07-18T06:36:49.805" v="539"/>
        <pc:sldMkLst>
          <pc:docMk/>
          <pc:sldMk cId="1863267282" sldId="305"/>
        </pc:sldMkLst>
        <pc:picChg chg="add del mod">
          <ac:chgData name="Yunxuan Liu" userId="586587b3-05dd-4d6e-b7f9-09287e9fa419" providerId="ADAL" clId="{2F695B8F-56EF-4D72-9833-2BCA9717898A}" dt="2019-07-18T06:33:08.744" v="274"/>
          <ac:picMkLst>
            <pc:docMk/>
            <pc:sldMk cId="1863267282" sldId="305"/>
            <ac:picMk id="25" creationId="{67D5C329-D2FD-4C5B-A189-A24B04BE768D}"/>
          </ac:picMkLst>
        </pc:picChg>
        <pc:picChg chg="add del mod">
          <ac:chgData name="Yunxuan Liu" userId="586587b3-05dd-4d6e-b7f9-09287e9fa419" providerId="ADAL" clId="{2F695B8F-56EF-4D72-9833-2BCA9717898A}" dt="2019-07-18T06:36:49.551" v="538" actId="478"/>
          <ac:picMkLst>
            <pc:docMk/>
            <pc:sldMk cId="1863267282" sldId="305"/>
            <ac:picMk id="26" creationId="{D38F9187-6F6C-4058-86C0-2A710FF0CA0B}"/>
          </ac:picMkLst>
        </pc:picChg>
        <pc:picChg chg="add">
          <ac:chgData name="Yunxuan Liu" userId="586587b3-05dd-4d6e-b7f9-09287e9fa419" providerId="ADAL" clId="{2F695B8F-56EF-4D72-9833-2BCA9717898A}" dt="2019-07-18T06:36:49.805" v="539"/>
          <ac:picMkLst>
            <pc:docMk/>
            <pc:sldMk cId="1863267282" sldId="305"/>
            <ac:picMk id="27" creationId="{9F140E49-81B8-4DD9-887F-E04315E65A43}"/>
          </ac:picMkLst>
        </pc:picChg>
      </pc:sldChg>
      <pc:sldChg chg="addSp delSp modSp">
        <pc:chgData name="Yunxuan Liu" userId="586587b3-05dd-4d6e-b7f9-09287e9fa419" providerId="ADAL" clId="{2F695B8F-56EF-4D72-9833-2BCA9717898A}" dt="2019-07-18T06:36:55.335" v="541"/>
        <pc:sldMkLst>
          <pc:docMk/>
          <pc:sldMk cId="1997865574" sldId="306"/>
        </pc:sldMkLst>
        <pc:picChg chg="add del mod">
          <ac:chgData name="Yunxuan Liu" userId="586587b3-05dd-4d6e-b7f9-09287e9fa419" providerId="ADAL" clId="{2F695B8F-56EF-4D72-9833-2BCA9717898A}" dt="2019-07-18T06:33:08.744" v="274"/>
          <ac:picMkLst>
            <pc:docMk/>
            <pc:sldMk cId="1997865574" sldId="306"/>
            <ac:picMk id="23" creationId="{56602774-6DB3-4DC4-AF32-FA8DC1D1EDDB}"/>
          </ac:picMkLst>
        </pc:picChg>
        <pc:picChg chg="add del mod">
          <ac:chgData name="Yunxuan Liu" userId="586587b3-05dd-4d6e-b7f9-09287e9fa419" providerId="ADAL" clId="{2F695B8F-56EF-4D72-9833-2BCA9717898A}" dt="2019-07-18T06:36:55.108" v="540" actId="478"/>
          <ac:picMkLst>
            <pc:docMk/>
            <pc:sldMk cId="1997865574" sldId="306"/>
            <ac:picMk id="27" creationId="{23514C77-77A5-4CD7-8434-834ED83D724D}"/>
          </ac:picMkLst>
        </pc:picChg>
        <pc:picChg chg="add">
          <ac:chgData name="Yunxuan Liu" userId="586587b3-05dd-4d6e-b7f9-09287e9fa419" providerId="ADAL" clId="{2F695B8F-56EF-4D72-9833-2BCA9717898A}" dt="2019-07-18T06:36:55.335" v="541"/>
          <ac:picMkLst>
            <pc:docMk/>
            <pc:sldMk cId="1997865574" sldId="306"/>
            <ac:picMk id="32" creationId="{E31D5D37-E8C4-4A77-B2B0-8C3F1BC2B8C9}"/>
          </ac:picMkLst>
        </pc:picChg>
      </pc:sldChg>
      <pc:sldChg chg="addSp delSp modSp">
        <pc:chgData name="Yunxuan Liu" userId="586587b3-05dd-4d6e-b7f9-09287e9fa419" providerId="ADAL" clId="{2F695B8F-56EF-4D72-9833-2BCA9717898A}" dt="2019-07-18T06:37:00.013" v="543"/>
        <pc:sldMkLst>
          <pc:docMk/>
          <pc:sldMk cId="579839237" sldId="307"/>
        </pc:sldMkLst>
        <pc:picChg chg="add del mod">
          <ac:chgData name="Yunxuan Liu" userId="586587b3-05dd-4d6e-b7f9-09287e9fa419" providerId="ADAL" clId="{2F695B8F-56EF-4D72-9833-2BCA9717898A}" dt="2019-07-18T06:33:08.744" v="274"/>
          <ac:picMkLst>
            <pc:docMk/>
            <pc:sldMk cId="579839237" sldId="307"/>
            <ac:picMk id="29" creationId="{78C2787B-8138-4D6E-9BDB-4FE2336509C6}"/>
          </ac:picMkLst>
        </pc:picChg>
        <pc:picChg chg="add del mod">
          <ac:chgData name="Yunxuan Liu" userId="586587b3-05dd-4d6e-b7f9-09287e9fa419" providerId="ADAL" clId="{2F695B8F-56EF-4D72-9833-2BCA9717898A}" dt="2019-07-18T06:36:59.750" v="542" actId="478"/>
          <ac:picMkLst>
            <pc:docMk/>
            <pc:sldMk cId="579839237" sldId="307"/>
            <ac:picMk id="36" creationId="{C4DBCCDE-7719-4033-AB52-646CDCBE0374}"/>
          </ac:picMkLst>
        </pc:picChg>
        <pc:picChg chg="add">
          <ac:chgData name="Yunxuan Liu" userId="586587b3-05dd-4d6e-b7f9-09287e9fa419" providerId="ADAL" clId="{2F695B8F-56EF-4D72-9833-2BCA9717898A}" dt="2019-07-18T06:37:00.013" v="543"/>
          <ac:picMkLst>
            <pc:docMk/>
            <pc:sldMk cId="579839237" sldId="307"/>
            <ac:picMk id="37" creationId="{F97C3B6A-84AF-4774-9A55-1CDC51283287}"/>
          </ac:picMkLst>
        </pc:picChg>
      </pc:sldChg>
      <pc:sldChg chg="addSp delSp modSp">
        <pc:chgData name="Yunxuan Liu" userId="586587b3-05dd-4d6e-b7f9-09287e9fa419" providerId="ADAL" clId="{2F695B8F-56EF-4D72-9833-2BCA9717898A}" dt="2019-07-18T06:33:47.781" v="314"/>
        <pc:sldMkLst>
          <pc:docMk/>
          <pc:sldMk cId="3044817438" sldId="309"/>
        </pc:sldMkLst>
        <pc:picChg chg="add del mod">
          <ac:chgData name="Yunxuan Liu" userId="586587b3-05dd-4d6e-b7f9-09287e9fa419" providerId="ADAL" clId="{2F695B8F-56EF-4D72-9833-2BCA9717898A}" dt="2019-07-18T06:33:08.744" v="274"/>
          <ac:picMkLst>
            <pc:docMk/>
            <pc:sldMk cId="3044817438" sldId="309"/>
            <ac:picMk id="11" creationId="{B77A1879-1847-4815-9E5C-D62D148F0AE8}"/>
          </ac:picMkLst>
        </pc:picChg>
        <pc:picChg chg="add mod">
          <ac:chgData name="Yunxuan Liu" userId="586587b3-05dd-4d6e-b7f9-09287e9fa419" providerId="ADAL" clId="{2F695B8F-56EF-4D72-9833-2BCA9717898A}" dt="2019-07-18T06:33:47.781" v="314"/>
          <ac:picMkLst>
            <pc:docMk/>
            <pc:sldMk cId="3044817438" sldId="309"/>
            <ac:picMk id="12" creationId="{159DFFB0-D73D-4C26-8566-1C9FD2435D72}"/>
          </ac:picMkLst>
        </pc:picChg>
      </pc:sldChg>
      <pc:sldChg chg="addSp delSp modSp">
        <pc:chgData name="Yunxuan Liu" userId="586587b3-05dd-4d6e-b7f9-09287e9fa419" providerId="ADAL" clId="{2F695B8F-56EF-4D72-9833-2BCA9717898A}" dt="2019-07-18T06:36:47.176" v="537"/>
        <pc:sldMkLst>
          <pc:docMk/>
          <pc:sldMk cId="4175421957" sldId="312"/>
        </pc:sldMkLst>
        <pc:picChg chg="add del mod">
          <ac:chgData name="Yunxuan Liu" userId="586587b3-05dd-4d6e-b7f9-09287e9fa419" providerId="ADAL" clId="{2F695B8F-56EF-4D72-9833-2BCA9717898A}" dt="2019-07-18T06:33:08.744" v="274"/>
          <ac:picMkLst>
            <pc:docMk/>
            <pc:sldMk cId="4175421957" sldId="312"/>
            <ac:picMk id="33" creationId="{BE96FD89-2D96-45CD-B6BC-A4D756C32BD4}"/>
          </ac:picMkLst>
        </pc:picChg>
        <pc:picChg chg="add del mod">
          <ac:chgData name="Yunxuan Liu" userId="586587b3-05dd-4d6e-b7f9-09287e9fa419" providerId="ADAL" clId="{2F695B8F-56EF-4D72-9833-2BCA9717898A}" dt="2019-07-18T06:36:46.949" v="536" actId="478"/>
          <ac:picMkLst>
            <pc:docMk/>
            <pc:sldMk cId="4175421957" sldId="312"/>
            <ac:picMk id="34" creationId="{E03F1F91-65B4-4DB7-A81E-DCF16FE59D24}"/>
          </ac:picMkLst>
        </pc:picChg>
        <pc:picChg chg="add">
          <ac:chgData name="Yunxuan Liu" userId="586587b3-05dd-4d6e-b7f9-09287e9fa419" providerId="ADAL" clId="{2F695B8F-56EF-4D72-9833-2BCA9717898A}" dt="2019-07-18T06:36:47.176" v="537"/>
          <ac:picMkLst>
            <pc:docMk/>
            <pc:sldMk cId="4175421957" sldId="312"/>
            <ac:picMk id="35" creationId="{71DAAFA8-DA3D-4889-ACC1-A5166B679509}"/>
          </ac:picMkLst>
        </pc:picChg>
      </pc:sldChg>
      <pc:sldChg chg="addSp delSp modSp">
        <pc:chgData name="Yunxuan Liu" userId="586587b3-05dd-4d6e-b7f9-09287e9fa419" providerId="ADAL" clId="{2F695B8F-56EF-4D72-9833-2BCA9717898A}" dt="2019-07-18T06:37:38.272" v="569"/>
        <pc:sldMkLst>
          <pc:docMk/>
          <pc:sldMk cId="4123521142" sldId="313"/>
        </pc:sldMkLst>
        <pc:picChg chg="add del mod">
          <ac:chgData name="Yunxuan Liu" userId="586587b3-05dd-4d6e-b7f9-09287e9fa419" providerId="ADAL" clId="{2F695B8F-56EF-4D72-9833-2BCA9717898A}" dt="2019-07-18T06:33:08.744" v="274"/>
          <ac:picMkLst>
            <pc:docMk/>
            <pc:sldMk cId="4123521142" sldId="313"/>
            <ac:picMk id="13" creationId="{8C260B3D-909F-4CC9-B8C7-9B588065B139}"/>
          </ac:picMkLst>
        </pc:picChg>
        <pc:picChg chg="add del mod">
          <ac:chgData name="Yunxuan Liu" userId="586587b3-05dd-4d6e-b7f9-09287e9fa419" providerId="ADAL" clId="{2F695B8F-56EF-4D72-9833-2BCA9717898A}" dt="2019-07-18T06:37:37.697" v="568" actId="478"/>
          <ac:picMkLst>
            <pc:docMk/>
            <pc:sldMk cId="4123521142" sldId="313"/>
            <ac:picMk id="17" creationId="{5FCE32C6-0438-42D4-A3D5-A157FCCA4A56}"/>
          </ac:picMkLst>
        </pc:picChg>
        <pc:picChg chg="add">
          <ac:chgData name="Yunxuan Liu" userId="586587b3-05dd-4d6e-b7f9-09287e9fa419" providerId="ADAL" clId="{2F695B8F-56EF-4D72-9833-2BCA9717898A}" dt="2019-07-18T06:37:38.272" v="569"/>
          <ac:picMkLst>
            <pc:docMk/>
            <pc:sldMk cId="4123521142" sldId="313"/>
            <ac:picMk id="18" creationId="{CB51D449-974C-4326-AFDD-173A9A176359}"/>
          </ac:picMkLst>
        </pc:picChg>
      </pc:sldChg>
      <pc:sldChg chg="addSp delSp modSp">
        <pc:chgData name="Yunxuan Liu" userId="586587b3-05dd-4d6e-b7f9-09287e9fa419" providerId="ADAL" clId="{2F695B8F-56EF-4D72-9833-2BCA9717898A}" dt="2019-07-18T06:35:31.677" v="507"/>
        <pc:sldMkLst>
          <pc:docMk/>
          <pc:sldMk cId="1526903284" sldId="314"/>
        </pc:sldMkLst>
        <pc:picChg chg="add del mod">
          <ac:chgData name="Yunxuan Liu" userId="586587b3-05dd-4d6e-b7f9-09287e9fa419" providerId="ADAL" clId="{2F695B8F-56EF-4D72-9833-2BCA9717898A}" dt="2019-07-18T06:33:08.744" v="274"/>
          <ac:picMkLst>
            <pc:docMk/>
            <pc:sldMk cId="1526903284" sldId="314"/>
            <ac:picMk id="11" creationId="{AD4255E5-045C-49BE-A639-DEF3A93AB2E2}"/>
          </ac:picMkLst>
        </pc:picChg>
        <pc:picChg chg="add del mod">
          <ac:chgData name="Yunxuan Liu" userId="586587b3-05dd-4d6e-b7f9-09287e9fa419" providerId="ADAL" clId="{2F695B8F-56EF-4D72-9833-2BCA9717898A}" dt="2019-07-18T06:34:18.899" v="486" actId="478"/>
          <ac:picMkLst>
            <pc:docMk/>
            <pc:sldMk cId="1526903284" sldId="314"/>
            <ac:picMk id="12" creationId="{A57422F1-0A4A-4DC7-86FB-672C8A397200}"/>
          </ac:picMkLst>
        </pc:picChg>
        <pc:picChg chg="add del mod">
          <ac:chgData name="Yunxuan Liu" userId="586587b3-05dd-4d6e-b7f9-09287e9fa419" providerId="ADAL" clId="{2F695B8F-56EF-4D72-9833-2BCA9717898A}" dt="2019-07-18T06:34:18.899" v="486" actId="478"/>
          <ac:picMkLst>
            <pc:docMk/>
            <pc:sldMk cId="1526903284" sldId="314"/>
            <ac:picMk id="14" creationId="{9F6526D2-B37C-4261-9F9F-A59E0C510890}"/>
          </ac:picMkLst>
        </pc:picChg>
        <pc:picChg chg="add del">
          <ac:chgData name="Yunxuan Liu" userId="586587b3-05dd-4d6e-b7f9-09287e9fa419" providerId="ADAL" clId="{2F695B8F-56EF-4D72-9833-2BCA9717898A}" dt="2019-07-18T06:35:12.060" v="501" actId="478"/>
          <ac:picMkLst>
            <pc:docMk/>
            <pc:sldMk cId="1526903284" sldId="314"/>
            <ac:picMk id="20" creationId="{73AC78BD-7A38-427A-918D-C893B369320A}"/>
          </ac:picMkLst>
        </pc:picChg>
        <pc:picChg chg="add">
          <ac:chgData name="Yunxuan Liu" userId="586587b3-05dd-4d6e-b7f9-09287e9fa419" providerId="ADAL" clId="{2F695B8F-56EF-4D72-9833-2BCA9717898A}" dt="2019-07-18T06:35:31.677" v="507"/>
          <ac:picMkLst>
            <pc:docMk/>
            <pc:sldMk cId="1526903284" sldId="314"/>
            <ac:picMk id="21" creationId="{7290D319-7279-4101-886B-27D999DD24E5}"/>
          </ac:picMkLst>
        </pc:picChg>
      </pc:sldChg>
      <pc:sldChg chg="addSp delSp modSp">
        <pc:chgData name="Yunxuan Liu" userId="586587b3-05dd-4d6e-b7f9-09287e9fa419" providerId="ADAL" clId="{2F695B8F-56EF-4D72-9833-2BCA9717898A}" dt="2019-07-18T06:37:06.131" v="547"/>
        <pc:sldMkLst>
          <pc:docMk/>
          <pc:sldMk cId="3003853057" sldId="315"/>
        </pc:sldMkLst>
        <pc:picChg chg="add del mod">
          <ac:chgData name="Yunxuan Liu" userId="586587b3-05dd-4d6e-b7f9-09287e9fa419" providerId="ADAL" clId="{2F695B8F-56EF-4D72-9833-2BCA9717898A}" dt="2019-07-18T06:33:08.744" v="274"/>
          <ac:picMkLst>
            <pc:docMk/>
            <pc:sldMk cId="3003853057" sldId="315"/>
            <ac:picMk id="13" creationId="{1A205E90-BEDC-40C7-BD08-BCA4E4D762FA}"/>
          </ac:picMkLst>
        </pc:picChg>
        <pc:picChg chg="add del mod">
          <ac:chgData name="Yunxuan Liu" userId="586587b3-05dd-4d6e-b7f9-09287e9fa419" providerId="ADAL" clId="{2F695B8F-56EF-4D72-9833-2BCA9717898A}" dt="2019-07-18T06:37:05.873" v="546" actId="478"/>
          <ac:picMkLst>
            <pc:docMk/>
            <pc:sldMk cId="3003853057" sldId="315"/>
            <ac:picMk id="14" creationId="{1FF68094-7375-48FC-AD0A-43795692E3EC}"/>
          </ac:picMkLst>
        </pc:picChg>
        <pc:picChg chg="add">
          <ac:chgData name="Yunxuan Liu" userId="586587b3-05dd-4d6e-b7f9-09287e9fa419" providerId="ADAL" clId="{2F695B8F-56EF-4D72-9833-2BCA9717898A}" dt="2019-07-18T06:37:06.131" v="547"/>
          <ac:picMkLst>
            <pc:docMk/>
            <pc:sldMk cId="3003853057" sldId="315"/>
            <ac:picMk id="16" creationId="{769DF6D0-E9B4-40F4-BF15-9A819CE9B4CA}"/>
          </ac:picMkLst>
        </pc:picChg>
      </pc:sldChg>
      <pc:sldChg chg="addSp delSp modSp">
        <pc:chgData name="Yunxuan Liu" userId="586587b3-05dd-4d6e-b7f9-09287e9fa419" providerId="ADAL" clId="{2F695B8F-56EF-4D72-9833-2BCA9717898A}" dt="2019-07-18T06:37:08.793" v="549"/>
        <pc:sldMkLst>
          <pc:docMk/>
          <pc:sldMk cId="2879605766" sldId="317"/>
        </pc:sldMkLst>
        <pc:picChg chg="add del mod">
          <ac:chgData name="Yunxuan Liu" userId="586587b3-05dd-4d6e-b7f9-09287e9fa419" providerId="ADAL" clId="{2F695B8F-56EF-4D72-9833-2BCA9717898A}" dt="2019-07-18T06:33:08.744" v="274"/>
          <ac:picMkLst>
            <pc:docMk/>
            <pc:sldMk cId="2879605766" sldId="317"/>
            <ac:picMk id="13" creationId="{DC88BB84-D568-4EF9-967E-661BEC5F3430}"/>
          </ac:picMkLst>
        </pc:picChg>
        <pc:picChg chg="add del mod">
          <ac:chgData name="Yunxuan Liu" userId="586587b3-05dd-4d6e-b7f9-09287e9fa419" providerId="ADAL" clId="{2F695B8F-56EF-4D72-9833-2BCA9717898A}" dt="2019-07-18T06:37:08.600" v="548" actId="478"/>
          <ac:picMkLst>
            <pc:docMk/>
            <pc:sldMk cId="2879605766" sldId="317"/>
            <ac:picMk id="14" creationId="{6514BBE9-F83B-420E-B131-C1D814074353}"/>
          </ac:picMkLst>
        </pc:picChg>
        <pc:picChg chg="add">
          <ac:chgData name="Yunxuan Liu" userId="586587b3-05dd-4d6e-b7f9-09287e9fa419" providerId="ADAL" clId="{2F695B8F-56EF-4D72-9833-2BCA9717898A}" dt="2019-07-18T06:37:08.793" v="549"/>
          <ac:picMkLst>
            <pc:docMk/>
            <pc:sldMk cId="2879605766" sldId="317"/>
            <ac:picMk id="15" creationId="{05278FF4-065E-42ED-93EA-75053164580E}"/>
          </ac:picMkLst>
        </pc:picChg>
      </pc:sldChg>
      <pc:sldChg chg="addSp delSp modSp">
        <pc:chgData name="Yunxuan Liu" userId="586587b3-05dd-4d6e-b7f9-09287e9fa419" providerId="ADAL" clId="{2F695B8F-56EF-4D72-9833-2BCA9717898A}" dt="2019-07-18T06:37:40.929" v="571"/>
        <pc:sldMkLst>
          <pc:docMk/>
          <pc:sldMk cId="2909917305" sldId="318"/>
        </pc:sldMkLst>
        <pc:picChg chg="add del mod">
          <ac:chgData name="Yunxuan Liu" userId="586587b3-05dd-4d6e-b7f9-09287e9fa419" providerId="ADAL" clId="{2F695B8F-56EF-4D72-9833-2BCA9717898A}" dt="2019-07-18T06:33:08.744" v="274"/>
          <ac:picMkLst>
            <pc:docMk/>
            <pc:sldMk cId="2909917305" sldId="318"/>
            <ac:picMk id="41" creationId="{BDCFAAFB-B1AB-4BBE-8298-A38AAD86F6C5}"/>
          </ac:picMkLst>
        </pc:picChg>
        <pc:picChg chg="add del mod">
          <ac:chgData name="Yunxuan Liu" userId="586587b3-05dd-4d6e-b7f9-09287e9fa419" providerId="ADAL" clId="{2F695B8F-56EF-4D72-9833-2BCA9717898A}" dt="2019-07-18T06:37:40.673" v="570" actId="478"/>
          <ac:picMkLst>
            <pc:docMk/>
            <pc:sldMk cId="2909917305" sldId="318"/>
            <ac:picMk id="42" creationId="{B940BF15-A5FC-4759-92CE-0A6CD0F39E7F}"/>
          </ac:picMkLst>
        </pc:picChg>
        <pc:picChg chg="add">
          <ac:chgData name="Yunxuan Liu" userId="586587b3-05dd-4d6e-b7f9-09287e9fa419" providerId="ADAL" clId="{2F695B8F-56EF-4D72-9833-2BCA9717898A}" dt="2019-07-18T06:37:40.929" v="571"/>
          <ac:picMkLst>
            <pc:docMk/>
            <pc:sldMk cId="2909917305" sldId="318"/>
            <ac:picMk id="43" creationId="{C8CDFD85-FBF1-4FD5-8C59-A30125BAEF2B}"/>
          </ac:picMkLst>
        </pc:picChg>
      </pc:sldChg>
      <pc:sldChg chg="addSp delSp modSp">
        <pc:chgData name="Yunxuan Liu" userId="586587b3-05dd-4d6e-b7f9-09287e9fa419" providerId="ADAL" clId="{2F695B8F-56EF-4D72-9833-2BCA9717898A}" dt="2019-07-18T06:36:34.094" v="531"/>
        <pc:sldMkLst>
          <pc:docMk/>
          <pc:sldMk cId="2860740032" sldId="322"/>
        </pc:sldMkLst>
        <pc:picChg chg="add del mod">
          <ac:chgData name="Yunxuan Liu" userId="586587b3-05dd-4d6e-b7f9-09287e9fa419" providerId="ADAL" clId="{2F695B8F-56EF-4D72-9833-2BCA9717898A}" dt="2019-07-18T06:33:08.744" v="274"/>
          <ac:picMkLst>
            <pc:docMk/>
            <pc:sldMk cId="2860740032" sldId="322"/>
            <ac:picMk id="20" creationId="{97A4A2FA-AA8A-4DCA-9487-A3712C5908B0}"/>
          </ac:picMkLst>
        </pc:picChg>
        <pc:picChg chg="add del mod">
          <ac:chgData name="Yunxuan Liu" userId="586587b3-05dd-4d6e-b7f9-09287e9fa419" providerId="ADAL" clId="{2F695B8F-56EF-4D72-9833-2BCA9717898A}" dt="2019-07-18T06:36:33.890" v="530" actId="478"/>
          <ac:picMkLst>
            <pc:docMk/>
            <pc:sldMk cId="2860740032" sldId="322"/>
            <ac:picMk id="21" creationId="{99CA750A-6974-410F-88BF-E06542F7BCBB}"/>
          </ac:picMkLst>
        </pc:picChg>
        <pc:picChg chg="add">
          <ac:chgData name="Yunxuan Liu" userId="586587b3-05dd-4d6e-b7f9-09287e9fa419" providerId="ADAL" clId="{2F695B8F-56EF-4D72-9833-2BCA9717898A}" dt="2019-07-18T06:36:34.094" v="531"/>
          <ac:picMkLst>
            <pc:docMk/>
            <pc:sldMk cId="2860740032" sldId="322"/>
            <ac:picMk id="22" creationId="{185154E3-663E-48B5-8173-A903974FB2C0}"/>
          </ac:picMkLst>
        </pc:picChg>
      </pc:sldChg>
      <pc:sldChg chg="addSp delSp modSp">
        <pc:chgData name="Yunxuan Liu" userId="586587b3-05dd-4d6e-b7f9-09287e9fa419" providerId="ADAL" clId="{2F695B8F-56EF-4D72-9833-2BCA9717898A}" dt="2019-07-18T06:36:25.831" v="525"/>
        <pc:sldMkLst>
          <pc:docMk/>
          <pc:sldMk cId="2124118163" sldId="323"/>
        </pc:sldMkLst>
        <pc:picChg chg="add del mod">
          <ac:chgData name="Yunxuan Liu" userId="586587b3-05dd-4d6e-b7f9-09287e9fa419" providerId="ADAL" clId="{2F695B8F-56EF-4D72-9833-2BCA9717898A}" dt="2019-07-18T06:33:08.744" v="274"/>
          <ac:picMkLst>
            <pc:docMk/>
            <pc:sldMk cId="2124118163" sldId="323"/>
            <ac:picMk id="22" creationId="{697AD7A2-3A7E-4081-A4D6-7AF5806C22BB}"/>
          </ac:picMkLst>
        </pc:picChg>
        <pc:picChg chg="add del mod">
          <ac:chgData name="Yunxuan Liu" userId="586587b3-05dd-4d6e-b7f9-09287e9fa419" providerId="ADAL" clId="{2F695B8F-56EF-4D72-9833-2BCA9717898A}" dt="2019-07-18T06:36:25.606" v="524" actId="478"/>
          <ac:picMkLst>
            <pc:docMk/>
            <pc:sldMk cId="2124118163" sldId="323"/>
            <ac:picMk id="23" creationId="{867C107C-ED4B-4509-AA03-3AB61D0502AE}"/>
          </ac:picMkLst>
        </pc:picChg>
        <pc:picChg chg="add">
          <ac:chgData name="Yunxuan Liu" userId="586587b3-05dd-4d6e-b7f9-09287e9fa419" providerId="ADAL" clId="{2F695B8F-56EF-4D72-9833-2BCA9717898A}" dt="2019-07-18T06:36:25.831" v="525"/>
          <ac:picMkLst>
            <pc:docMk/>
            <pc:sldMk cId="2124118163" sldId="323"/>
            <ac:picMk id="24" creationId="{5F36DE3A-4CC4-4B00-9DEE-5511A284FCD0}"/>
          </ac:picMkLst>
        </pc:picChg>
      </pc:sldChg>
      <pc:sldChg chg="addSp delSp modSp">
        <pc:chgData name="Yunxuan Liu" userId="586587b3-05dd-4d6e-b7f9-09287e9fa419" providerId="ADAL" clId="{2F695B8F-56EF-4D72-9833-2BCA9717898A}" dt="2019-07-18T06:36:31.339" v="529"/>
        <pc:sldMkLst>
          <pc:docMk/>
          <pc:sldMk cId="1807436919" sldId="324"/>
        </pc:sldMkLst>
        <pc:picChg chg="add del mod">
          <ac:chgData name="Yunxuan Liu" userId="586587b3-05dd-4d6e-b7f9-09287e9fa419" providerId="ADAL" clId="{2F695B8F-56EF-4D72-9833-2BCA9717898A}" dt="2019-07-18T06:33:08.744" v="274"/>
          <ac:picMkLst>
            <pc:docMk/>
            <pc:sldMk cId="1807436919" sldId="324"/>
            <ac:picMk id="24" creationId="{D52DFE90-1DE9-43BF-B09B-19510B85D72C}"/>
          </ac:picMkLst>
        </pc:picChg>
        <pc:picChg chg="add del mod">
          <ac:chgData name="Yunxuan Liu" userId="586587b3-05dd-4d6e-b7f9-09287e9fa419" providerId="ADAL" clId="{2F695B8F-56EF-4D72-9833-2BCA9717898A}" dt="2019-07-18T06:36:31.074" v="528" actId="478"/>
          <ac:picMkLst>
            <pc:docMk/>
            <pc:sldMk cId="1807436919" sldId="324"/>
            <ac:picMk id="25" creationId="{16DC2C2B-4077-4E25-90C9-CD800E71E010}"/>
          </ac:picMkLst>
        </pc:picChg>
        <pc:picChg chg="add">
          <ac:chgData name="Yunxuan Liu" userId="586587b3-05dd-4d6e-b7f9-09287e9fa419" providerId="ADAL" clId="{2F695B8F-56EF-4D72-9833-2BCA9717898A}" dt="2019-07-18T06:36:31.339" v="529"/>
          <ac:picMkLst>
            <pc:docMk/>
            <pc:sldMk cId="1807436919" sldId="324"/>
            <ac:picMk id="26" creationId="{573F23F0-1BE6-4EC2-851C-366F2AB86EAC}"/>
          </ac:picMkLst>
        </pc:picChg>
      </pc:sldChg>
      <pc:sldChg chg="addSp delSp modSp">
        <pc:chgData name="Yunxuan Liu" userId="586587b3-05dd-4d6e-b7f9-09287e9fa419" providerId="ADAL" clId="{2F695B8F-56EF-4D72-9833-2BCA9717898A}" dt="2019-07-18T06:37:20.016" v="557"/>
        <pc:sldMkLst>
          <pc:docMk/>
          <pc:sldMk cId="3789295646" sldId="331"/>
        </pc:sldMkLst>
        <pc:picChg chg="add del mod">
          <ac:chgData name="Yunxuan Liu" userId="586587b3-05dd-4d6e-b7f9-09287e9fa419" providerId="ADAL" clId="{2F695B8F-56EF-4D72-9833-2BCA9717898A}" dt="2019-07-18T06:33:08.744" v="274"/>
          <ac:picMkLst>
            <pc:docMk/>
            <pc:sldMk cId="3789295646" sldId="331"/>
            <ac:picMk id="110" creationId="{A8555F38-7420-45BE-A82F-801DF2250EA4}"/>
          </ac:picMkLst>
        </pc:picChg>
        <pc:picChg chg="add del mod">
          <ac:chgData name="Yunxuan Liu" userId="586587b3-05dd-4d6e-b7f9-09287e9fa419" providerId="ADAL" clId="{2F695B8F-56EF-4D72-9833-2BCA9717898A}" dt="2019-07-18T06:37:19.684" v="556" actId="478"/>
          <ac:picMkLst>
            <pc:docMk/>
            <pc:sldMk cId="3789295646" sldId="331"/>
            <ac:picMk id="111" creationId="{C3739654-EFFD-4B28-B504-E998D6EE35F2}"/>
          </ac:picMkLst>
        </pc:picChg>
        <pc:picChg chg="add">
          <ac:chgData name="Yunxuan Liu" userId="586587b3-05dd-4d6e-b7f9-09287e9fa419" providerId="ADAL" clId="{2F695B8F-56EF-4D72-9833-2BCA9717898A}" dt="2019-07-18T06:37:20.016" v="557"/>
          <ac:picMkLst>
            <pc:docMk/>
            <pc:sldMk cId="3789295646" sldId="331"/>
            <ac:picMk id="112" creationId="{8F898ECA-C1C6-4043-8353-26C86DAEF0F3}"/>
          </ac:picMkLst>
        </pc:picChg>
      </pc:sldChg>
      <pc:sldChg chg="addSp delSp modSp">
        <pc:chgData name="Yunxuan Liu" userId="586587b3-05dd-4d6e-b7f9-09287e9fa419" providerId="ADAL" clId="{2F695B8F-56EF-4D72-9833-2BCA9717898A}" dt="2019-07-18T06:33:52.214" v="480" actId="478"/>
        <pc:sldMkLst>
          <pc:docMk/>
          <pc:sldMk cId="665697685" sldId="332"/>
        </pc:sldMkLst>
        <pc:picChg chg="add del mod">
          <ac:chgData name="Yunxuan Liu" userId="586587b3-05dd-4d6e-b7f9-09287e9fa419" providerId="ADAL" clId="{2F695B8F-56EF-4D72-9833-2BCA9717898A}" dt="2019-07-18T06:33:08.744" v="274"/>
          <ac:picMkLst>
            <pc:docMk/>
            <pc:sldMk cId="665697685" sldId="332"/>
            <ac:picMk id="2" creationId="{C2DA7DCC-E8E6-48EF-A7CC-3B047735953D}"/>
          </ac:picMkLst>
        </pc:picChg>
        <pc:picChg chg="add del mod">
          <ac:chgData name="Yunxuan Liu" userId="586587b3-05dd-4d6e-b7f9-09287e9fa419" providerId="ADAL" clId="{2F695B8F-56EF-4D72-9833-2BCA9717898A}" dt="2019-07-18T06:33:52.214" v="480" actId="478"/>
          <ac:picMkLst>
            <pc:docMk/>
            <pc:sldMk cId="665697685" sldId="332"/>
            <ac:picMk id="3" creationId="{7BB99C31-2528-411C-B2A0-FAB615B9C00F}"/>
          </ac:picMkLst>
        </pc:picChg>
      </pc:sldChg>
      <pc:sldMasterChg chg="modSldLayout">
        <pc:chgData name="Yunxuan Liu" userId="586587b3-05dd-4d6e-b7f9-09287e9fa419" providerId="ADAL" clId="{2F695B8F-56EF-4D72-9833-2BCA9717898A}" dt="2019-07-18T06:35:24.848" v="506" actId="478"/>
        <pc:sldMasterMkLst>
          <pc:docMk/>
          <pc:sldMasterMk cId="843623238" sldId="2147483648"/>
        </pc:sldMasterMkLst>
        <pc:sldLayoutChg chg="addSp delSp modSp">
          <pc:chgData name="Yunxuan Liu" userId="586587b3-05dd-4d6e-b7f9-09287e9fa419" providerId="ADAL" clId="{2F695B8F-56EF-4D72-9833-2BCA9717898A}" dt="2019-07-18T06:35:18.555" v="502" actId="478"/>
          <pc:sldLayoutMkLst>
            <pc:docMk/>
            <pc:sldMasterMk cId="843623238" sldId="2147483648"/>
            <pc:sldLayoutMk cId="1732245865" sldId="2147483649"/>
          </pc:sldLayoutMkLst>
          <pc:spChg chg="del">
            <ac:chgData name="Yunxuan Liu" userId="586587b3-05dd-4d6e-b7f9-09287e9fa419" providerId="ADAL" clId="{2F695B8F-56EF-4D72-9833-2BCA9717898A}" dt="2019-07-18T06:34:47.414" v="491" actId="478"/>
            <ac:spMkLst>
              <pc:docMk/>
              <pc:sldMasterMk cId="843623238" sldId="2147483648"/>
              <pc:sldLayoutMk cId="1732245865" sldId="2147483649"/>
              <ac:spMk id="3" creationId="{EE51C3E7-5ADE-4B3D-B78A-5761E7BFD106}"/>
            </ac:spMkLst>
          </pc:spChg>
          <pc:picChg chg="add del mod">
            <ac:chgData name="Yunxuan Liu" userId="586587b3-05dd-4d6e-b7f9-09287e9fa419" providerId="ADAL" clId="{2F695B8F-56EF-4D72-9833-2BCA9717898A}" dt="2019-07-18T06:35:18.555" v="502" actId="478"/>
            <ac:picMkLst>
              <pc:docMk/>
              <pc:sldMasterMk cId="843623238" sldId="2147483648"/>
              <pc:sldLayoutMk cId="1732245865" sldId="2147483649"/>
              <ac:picMk id="9" creationId="{69969AB2-E831-46AA-8DA3-8DB71ED4F5E6}"/>
            </ac:picMkLst>
          </pc:picChg>
        </pc:sldLayoutChg>
        <pc:sldLayoutChg chg="addSp delSp">
          <pc:chgData name="Yunxuan Liu" userId="586587b3-05dd-4d6e-b7f9-09287e9fa419" providerId="ADAL" clId="{2F695B8F-56EF-4D72-9833-2BCA9717898A}" dt="2019-07-18T06:35:24.848" v="506" actId="478"/>
          <pc:sldLayoutMkLst>
            <pc:docMk/>
            <pc:sldMasterMk cId="843623238" sldId="2147483648"/>
            <pc:sldLayoutMk cId="1221087291" sldId="2147483650"/>
          </pc:sldLayoutMkLst>
          <pc:spChg chg="del">
            <ac:chgData name="Yunxuan Liu" userId="586587b3-05dd-4d6e-b7f9-09287e9fa419" providerId="ADAL" clId="{2F695B8F-56EF-4D72-9833-2BCA9717898A}" dt="2019-07-18T06:35:03.875" v="499" actId="478"/>
            <ac:spMkLst>
              <pc:docMk/>
              <pc:sldMasterMk cId="843623238" sldId="2147483648"/>
              <pc:sldLayoutMk cId="1221087291" sldId="2147483650"/>
              <ac:spMk id="48" creationId="{4F2BE7E8-6F76-470C-ABB2-20CAC69DD5D8}"/>
            </ac:spMkLst>
          </pc:spChg>
          <pc:picChg chg="add del">
            <ac:chgData name="Yunxuan Liu" userId="586587b3-05dd-4d6e-b7f9-09287e9fa419" providerId="ADAL" clId="{2F695B8F-56EF-4D72-9833-2BCA9717898A}" dt="2019-07-18T06:35:24.848" v="506" actId="478"/>
            <ac:picMkLst>
              <pc:docMk/>
              <pc:sldMasterMk cId="843623238" sldId="2147483648"/>
              <pc:sldLayoutMk cId="1221087291" sldId="2147483650"/>
              <ac:picMk id="10" creationId="{0D666399-6A59-49C5-A720-5F3AD3695BA8}"/>
            </ac:picMkLst>
          </pc:picChg>
        </pc:sldLayoutChg>
        <pc:sldLayoutChg chg="addSp delSp">
          <pc:chgData name="Yunxuan Liu" userId="586587b3-05dd-4d6e-b7f9-09287e9fa419" providerId="ADAL" clId="{2F695B8F-56EF-4D72-9833-2BCA9717898A}" dt="2019-07-18T06:35:20.128" v="503" actId="478"/>
          <pc:sldLayoutMkLst>
            <pc:docMk/>
            <pc:sldMasterMk cId="843623238" sldId="2147483648"/>
            <pc:sldLayoutMk cId="836846395" sldId="2147483651"/>
          </pc:sldLayoutMkLst>
          <pc:spChg chg="del">
            <ac:chgData name="Yunxuan Liu" userId="586587b3-05dd-4d6e-b7f9-09287e9fa419" providerId="ADAL" clId="{2F695B8F-56EF-4D72-9833-2BCA9717898A}" dt="2019-07-18T06:34:55.608" v="493" actId="478"/>
            <ac:spMkLst>
              <pc:docMk/>
              <pc:sldMasterMk cId="843623238" sldId="2147483648"/>
              <pc:sldLayoutMk cId="836846395" sldId="2147483651"/>
              <ac:spMk id="46" creationId="{43100021-0981-443A-A16F-7907B5BB696A}"/>
            </ac:spMkLst>
          </pc:spChg>
          <pc:picChg chg="add del">
            <ac:chgData name="Yunxuan Liu" userId="586587b3-05dd-4d6e-b7f9-09287e9fa419" providerId="ADAL" clId="{2F695B8F-56EF-4D72-9833-2BCA9717898A}" dt="2019-07-18T06:35:20.128" v="503" actId="478"/>
            <ac:picMkLst>
              <pc:docMk/>
              <pc:sldMasterMk cId="843623238" sldId="2147483648"/>
              <pc:sldLayoutMk cId="836846395" sldId="2147483651"/>
              <ac:picMk id="10" creationId="{F2E41C2A-8AA3-419E-B335-F36008F50721}"/>
            </ac:picMkLst>
          </pc:picChg>
        </pc:sldLayoutChg>
        <pc:sldLayoutChg chg="addSp delSp">
          <pc:chgData name="Yunxuan Liu" userId="586587b3-05dd-4d6e-b7f9-09287e9fa419" providerId="ADAL" clId="{2F695B8F-56EF-4D72-9833-2BCA9717898A}" dt="2019-07-18T06:35:21.609" v="504" actId="478"/>
          <pc:sldLayoutMkLst>
            <pc:docMk/>
            <pc:sldMasterMk cId="843623238" sldId="2147483648"/>
            <pc:sldLayoutMk cId="218682119" sldId="2147483652"/>
          </pc:sldLayoutMkLst>
          <pc:spChg chg="del">
            <ac:chgData name="Yunxuan Liu" userId="586587b3-05dd-4d6e-b7f9-09287e9fa419" providerId="ADAL" clId="{2F695B8F-56EF-4D72-9833-2BCA9717898A}" dt="2019-07-18T06:34:58.575" v="495" actId="478"/>
            <ac:spMkLst>
              <pc:docMk/>
              <pc:sldMasterMk cId="843623238" sldId="2147483648"/>
              <pc:sldLayoutMk cId="218682119" sldId="2147483652"/>
              <ac:spMk id="46" creationId="{EB440407-2FE3-4218-AA4E-98EA5C252EED}"/>
            </ac:spMkLst>
          </pc:spChg>
          <pc:picChg chg="add del">
            <ac:chgData name="Yunxuan Liu" userId="586587b3-05dd-4d6e-b7f9-09287e9fa419" providerId="ADAL" clId="{2F695B8F-56EF-4D72-9833-2BCA9717898A}" dt="2019-07-18T06:35:21.609" v="504" actId="478"/>
            <ac:picMkLst>
              <pc:docMk/>
              <pc:sldMasterMk cId="843623238" sldId="2147483648"/>
              <pc:sldLayoutMk cId="218682119" sldId="2147483652"/>
              <ac:picMk id="10" creationId="{B4A2EBCC-BF2B-482C-963E-BFD9C154B3C5}"/>
            </ac:picMkLst>
          </pc:picChg>
        </pc:sldLayoutChg>
        <pc:sldLayoutChg chg="addSp delSp">
          <pc:chgData name="Yunxuan Liu" userId="586587b3-05dd-4d6e-b7f9-09287e9fa419" providerId="ADAL" clId="{2F695B8F-56EF-4D72-9833-2BCA9717898A}" dt="2019-07-18T06:35:23.062" v="505" actId="478"/>
          <pc:sldLayoutMkLst>
            <pc:docMk/>
            <pc:sldMasterMk cId="843623238" sldId="2147483648"/>
            <pc:sldLayoutMk cId="238271200" sldId="2147483653"/>
          </pc:sldLayoutMkLst>
          <pc:spChg chg="del">
            <ac:chgData name="Yunxuan Liu" userId="586587b3-05dd-4d6e-b7f9-09287e9fa419" providerId="ADAL" clId="{2F695B8F-56EF-4D72-9833-2BCA9717898A}" dt="2019-07-18T06:35:01.260" v="497" actId="478"/>
            <ac:spMkLst>
              <pc:docMk/>
              <pc:sldMasterMk cId="843623238" sldId="2147483648"/>
              <pc:sldLayoutMk cId="238271200" sldId="2147483653"/>
              <ac:spMk id="47" creationId="{ABB8F78F-5737-45D1-94CF-51BB63CA5AA4}"/>
            </ac:spMkLst>
          </pc:spChg>
          <pc:picChg chg="add del">
            <ac:chgData name="Yunxuan Liu" userId="586587b3-05dd-4d6e-b7f9-09287e9fa419" providerId="ADAL" clId="{2F695B8F-56EF-4D72-9833-2BCA9717898A}" dt="2019-07-18T06:35:23.062" v="505" actId="478"/>
            <ac:picMkLst>
              <pc:docMk/>
              <pc:sldMasterMk cId="843623238" sldId="2147483648"/>
              <pc:sldLayoutMk cId="238271200" sldId="2147483653"/>
              <ac:picMk id="11" creationId="{2EFA3D73-7F0A-4AC0-82F3-893380EE2EB6}"/>
            </ac:picMkLst>
          </pc:picChg>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系列 1</c:v>
                </c:pt>
              </c:strCache>
            </c:strRef>
          </c:tx>
          <c:spPr>
            <a:gradFill>
              <a:gsLst>
                <a:gs pos="0">
                  <a:schemeClr val="bg1"/>
                </a:gs>
                <a:gs pos="100000">
                  <a:schemeClr val="bg1">
                    <a:alpha val="0"/>
                  </a:schemeClr>
                </a:gs>
              </a:gsLst>
              <a:lin ang="5400000" scaled="1"/>
            </a:gra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ea"/>
                    <a:sym typeface="+mn-lt"/>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类别 1</c:v>
                </c:pt>
                <c:pt idx="1">
                  <c:v>类别 2</c:v>
                </c:pt>
                <c:pt idx="2">
                  <c:v>类别 3</c:v>
                </c:pt>
                <c:pt idx="3">
                  <c:v>类别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30DC-41F5-AF19-BE9E18442C0E}"/>
            </c:ext>
          </c:extLst>
        </c:ser>
        <c:dLbls>
          <c:showLegendKey val="0"/>
          <c:showVal val="1"/>
          <c:showCatName val="0"/>
          <c:showSerName val="0"/>
          <c:showPercent val="0"/>
          <c:showBubbleSize val="0"/>
        </c:dLbls>
        <c:gapWidth val="150"/>
        <c:overlap val="-25"/>
        <c:axId val="931060192"/>
        <c:axId val="931061832"/>
      </c:barChart>
      <c:catAx>
        <c:axId val="9310601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ea"/>
                <a:sym typeface="+mn-lt"/>
              </a:defRPr>
            </a:pPr>
            <a:endParaRPr lang="en-US"/>
          </a:p>
        </c:txPr>
        <c:crossAx val="931061832"/>
        <c:crosses val="autoZero"/>
        <c:auto val="1"/>
        <c:lblAlgn val="ctr"/>
        <c:lblOffset val="100"/>
        <c:noMultiLvlLbl val="0"/>
      </c:catAx>
      <c:valAx>
        <c:axId val="931061832"/>
        <c:scaling>
          <c:orientation val="minMax"/>
        </c:scaling>
        <c:delete val="1"/>
        <c:axPos val="l"/>
        <c:numFmt formatCode="General" sourceLinked="1"/>
        <c:majorTickMark val="out"/>
        <c:minorTickMark val="none"/>
        <c:tickLblPos val="nextTo"/>
        <c:crossAx val="9310601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n-lt"/>
          <a:ea typeface="+mn-ea"/>
          <a:cs typeface="+mn-ea"/>
          <a:sym typeface="+mn-lt"/>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ndard"/>
        <c:varyColors val="0"/>
        <c:ser>
          <c:idx val="0"/>
          <c:order val="0"/>
          <c:tx>
            <c:strRef>
              <c:f>Sheet1!$B$1</c:f>
              <c:strCache>
                <c:ptCount val="1"/>
                <c:pt idx="0">
                  <c:v>系列 1</c:v>
                </c:pt>
              </c:strCache>
            </c:strRef>
          </c:tx>
          <c:spPr>
            <a:gradFill>
              <a:gsLst>
                <a:gs pos="0">
                  <a:schemeClr val="accent1"/>
                </a:gs>
                <a:gs pos="97000">
                  <a:schemeClr val="accent1">
                    <a:alpha val="0"/>
                  </a:schemeClr>
                </a:gs>
              </a:gsLst>
              <a:lin ang="5400000" scaled="1"/>
            </a:gradFill>
            <a:ln w="12700">
              <a:noFill/>
            </a:ln>
            <a:effectLst/>
          </c:spPr>
          <c:cat>
            <c:strRef>
              <c:f>Sheet1!$A$2:$A$6</c:f>
              <c:strCache>
                <c:ptCount val="5"/>
                <c:pt idx="0">
                  <c:v>A</c:v>
                </c:pt>
                <c:pt idx="1">
                  <c:v>B</c:v>
                </c:pt>
                <c:pt idx="2">
                  <c:v>C</c:v>
                </c:pt>
                <c:pt idx="3">
                  <c:v>D</c:v>
                </c:pt>
                <c:pt idx="4">
                  <c:v>E</c:v>
                </c:pt>
              </c:strCache>
            </c:strRef>
          </c:cat>
          <c:val>
            <c:numRef>
              <c:f>Sheet1!$B$2:$B$6</c:f>
              <c:numCache>
                <c:formatCode>General</c:formatCode>
                <c:ptCount val="5"/>
                <c:pt idx="0">
                  <c:v>4.3</c:v>
                </c:pt>
                <c:pt idx="1">
                  <c:v>2.5</c:v>
                </c:pt>
                <c:pt idx="2">
                  <c:v>3.5</c:v>
                </c:pt>
                <c:pt idx="3">
                  <c:v>1.25</c:v>
                </c:pt>
                <c:pt idx="4">
                  <c:v>2.2000000000000002</c:v>
                </c:pt>
              </c:numCache>
            </c:numRef>
          </c:val>
          <c:extLst>
            <c:ext xmlns:c16="http://schemas.microsoft.com/office/drawing/2014/chart" uri="{C3380CC4-5D6E-409C-BE32-E72D297353CC}">
              <c16:uniqueId val="{00000000-0EEF-4808-AA9C-2D1D777C9AB9}"/>
            </c:ext>
          </c:extLst>
        </c:ser>
        <c:dLbls>
          <c:showLegendKey val="0"/>
          <c:showVal val="0"/>
          <c:showCatName val="0"/>
          <c:showSerName val="0"/>
          <c:showPercent val="0"/>
          <c:showBubbleSize val="0"/>
        </c:dLbls>
        <c:axId val="997812432"/>
        <c:axId val="997819976"/>
      </c:areaChart>
      <c:catAx>
        <c:axId val="997812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ea"/>
                <a:sym typeface="+mn-lt"/>
              </a:defRPr>
            </a:pPr>
            <a:endParaRPr lang="en-US"/>
          </a:p>
        </c:txPr>
        <c:crossAx val="997819976"/>
        <c:crosses val="autoZero"/>
        <c:auto val="1"/>
        <c:lblAlgn val="ctr"/>
        <c:lblOffset val="100"/>
        <c:noMultiLvlLbl val="0"/>
      </c:catAx>
      <c:valAx>
        <c:axId val="997819976"/>
        <c:scaling>
          <c:orientation val="minMax"/>
        </c:scaling>
        <c:delete val="0"/>
        <c:axPos val="l"/>
        <c:majorGridlines>
          <c:spPr>
            <a:ln w="9525" cap="flat" cmpd="sng" algn="ctr">
              <a:no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ea"/>
                <a:sym typeface="+mn-lt"/>
              </a:defRPr>
            </a:pPr>
            <a:endParaRPr lang="en-US"/>
          </a:p>
        </c:txPr>
        <c:crossAx val="997812432"/>
        <c:crosses val="autoZero"/>
        <c:crossBetween val="midCat"/>
        <c:majorUnit val="1"/>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ea"/>
              <a:sym typeface="+mn-lt"/>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n-lt"/>
          <a:ea typeface="+mn-ea"/>
          <a:cs typeface="+mn-ea"/>
          <a:sym typeface="+mn-lt"/>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8059974111186282E-2"/>
          <c:y val="2.8736773010554439E-2"/>
          <c:w val="0.87838150070901666"/>
          <c:h val="0.83455517758688036"/>
        </c:manualLayout>
      </c:layout>
      <c:barChart>
        <c:barDir val="bar"/>
        <c:grouping val="clustered"/>
        <c:varyColors val="0"/>
        <c:ser>
          <c:idx val="0"/>
          <c:order val="0"/>
          <c:tx>
            <c:strRef>
              <c:f>Sheet1!$B$1</c:f>
              <c:strCache>
                <c:ptCount val="1"/>
                <c:pt idx="0">
                  <c:v>系列 1</c:v>
                </c:pt>
              </c:strCache>
            </c:strRef>
          </c:tx>
          <c:spPr>
            <a:solidFill>
              <a:schemeClr val="accent1"/>
            </a:solidFill>
            <a:ln>
              <a:noFill/>
            </a:ln>
            <a:effectLst/>
          </c:spPr>
          <c:invertIfNegative val="0"/>
          <c:cat>
            <c:strRef>
              <c:f>Sheet1!$A$2:$A$5</c:f>
              <c:strCache>
                <c:ptCount val="4"/>
                <c:pt idx="0">
                  <c:v>类别 1</c:v>
                </c:pt>
                <c:pt idx="1">
                  <c:v>类别 2</c:v>
                </c:pt>
                <c:pt idx="2">
                  <c:v>类别 3</c:v>
                </c:pt>
                <c:pt idx="3">
                  <c:v>类别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33C9-4B74-8ECA-38BEDA87EEF7}"/>
            </c:ext>
          </c:extLst>
        </c:ser>
        <c:ser>
          <c:idx val="1"/>
          <c:order val="1"/>
          <c:tx>
            <c:strRef>
              <c:f>Sheet1!$C$1</c:f>
              <c:strCache>
                <c:ptCount val="1"/>
                <c:pt idx="0">
                  <c:v>系列 2</c:v>
                </c:pt>
              </c:strCache>
            </c:strRef>
          </c:tx>
          <c:spPr>
            <a:solidFill>
              <a:schemeClr val="accent2"/>
            </a:solidFill>
            <a:ln>
              <a:noFill/>
            </a:ln>
            <a:effectLst/>
          </c:spPr>
          <c:invertIfNegative val="0"/>
          <c:cat>
            <c:strRef>
              <c:f>Sheet1!$A$2:$A$5</c:f>
              <c:strCache>
                <c:ptCount val="4"/>
                <c:pt idx="0">
                  <c:v>类别 1</c:v>
                </c:pt>
                <c:pt idx="1">
                  <c:v>类别 2</c:v>
                </c:pt>
                <c:pt idx="2">
                  <c:v>类别 3</c:v>
                </c:pt>
                <c:pt idx="3">
                  <c:v>类别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3-33C9-4B74-8ECA-38BEDA87EEF7}"/>
            </c:ext>
          </c:extLst>
        </c:ser>
        <c:ser>
          <c:idx val="2"/>
          <c:order val="2"/>
          <c:tx>
            <c:strRef>
              <c:f>Sheet1!$D$1</c:f>
              <c:strCache>
                <c:ptCount val="1"/>
                <c:pt idx="0">
                  <c:v>系列 3</c:v>
                </c:pt>
              </c:strCache>
            </c:strRef>
          </c:tx>
          <c:spPr>
            <a:solidFill>
              <a:schemeClr val="accent3"/>
            </a:solidFill>
            <a:ln>
              <a:noFill/>
            </a:ln>
            <a:effectLst/>
          </c:spPr>
          <c:invertIfNegative val="0"/>
          <c:cat>
            <c:strRef>
              <c:f>Sheet1!$A$2:$A$5</c:f>
              <c:strCache>
                <c:ptCount val="4"/>
                <c:pt idx="0">
                  <c:v>类别 1</c:v>
                </c:pt>
                <c:pt idx="1">
                  <c:v>类别 2</c:v>
                </c:pt>
                <c:pt idx="2">
                  <c:v>类别 3</c:v>
                </c:pt>
                <c:pt idx="3">
                  <c:v>类别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4-33C9-4B74-8ECA-38BEDA87EEF7}"/>
            </c:ext>
          </c:extLst>
        </c:ser>
        <c:dLbls>
          <c:showLegendKey val="0"/>
          <c:showVal val="0"/>
          <c:showCatName val="0"/>
          <c:showSerName val="0"/>
          <c:showPercent val="0"/>
          <c:showBubbleSize val="0"/>
        </c:dLbls>
        <c:gapWidth val="219"/>
        <c:axId val="1083931312"/>
        <c:axId val="1083932624"/>
      </c:barChart>
      <c:catAx>
        <c:axId val="10839313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ea"/>
                <a:sym typeface="+mn-lt"/>
              </a:defRPr>
            </a:pPr>
            <a:endParaRPr lang="en-US"/>
          </a:p>
        </c:txPr>
        <c:crossAx val="1083932624"/>
        <c:crosses val="autoZero"/>
        <c:auto val="1"/>
        <c:lblAlgn val="ctr"/>
        <c:lblOffset val="100"/>
        <c:noMultiLvlLbl val="0"/>
      </c:catAx>
      <c:valAx>
        <c:axId val="1083932624"/>
        <c:scaling>
          <c:orientation val="minMax"/>
          <c:max val="5"/>
        </c:scaling>
        <c:delete val="0"/>
        <c:axPos val="b"/>
        <c:majorGridlines>
          <c:spPr>
            <a:ln w="9525" cap="flat" cmpd="sng" algn="ctr">
              <a:no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ea"/>
                <a:sym typeface="+mn-lt"/>
              </a:defRPr>
            </a:pPr>
            <a:endParaRPr lang="en-US"/>
          </a:p>
        </c:txPr>
        <c:crossAx val="10839313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ea"/>
              <a:sym typeface="+mn-lt"/>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n-lt"/>
          <a:ea typeface="+mn-ea"/>
          <a:cs typeface="+mn-ea"/>
          <a:sym typeface="+mn-lt"/>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spPr>
            <a:effectLst>
              <a:outerShdw blurRad="190500" dist="19050" dir="5400000" sx="95000" sy="95000" algn="ctr" rotWithShape="0">
                <a:srgbClr val="000000">
                  <a:alpha val="20000"/>
                </a:srgbClr>
              </a:outerShdw>
            </a:effectLst>
          </c:spPr>
          <c:dPt>
            <c:idx val="0"/>
            <c:bubble3D val="0"/>
            <c:spPr>
              <a:solidFill>
                <a:schemeClr val="accent1"/>
              </a:solidFill>
              <a:ln>
                <a:noFill/>
              </a:ln>
              <a:effectLst>
                <a:outerShdw blurRad="190500" dist="19050" dir="5400000" sx="95000" sy="95000" algn="ctr" rotWithShape="0">
                  <a:srgbClr val="000000">
                    <a:alpha val="20000"/>
                  </a:srgbClr>
                </a:outerShdw>
              </a:effectLst>
            </c:spPr>
            <c:extLst>
              <c:ext xmlns:c16="http://schemas.microsoft.com/office/drawing/2014/chart" uri="{C3380CC4-5D6E-409C-BE32-E72D297353CC}">
                <c16:uniqueId val="{00000001-D186-4AFD-A9E3-80F4B9F32B62}"/>
              </c:ext>
            </c:extLst>
          </c:dPt>
          <c:dPt>
            <c:idx val="1"/>
            <c:bubble3D val="0"/>
            <c:spPr>
              <a:solidFill>
                <a:schemeClr val="bg1"/>
              </a:solidFill>
              <a:ln>
                <a:noFill/>
              </a:ln>
              <a:effectLst>
                <a:outerShdw blurRad="190500" dist="19050" dir="5400000" sx="95000" sy="95000" algn="ctr" rotWithShape="0">
                  <a:srgbClr val="000000">
                    <a:alpha val="20000"/>
                  </a:srgbClr>
                </a:outerShdw>
              </a:effectLst>
            </c:spPr>
            <c:extLst>
              <c:ext xmlns:c16="http://schemas.microsoft.com/office/drawing/2014/chart" uri="{C3380CC4-5D6E-409C-BE32-E72D297353CC}">
                <c16:uniqueId val="{00000003-D186-4AFD-A9E3-80F4B9F32B62}"/>
              </c:ext>
            </c:extLst>
          </c:dPt>
          <c:dLbls>
            <c:dLbl>
              <c:idx val="0"/>
              <c:layout>
                <c:manualLayout>
                  <c:x val="-7.05058645417685E-3"/>
                  <c:y val="1.198842300500172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186-4AFD-A9E3-80F4B9F32B62}"/>
                </c:ext>
              </c:extLst>
            </c:dLbl>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ea"/>
                    <a:sym typeface="+mn-lt"/>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Sheet1!$A$2:$A$3</c:f>
              <c:strCache>
                <c:ptCount val="2"/>
                <c:pt idx="0">
                  <c:v>第一季度</c:v>
                </c:pt>
                <c:pt idx="1">
                  <c:v>第二季度</c:v>
                </c:pt>
              </c:strCache>
            </c:strRef>
          </c:cat>
          <c:val>
            <c:numRef>
              <c:f>Sheet1!$B$2:$B$3</c:f>
              <c:numCache>
                <c:formatCode>0%</c:formatCode>
                <c:ptCount val="2"/>
                <c:pt idx="0">
                  <c:v>0.221</c:v>
                </c:pt>
                <c:pt idx="1">
                  <c:v>0.77900000000000003</c:v>
                </c:pt>
              </c:numCache>
            </c:numRef>
          </c:val>
          <c:extLst>
            <c:ext xmlns:c16="http://schemas.microsoft.com/office/drawing/2014/chart" uri="{C3380CC4-5D6E-409C-BE32-E72D297353CC}">
              <c16:uniqueId val="{00000004-D186-4AFD-A9E3-80F4B9F32B62}"/>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n-lt"/>
          <a:ea typeface="+mn-ea"/>
          <a:cs typeface="+mn-ea"/>
          <a:sym typeface="+mn-lt"/>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9974655026753031E-2"/>
          <c:y val="3.1329466001922823E-2"/>
          <c:w val="0.80080115076418923"/>
          <c:h val="0.93734106799615435"/>
        </c:manualLayout>
      </c:layout>
      <c:barChart>
        <c:barDir val="bar"/>
        <c:grouping val="clustered"/>
        <c:varyColors val="0"/>
        <c:ser>
          <c:idx val="0"/>
          <c:order val="0"/>
          <c:tx>
            <c:strRef>
              <c:f>Sheet1!$B$1</c:f>
              <c:strCache>
                <c:ptCount val="1"/>
                <c:pt idx="0">
                  <c:v>系列 1</c:v>
                </c:pt>
              </c:strCache>
            </c:strRef>
          </c:tx>
          <c:spPr>
            <a:solidFill>
              <a:schemeClr val="bg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1-40C7-4025-A604-8A54C7C638A7}"/>
              </c:ext>
            </c:extLst>
          </c:dPt>
          <c:dPt>
            <c:idx val="1"/>
            <c:invertIfNegative val="0"/>
            <c:bubble3D val="0"/>
            <c:spPr>
              <a:solidFill>
                <a:schemeClr val="tx2"/>
              </a:solidFill>
              <a:ln>
                <a:noFill/>
              </a:ln>
              <a:effectLst/>
            </c:spPr>
            <c:extLst>
              <c:ext xmlns:c16="http://schemas.microsoft.com/office/drawing/2014/chart" uri="{C3380CC4-5D6E-409C-BE32-E72D297353CC}">
                <c16:uniqueId val="{00000003-40C7-4025-A604-8A54C7C638A7}"/>
              </c:ext>
            </c:extLst>
          </c:dPt>
          <c:dPt>
            <c:idx val="2"/>
            <c:invertIfNegative val="0"/>
            <c:bubble3D val="0"/>
            <c:spPr>
              <a:solidFill>
                <a:schemeClr val="tx2"/>
              </a:solidFill>
              <a:ln>
                <a:noFill/>
              </a:ln>
              <a:effectLst/>
            </c:spPr>
            <c:extLst>
              <c:ext xmlns:c16="http://schemas.microsoft.com/office/drawing/2014/chart" uri="{C3380CC4-5D6E-409C-BE32-E72D297353CC}">
                <c16:uniqueId val="{00000005-40C7-4025-A604-8A54C7C638A7}"/>
              </c:ext>
            </c:extLst>
          </c:dPt>
          <c:dPt>
            <c:idx val="3"/>
            <c:invertIfNegative val="0"/>
            <c:bubble3D val="0"/>
            <c:spPr>
              <a:solidFill>
                <a:schemeClr val="tx2"/>
              </a:solidFill>
              <a:ln>
                <a:noFill/>
              </a:ln>
              <a:effectLst/>
            </c:spPr>
            <c:extLst>
              <c:ext xmlns:c16="http://schemas.microsoft.com/office/drawing/2014/chart" uri="{C3380CC4-5D6E-409C-BE32-E72D297353CC}">
                <c16:uniqueId val="{00000007-40C7-4025-A604-8A54C7C638A7}"/>
              </c:ext>
            </c:extLst>
          </c:dPt>
          <c:dPt>
            <c:idx val="4"/>
            <c:invertIfNegative val="0"/>
            <c:bubble3D val="0"/>
            <c:spPr>
              <a:solidFill>
                <a:schemeClr val="tx2"/>
              </a:solidFill>
              <a:ln>
                <a:noFill/>
              </a:ln>
              <a:effectLst/>
            </c:spPr>
            <c:extLst>
              <c:ext xmlns:c16="http://schemas.microsoft.com/office/drawing/2014/chart" uri="{C3380CC4-5D6E-409C-BE32-E72D297353CC}">
                <c16:uniqueId val="{00000009-40C7-4025-A604-8A54C7C638A7}"/>
              </c:ext>
            </c:extLst>
          </c:dPt>
          <c:dPt>
            <c:idx val="5"/>
            <c:invertIfNegative val="0"/>
            <c:bubble3D val="0"/>
            <c:extLst>
              <c:ext xmlns:c16="http://schemas.microsoft.com/office/drawing/2014/chart" uri="{C3380CC4-5D6E-409C-BE32-E72D297353CC}">
                <c16:uniqueId val="{0000000B-40C7-4025-A604-8A54C7C638A7}"/>
              </c:ext>
            </c:extLst>
          </c:dPt>
          <c:dPt>
            <c:idx val="6"/>
            <c:invertIfNegative val="0"/>
            <c:bubble3D val="0"/>
            <c:extLst>
              <c:ext xmlns:c16="http://schemas.microsoft.com/office/drawing/2014/chart" uri="{C3380CC4-5D6E-409C-BE32-E72D297353CC}">
                <c16:uniqueId val="{0000000D-40C7-4025-A604-8A54C7C638A7}"/>
              </c:ext>
            </c:extLst>
          </c:dPt>
          <c:dPt>
            <c:idx val="7"/>
            <c:invertIfNegative val="0"/>
            <c:bubble3D val="0"/>
            <c:extLst>
              <c:ext xmlns:c16="http://schemas.microsoft.com/office/drawing/2014/chart" uri="{C3380CC4-5D6E-409C-BE32-E72D297353CC}">
                <c16:uniqueId val="{0000000F-40C7-4025-A604-8A54C7C638A7}"/>
              </c:ext>
            </c:extLst>
          </c:dPt>
          <c:dPt>
            <c:idx val="8"/>
            <c:invertIfNegative val="0"/>
            <c:bubble3D val="0"/>
            <c:extLst>
              <c:ext xmlns:c16="http://schemas.microsoft.com/office/drawing/2014/chart" uri="{C3380CC4-5D6E-409C-BE32-E72D297353CC}">
                <c16:uniqueId val="{00000011-40C7-4025-A604-8A54C7C638A7}"/>
              </c:ext>
            </c:extLst>
          </c:dPt>
          <c:dLbls>
            <c:dLbl>
              <c:idx val="0"/>
              <c:delete val="1"/>
              <c:extLst>
                <c:ext xmlns:c15="http://schemas.microsoft.com/office/drawing/2012/chart" uri="{CE6537A1-D6FC-4f65-9D91-7224C49458BB}"/>
                <c:ext xmlns:c16="http://schemas.microsoft.com/office/drawing/2014/chart" uri="{C3380CC4-5D6E-409C-BE32-E72D297353CC}">
                  <c16:uniqueId val="{00000001-40C7-4025-A604-8A54C7C638A7}"/>
                </c:ext>
              </c:extLst>
            </c:dLbl>
            <c:dLbl>
              <c:idx val="1"/>
              <c:delete val="1"/>
              <c:extLst>
                <c:ext xmlns:c15="http://schemas.microsoft.com/office/drawing/2012/chart" uri="{CE6537A1-D6FC-4f65-9D91-7224C49458BB}"/>
                <c:ext xmlns:c16="http://schemas.microsoft.com/office/drawing/2014/chart" uri="{C3380CC4-5D6E-409C-BE32-E72D297353CC}">
                  <c16:uniqueId val="{00000003-40C7-4025-A604-8A54C7C638A7}"/>
                </c:ext>
              </c:extLst>
            </c:dLbl>
            <c:dLbl>
              <c:idx val="2"/>
              <c:delete val="1"/>
              <c:extLst>
                <c:ext xmlns:c15="http://schemas.microsoft.com/office/drawing/2012/chart" uri="{CE6537A1-D6FC-4f65-9D91-7224C49458BB}"/>
                <c:ext xmlns:c16="http://schemas.microsoft.com/office/drawing/2014/chart" uri="{C3380CC4-5D6E-409C-BE32-E72D297353CC}">
                  <c16:uniqueId val="{00000005-40C7-4025-A604-8A54C7C638A7}"/>
                </c:ext>
              </c:extLst>
            </c:dLbl>
            <c:dLbl>
              <c:idx val="3"/>
              <c:delete val="1"/>
              <c:extLst>
                <c:ext xmlns:c15="http://schemas.microsoft.com/office/drawing/2012/chart" uri="{CE6537A1-D6FC-4f65-9D91-7224C49458BB}"/>
                <c:ext xmlns:c16="http://schemas.microsoft.com/office/drawing/2014/chart" uri="{C3380CC4-5D6E-409C-BE32-E72D297353CC}">
                  <c16:uniqueId val="{00000007-40C7-4025-A604-8A54C7C638A7}"/>
                </c:ext>
              </c:extLst>
            </c:dLbl>
            <c:dLbl>
              <c:idx val="4"/>
              <c:delete val="1"/>
              <c:extLst>
                <c:ext xmlns:c15="http://schemas.microsoft.com/office/drawing/2012/chart" uri="{CE6537A1-D6FC-4f65-9D91-7224C49458BB}"/>
                <c:ext xmlns:c16="http://schemas.microsoft.com/office/drawing/2014/chart" uri="{C3380CC4-5D6E-409C-BE32-E72D297353CC}">
                  <c16:uniqueId val="{00000009-40C7-4025-A604-8A54C7C638A7}"/>
                </c:ext>
              </c:extLst>
            </c:dLbl>
            <c:dLbl>
              <c:idx val="7"/>
              <c:layout>
                <c:manualLayout>
                  <c:x val="0"/>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40C7-4025-A604-8A54C7C638A7}"/>
                </c:ext>
              </c:extLst>
            </c:dLbl>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mn-lt"/>
                    <a:ea typeface="+mn-ea"/>
                    <a:cs typeface="+mn-ea"/>
                    <a:sym typeface="+mn-lt"/>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9月</c:v>
                </c:pt>
                <c:pt idx="1">
                  <c:v>8月</c:v>
                </c:pt>
                <c:pt idx="2">
                  <c:v>7月</c:v>
                </c:pt>
                <c:pt idx="3">
                  <c:v>6月</c:v>
                </c:pt>
                <c:pt idx="4">
                  <c:v>5月</c:v>
                </c:pt>
                <c:pt idx="5">
                  <c:v>4月</c:v>
                </c:pt>
                <c:pt idx="6">
                  <c:v>3月</c:v>
                </c:pt>
                <c:pt idx="7">
                  <c:v>2月</c:v>
                </c:pt>
                <c:pt idx="8">
                  <c:v>1月</c:v>
                </c:pt>
              </c:strCache>
            </c:strRef>
          </c:cat>
          <c:val>
            <c:numRef>
              <c:f>Sheet1!$B$2:$B$10</c:f>
              <c:numCache>
                <c:formatCode>0.0%</c:formatCode>
                <c:ptCount val="9"/>
                <c:pt idx="0">
                  <c:v>1.2999999999999999E-2</c:v>
                </c:pt>
                <c:pt idx="1">
                  <c:v>2.7E-2</c:v>
                </c:pt>
                <c:pt idx="2">
                  <c:v>4.2999999999999997E-2</c:v>
                </c:pt>
                <c:pt idx="3">
                  <c:v>6.5000000000000002E-2</c:v>
                </c:pt>
                <c:pt idx="4">
                  <c:v>9.0999999999999998E-2</c:v>
                </c:pt>
                <c:pt idx="5">
                  <c:v>0.13200000000000001</c:v>
                </c:pt>
                <c:pt idx="6">
                  <c:v>0.17799999999999999</c:v>
                </c:pt>
                <c:pt idx="7">
                  <c:v>0.22800000000000001</c:v>
                </c:pt>
                <c:pt idx="8">
                  <c:v>0.221</c:v>
                </c:pt>
              </c:numCache>
            </c:numRef>
          </c:val>
          <c:extLst>
            <c:ext xmlns:c16="http://schemas.microsoft.com/office/drawing/2014/chart" uri="{C3380CC4-5D6E-409C-BE32-E72D297353CC}">
              <c16:uniqueId val="{00000012-40C7-4025-A604-8A54C7C638A7}"/>
            </c:ext>
          </c:extLst>
        </c:ser>
        <c:dLbls>
          <c:showLegendKey val="0"/>
          <c:showVal val="1"/>
          <c:showCatName val="0"/>
          <c:showSerName val="0"/>
          <c:showPercent val="0"/>
          <c:showBubbleSize val="0"/>
        </c:dLbls>
        <c:gapWidth val="150"/>
        <c:axId val="1307644464"/>
        <c:axId val="1307647416"/>
      </c:barChart>
      <c:catAx>
        <c:axId val="130764446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ea"/>
                <a:sym typeface="+mn-lt"/>
              </a:defRPr>
            </a:pPr>
            <a:endParaRPr lang="en-US"/>
          </a:p>
        </c:txPr>
        <c:crossAx val="1307647416"/>
        <c:crosses val="autoZero"/>
        <c:auto val="1"/>
        <c:lblAlgn val="ctr"/>
        <c:lblOffset val="100"/>
        <c:noMultiLvlLbl val="0"/>
      </c:catAx>
      <c:valAx>
        <c:axId val="1307647416"/>
        <c:scaling>
          <c:orientation val="minMax"/>
        </c:scaling>
        <c:delete val="1"/>
        <c:axPos val="b"/>
        <c:numFmt formatCode="0.0%" sourceLinked="1"/>
        <c:majorTickMark val="none"/>
        <c:minorTickMark val="none"/>
        <c:tickLblPos val="nextTo"/>
        <c:crossAx val="130764446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n-lt"/>
          <a:ea typeface="+mn-ea"/>
          <a:cs typeface="+mn-ea"/>
          <a:sym typeface="+mn-lt"/>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spPr>
            <a:effectLst>
              <a:outerShdw blurRad="190500" dist="19050" dir="5400000" sx="95000" sy="95000" algn="ctr" rotWithShape="0">
                <a:srgbClr val="000000">
                  <a:alpha val="20000"/>
                </a:srgbClr>
              </a:outerShdw>
            </a:effectLst>
          </c:spPr>
          <c:dPt>
            <c:idx val="0"/>
            <c:bubble3D val="0"/>
            <c:spPr>
              <a:solidFill>
                <a:schemeClr val="accent1"/>
              </a:solidFill>
              <a:ln>
                <a:noFill/>
              </a:ln>
              <a:effectLst>
                <a:outerShdw blurRad="190500" dist="19050" dir="5400000" sx="95000" sy="95000" algn="ctr" rotWithShape="0">
                  <a:srgbClr val="000000">
                    <a:alpha val="20000"/>
                  </a:srgbClr>
                </a:outerShdw>
              </a:effectLst>
            </c:spPr>
            <c:extLst>
              <c:ext xmlns:c16="http://schemas.microsoft.com/office/drawing/2014/chart" uri="{C3380CC4-5D6E-409C-BE32-E72D297353CC}">
                <c16:uniqueId val="{00000001-D186-4AFD-A9E3-80F4B9F32B62}"/>
              </c:ext>
            </c:extLst>
          </c:dPt>
          <c:dPt>
            <c:idx val="1"/>
            <c:bubble3D val="0"/>
            <c:spPr>
              <a:solidFill>
                <a:schemeClr val="bg1"/>
              </a:solidFill>
              <a:ln>
                <a:noFill/>
              </a:ln>
              <a:effectLst>
                <a:outerShdw blurRad="190500" dist="19050" dir="5400000" sx="95000" sy="95000" algn="ctr" rotWithShape="0">
                  <a:srgbClr val="000000">
                    <a:alpha val="20000"/>
                  </a:srgbClr>
                </a:outerShdw>
              </a:effectLst>
            </c:spPr>
            <c:extLst>
              <c:ext xmlns:c16="http://schemas.microsoft.com/office/drawing/2014/chart" uri="{C3380CC4-5D6E-409C-BE32-E72D297353CC}">
                <c16:uniqueId val="{00000003-D186-4AFD-A9E3-80F4B9F32B62}"/>
              </c:ext>
            </c:extLst>
          </c:dPt>
          <c:dLbls>
            <c:dLbl>
              <c:idx val="0"/>
              <c:layout>
                <c:manualLayout>
                  <c:x val="-7.05058645417685E-3"/>
                  <c:y val="1.198842300500172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186-4AFD-A9E3-80F4B9F32B62}"/>
                </c:ext>
              </c:extLst>
            </c:dLbl>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ea"/>
                    <a:sym typeface="+mn-lt"/>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Sheet1!$A$2:$A$3</c:f>
              <c:strCache>
                <c:ptCount val="2"/>
                <c:pt idx="0">
                  <c:v>第一季度</c:v>
                </c:pt>
                <c:pt idx="1">
                  <c:v>第二季度</c:v>
                </c:pt>
              </c:strCache>
            </c:strRef>
          </c:cat>
          <c:val>
            <c:numRef>
              <c:f>Sheet1!$B$2:$B$3</c:f>
              <c:numCache>
                <c:formatCode>0%</c:formatCode>
                <c:ptCount val="2"/>
                <c:pt idx="0">
                  <c:v>0.38</c:v>
                </c:pt>
                <c:pt idx="1">
                  <c:v>0.77900000000000003</c:v>
                </c:pt>
              </c:numCache>
            </c:numRef>
          </c:val>
          <c:extLst>
            <c:ext xmlns:c16="http://schemas.microsoft.com/office/drawing/2014/chart" uri="{C3380CC4-5D6E-409C-BE32-E72D297353CC}">
              <c16:uniqueId val="{00000004-D186-4AFD-A9E3-80F4B9F32B62}"/>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n-lt"/>
          <a:ea typeface="+mn-ea"/>
          <a:cs typeface="+mn-ea"/>
          <a:sym typeface="+mn-lt"/>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E7C95319-441B-4D9F-98CE-1A53B32796A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日期占位符 2">
            <a:extLst>
              <a:ext uri="{FF2B5EF4-FFF2-40B4-BE49-F238E27FC236}">
                <a16:creationId xmlns:a16="http://schemas.microsoft.com/office/drawing/2014/main" id="{C3BF0EAF-3CD3-4EB6-9810-622620B7A70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60BA161-F2EC-4A3B-989A-A1CB67A322F9}" type="datetimeFigureOut">
              <a:rPr lang="en-US" smtClean="0"/>
              <a:t>7/18/2019</a:t>
            </a:fld>
            <a:endParaRPr lang="en-US"/>
          </a:p>
        </p:txBody>
      </p:sp>
      <p:sp>
        <p:nvSpPr>
          <p:cNvPr id="4" name="页脚占位符 3">
            <a:extLst>
              <a:ext uri="{FF2B5EF4-FFF2-40B4-BE49-F238E27FC236}">
                <a16:creationId xmlns:a16="http://schemas.microsoft.com/office/drawing/2014/main" id="{38A0C624-D39D-451E-8952-18BAFACB454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灯片编号占位符 4">
            <a:extLst>
              <a:ext uri="{FF2B5EF4-FFF2-40B4-BE49-F238E27FC236}">
                <a16:creationId xmlns:a16="http://schemas.microsoft.com/office/drawing/2014/main" id="{F2D04956-786F-423D-B504-D05B3813A93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1D49B8D-25B8-4DAD-B5ED-030995F24451}" type="slidenum">
              <a:rPr lang="en-US" smtClean="0"/>
              <a:t>‹#›</a:t>
            </a:fld>
            <a:endParaRPr lang="en-US"/>
          </a:p>
        </p:txBody>
      </p:sp>
    </p:spTree>
    <p:extLst>
      <p:ext uri="{BB962C8B-B14F-4D97-AF65-F5344CB8AC3E}">
        <p14:creationId xmlns:p14="http://schemas.microsoft.com/office/powerpoint/2010/main" val="18265845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1C5753-DA09-4AA8-8CBE-6857F5CC9D8D}" type="datetimeFigureOut">
              <a:rPr lang="zh-CN" altLang="en-US" smtClean="0"/>
              <a:t>2019/7/18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E95024-908D-462B-9B1F-7005F7AB552B}" type="slidenum">
              <a:rPr lang="zh-CN" altLang="en-US" smtClean="0"/>
              <a:t>‹#›</a:t>
            </a:fld>
            <a:endParaRPr lang="zh-CN" altLang="en-US"/>
          </a:p>
        </p:txBody>
      </p:sp>
    </p:spTree>
    <p:extLst>
      <p:ext uri="{BB962C8B-B14F-4D97-AF65-F5344CB8AC3E}">
        <p14:creationId xmlns:p14="http://schemas.microsoft.com/office/powerpoint/2010/main" val="27234695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0E95024-908D-462B-9B1F-7005F7AB552B}" type="slidenum">
              <a:rPr lang="zh-CN" altLang="en-US" smtClean="0"/>
              <a:t>1</a:t>
            </a:fld>
            <a:endParaRPr lang="zh-CN" altLang="en-US"/>
          </a:p>
        </p:txBody>
      </p:sp>
    </p:spTree>
    <p:extLst>
      <p:ext uri="{BB962C8B-B14F-4D97-AF65-F5344CB8AC3E}">
        <p14:creationId xmlns:p14="http://schemas.microsoft.com/office/powerpoint/2010/main" val="36144588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p>
        </p:txBody>
      </p:sp>
      <p:sp>
        <p:nvSpPr>
          <p:cNvPr id="4" name="灯片编号占位符 3"/>
          <p:cNvSpPr>
            <a:spLocks noGrp="1"/>
          </p:cNvSpPr>
          <p:nvPr>
            <p:ph type="sldNum" sz="quarter" idx="5"/>
          </p:nvPr>
        </p:nvSpPr>
        <p:spPr/>
        <p:txBody>
          <a:bodyPr/>
          <a:lstStyle/>
          <a:p>
            <a:fld id="{D0E95024-908D-462B-9B1F-7005F7AB552B}" type="slidenum">
              <a:rPr lang="zh-CN" altLang="en-US" smtClean="0"/>
              <a:t>20</a:t>
            </a:fld>
            <a:endParaRPr lang="zh-CN" altLang="en-US"/>
          </a:p>
        </p:txBody>
      </p:sp>
    </p:spTree>
    <p:extLst>
      <p:ext uri="{BB962C8B-B14F-4D97-AF65-F5344CB8AC3E}">
        <p14:creationId xmlns:p14="http://schemas.microsoft.com/office/powerpoint/2010/main" val="12894009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0CD74392-D3FE-4AB9-836F-B1991B15A1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581862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119" name="矩形: 圆顶角 118">
            <a:extLst>
              <a:ext uri="{FF2B5EF4-FFF2-40B4-BE49-F238E27FC236}">
                <a16:creationId xmlns:a16="http://schemas.microsoft.com/office/drawing/2014/main" id="{299666A6-A642-4134-85A4-22FD5313B3C8}"/>
              </a:ext>
            </a:extLst>
          </p:cNvPr>
          <p:cNvSpPr/>
          <p:nvPr userDrawn="1"/>
        </p:nvSpPr>
        <p:spPr>
          <a:xfrm>
            <a:off x="695325" y="251120"/>
            <a:ext cx="468049" cy="473348"/>
          </a:xfrm>
          <a:prstGeom prst="round2SameRect">
            <a:avLst>
              <a:gd name="adj1" fmla="val 13004"/>
              <a:gd name="adj2" fmla="val 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8" name="文本占位符 47">
            <a:extLst>
              <a:ext uri="{FF2B5EF4-FFF2-40B4-BE49-F238E27FC236}">
                <a16:creationId xmlns:a16="http://schemas.microsoft.com/office/drawing/2014/main" id="{FD2F1019-5C25-4CD6-8E2A-43FDC4E68280}"/>
              </a:ext>
            </a:extLst>
          </p:cNvPr>
          <p:cNvSpPr>
            <a:spLocks noGrp="1"/>
          </p:cNvSpPr>
          <p:nvPr>
            <p:ph type="body" sz="quarter" idx="10" hasCustomPrompt="1"/>
          </p:nvPr>
        </p:nvSpPr>
        <p:spPr>
          <a:xfrm>
            <a:off x="1174590" y="226477"/>
            <a:ext cx="6678793" cy="914400"/>
          </a:xfrm>
          <a:prstGeom prst="rect">
            <a:avLst/>
          </a:prstGeom>
        </p:spPr>
        <p:txBody>
          <a:bodyPr/>
          <a:lstStyle>
            <a:lvl1pPr marL="0" indent="0">
              <a:lnSpc>
                <a:spcPct val="100000"/>
              </a:lnSpc>
              <a:buNone/>
              <a:defRPr sz="2800" spc="300">
                <a:solidFill>
                  <a:schemeClr val="tx1">
                    <a:lumMod val="75000"/>
                    <a:lumOff val="25000"/>
                  </a:schemeClr>
                </a:solidFill>
              </a:defRPr>
            </a:lvl1pPr>
          </a:lstStyle>
          <a:p>
            <a:pPr lvl="0"/>
            <a:r>
              <a:rPr lang="zh-CN" altLang="en-US" dirty="0"/>
              <a:t>输入你的标题</a:t>
            </a:r>
          </a:p>
        </p:txBody>
      </p:sp>
      <p:sp>
        <p:nvSpPr>
          <p:cNvPr id="43" name="矩形 42">
            <a:extLst>
              <a:ext uri="{FF2B5EF4-FFF2-40B4-BE49-F238E27FC236}">
                <a16:creationId xmlns:a16="http://schemas.microsoft.com/office/drawing/2014/main" id="{4A9020C3-D0E5-4AB9-92A2-3177EC03E208}"/>
              </a:ext>
            </a:extLst>
          </p:cNvPr>
          <p:cNvSpPr/>
          <p:nvPr userDrawn="1"/>
        </p:nvSpPr>
        <p:spPr>
          <a:xfrm>
            <a:off x="0" y="6519108"/>
            <a:ext cx="12192000" cy="338891"/>
          </a:xfrm>
          <a:prstGeom prst="rect">
            <a:avLst/>
          </a:prstGeom>
          <a:gradFill flip="none" rotWithShape="1">
            <a:gsLst>
              <a:gs pos="0">
                <a:schemeClr val="accent1"/>
              </a:gs>
              <a:gs pos="100000">
                <a:schemeClr val="accent1">
                  <a:lumMod val="76000"/>
                  <a:lumOff val="24000"/>
                </a:schemeClr>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18" name="graduation-cap_8161">
            <a:extLst>
              <a:ext uri="{FF2B5EF4-FFF2-40B4-BE49-F238E27FC236}">
                <a16:creationId xmlns:a16="http://schemas.microsoft.com/office/drawing/2014/main" id="{FE39FAAA-06E1-47B1-8578-B2D6583DD03C}"/>
              </a:ext>
            </a:extLst>
          </p:cNvPr>
          <p:cNvSpPr>
            <a:spLocks noChangeAspect="1"/>
          </p:cNvSpPr>
          <p:nvPr userDrawn="1"/>
        </p:nvSpPr>
        <p:spPr bwMode="auto">
          <a:xfrm>
            <a:off x="724045" y="368648"/>
            <a:ext cx="410608" cy="252549"/>
          </a:xfrm>
          <a:custGeom>
            <a:avLst/>
            <a:gdLst>
              <a:gd name="T0" fmla="*/ 2978 w 3278"/>
              <a:gd name="T1" fmla="*/ 1349 h 2019"/>
              <a:gd name="T2" fmla="*/ 2976 w 3278"/>
              <a:gd name="T3" fmla="*/ 1036 h 2019"/>
              <a:gd name="T4" fmla="*/ 3278 w 3278"/>
              <a:gd name="T5" fmla="*/ 867 h 2019"/>
              <a:gd name="T6" fmla="*/ 1634 w 3278"/>
              <a:gd name="T7" fmla="*/ 0 h 2019"/>
              <a:gd name="T8" fmla="*/ 0 w 3278"/>
              <a:gd name="T9" fmla="*/ 884 h 2019"/>
              <a:gd name="T10" fmla="*/ 655 w 3278"/>
              <a:gd name="T11" fmla="*/ 1260 h 2019"/>
              <a:gd name="T12" fmla="*/ 657 w 3278"/>
              <a:gd name="T13" fmla="*/ 1484 h 2019"/>
              <a:gd name="T14" fmla="*/ 657 w 3278"/>
              <a:gd name="T15" fmla="*/ 1502 h 2019"/>
              <a:gd name="T16" fmla="*/ 663 w 3278"/>
              <a:gd name="T17" fmla="*/ 1499 h 2019"/>
              <a:gd name="T18" fmla="*/ 651 w 3278"/>
              <a:gd name="T19" fmla="*/ 1528 h 2019"/>
              <a:gd name="T20" fmla="*/ 1644 w 3278"/>
              <a:gd name="T21" fmla="*/ 1722 h 2019"/>
              <a:gd name="T22" fmla="*/ 2634 w 3278"/>
              <a:gd name="T23" fmla="*/ 1517 h 2019"/>
              <a:gd name="T24" fmla="*/ 2622 w 3278"/>
              <a:gd name="T25" fmla="*/ 1488 h 2019"/>
              <a:gd name="T26" fmla="*/ 2628 w 3278"/>
              <a:gd name="T27" fmla="*/ 1491 h 2019"/>
              <a:gd name="T28" fmla="*/ 2628 w 3278"/>
              <a:gd name="T29" fmla="*/ 1473 h 2019"/>
              <a:gd name="T30" fmla="*/ 2627 w 3278"/>
              <a:gd name="T31" fmla="*/ 1249 h 2019"/>
              <a:gd name="T32" fmla="*/ 2911 w 3278"/>
              <a:gd name="T33" fmla="*/ 1072 h 2019"/>
              <a:gd name="T34" fmla="*/ 2913 w 3278"/>
              <a:gd name="T35" fmla="*/ 1350 h 2019"/>
              <a:gd name="T36" fmla="*/ 2860 w 3278"/>
              <a:gd name="T37" fmla="*/ 1430 h 2019"/>
              <a:gd name="T38" fmla="*/ 2946 w 3278"/>
              <a:gd name="T39" fmla="*/ 1515 h 2019"/>
              <a:gd name="T40" fmla="*/ 3031 w 3278"/>
              <a:gd name="T41" fmla="*/ 1429 h 2019"/>
              <a:gd name="T42" fmla="*/ 2978 w 3278"/>
              <a:gd name="T43" fmla="*/ 1349 h 2019"/>
              <a:gd name="T44" fmla="*/ 1643 w 3278"/>
              <a:gd name="T45" fmla="*/ 1646 h 2019"/>
              <a:gd name="T46" fmla="*/ 763 w 3278"/>
              <a:gd name="T47" fmla="*/ 1527 h 2019"/>
              <a:gd name="T48" fmla="*/ 1642 w 3278"/>
              <a:gd name="T49" fmla="*/ 1399 h 2019"/>
              <a:gd name="T50" fmla="*/ 2522 w 3278"/>
              <a:gd name="T51" fmla="*/ 1518 h 2019"/>
              <a:gd name="T52" fmla="*/ 1643 w 3278"/>
              <a:gd name="T53" fmla="*/ 1646 h 2019"/>
              <a:gd name="T54" fmla="*/ 2604 w 3278"/>
              <a:gd name="T55" fmla="*/ 1067 h 2019"/>
              <a:gd name="T56" fmla="*/ 1639 w 3278"/>
              <a:gd name="T57" fmla="*/ 819 h 2019"/>
              <a:gd name="T58" fmla="*/ 676 w 3278"/>
              <a:gd name="T59" fmla="*/ 1077 h 2019"/>
              <a:gd name="T60" fmla="*/ 676 w 3278"/>
              <a:gd name="T61" fmla="*/ 1011 h 2019"/>
              <a:gd name="T62" fmla="*/ 1638 w 3278"/>
              <a:gd name="T63" fmla="*/ 720 h 2019"/>
              <a:gd name="T64" fmla="*/ 2604 w 3278"/>
              <a:gd name="T65" fmla="*/ 1001 h 2019"/>
              <a:gd name="T66" fmla="*/ 2604 w 3278"/>
              <a:gd name="T67" fmla="*/ 1067 h 2019"/>
              <a:gd name="T68" fmla="*/ 2877 w 3278"/>
              <a:gd name="T69" fmla="*/ 1534 h 2019"/>
              <a:gd name="T70" fmla="*/ 2843 w 3278"/>
              <a:gd name="T71" fmla="*/ 2019 h 2019"/>
              <a:gd name="T72" fmla="*/ 3033 w 3278"/>
              <a:gd name="T73" fmla="*/ 1917 h 2019"/>
              <a:gd name="T74" fmla="*/ 3031 w 3278"/>
              <a:gd name="T75" fmla="*/ 1533 h 2019"/>
              <a:gd name="T76" fmla="*/ 2877 w 3278"/>
              <a:gd name="T77" fmla="*/ 1534 h 20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278" h="2019">
                <a:moveTo>
                  <a:pt x="2978" y="1349"/>
                </a:moveTo>
                <a:lnTo>
                  <a:pt x="2976" y="1036"/>
                </a:lnTo>
                <a:lnTo>
                  <a:pt x="3278" y="867"/>
                </a:lnTo>
                <a:lnTo>
                  <a:pt x="1634" y="0"/>
                </a:lnTo>
                <a:lnTo>
                  <a:pt x="0" y="884"/>
                </a:lnTo>
                <a:lnTo>
                  <a:pt x="655" y="1260"/>
                </a:lnTo>
                <a:lnTo>
                  <a:pt x="657" y="1484"/>
                </a:lnTo>
                <a:lnTo>
                  <a:pt x="657" y="1502"/>
                </a:lnTo>
                <a:lnTo>
                  <a:pt x="663" y="1499"/>
                </a:lnTo>
                <a:cubicBezTo>
                  <a:pt x="656" y="1508"/>
                  <a:pt x="651" y="1518"/>
                  <a:pt x="651" y="1528"/>
                </a:cubicBezTo>
                <a:cubicBezTo>
                  <a:pt x="652" y="1638"/>
                  <a:pt x="1096" y="1725"/>
                  <a:pt x="1644" y="1722"/>
                </a:cubicBezTo>
                <a:cubicBezTo>
                  <a:pt x="2191" y="1719"/>
                  <a:pt x="2634" y="1627"/>
                  <a:pt x="2634" y="1517"/>
                </a:cubicBezTo>
                <a:cubicBezTo>
                  <a:pt x="2634" y="1507"/>
                  <a:pt x="2629" y="1498"/>
                  <a:pt x="2622" y="1488"/>
                </a:cubicBezTo>
                <a:lnTo>
                  <a:pt x="2628" y="1491"/>
                </a:lnTo>
                <a:lnTo>
                  <a:pt x="2628" y="1473"/>
                </a:lnTo>
                <a:lnTo>
                  <a:pt x="2627" y="1249"/>
                </a:lnTo>
                <a:lnTo>
                  <a:pt x="2911" y="1072"/>
                </a:lnTo>
                <a:lnTo>
                  <a:pt x="2913" y="1350"/>
                </a:lnTo>
                <a:cubicBezTo>
                  <a:pt x="2881" y="1363"/>
                  <a:pt x="2860" y="1394"/>
                  <a:pt x="2860" y="1430"/>
                </a:cubicBezTo>
                <a:cubicBezTo>
                  <a:pt x="2860" y="1477"/>
                  <a:pt x="2898" y="1515"/>
                  <a:pt x="2946" y="1515"/>
                </a:cubicBezTo>
                <a:cubicBezTo>
                  <a:pt x="2994" y="1515"/>
                  <a:pt x="3032" y="1476"/>
                  <a:pt x="3031" y="1429"/>
                </a:cubicBezTo>
                <a:cubicBezTo>
                  <a:pt x="3031" y="1393"/>
                  <a:pt x="3009" y="1363"/>
                  <a:pt x="2978" y="1349"/>
                </a:cubicBezTo>
                <a:close/>
                <a:moveTo>
                  <a:pt x="1643" y="1646"/>
                </a:moveTo>
                <a:cubicBezTo>
                  <a:pt x="1157" y="1649"/>
                  <a:pt x="763" y="1595"/>
                  <a:pt x="763" y="1527"/>
                </a:cubicBezTo>
                <a:cubicBezTo>
                  <a:pt x="762" y="1459"/>
                  <a:pt x="1156" y="1402"/>
                  <a:pt x="1642" y="1399"/>
                </a:cubicBezTo>
                <a:cubicBezTo>
                  <a:pt x="2128" y="1397"/>
                  <a:pt x="2522" y="1450"/>
                  <a:pt x="2522" y="1518"/>
                </a:cubicBezTo>
                <a:cubicBezTo>
                  <a:pt x="2523" y="1586"/>
                  <a:pt x="2129" y="1643"/>
                  <a:pt x="1643" y="1646"/>
                </a:cubicBezTo>
                <a:close/>
                <a:moveTo>
                  <a:pt x="2604" y="1067"/>
                </a:moveTo>
                <a:cubicBezTo>
                  <a:pt x="2539" y="998"/>
                  <a:pt x="2303" y="815"/>
                  <a:pt x="1639" y="819"/>
                </a:cubicBezTo>
                <a:cubicBezTo>
                  <a:pt x="974" y="822"/>
                  <a:pt x="741" y="1007"/>
                  <a:pt x="676" y="1077"/>
                </a:cubicBezTo>
                <a:lnTo>
                  <a:pt x="676" y="1011"/>
                </a:lnTo>
                <a:cubicBezTo>
                  <a:pt x="676" y="1011"/>
                  <a:pt x="864" y="724"/>
                  <a:pt x="1638" y="720"/>
                </a:cubicBezTo>
                <a:cubicBezTo>
                  <a:pt x="2412" y="716"/>
                  <a:pt x="2604" y="1001"/>
                  <a:pt x="2604" y="1001"/>
                </a:cubicBezTo>
                <a:lnTo>
                  <a:pt x="2604" y="1067"/>
                </a:lnTo>
                <a:close/>
                <a:moveTo>
                  <a:pt x="2877" y="1534"/>
                </a:moveTo>
                <a:lnTo>
                  <a:pt x="2843" y="2019"/>
                </a:lnTo>
                <a:cubicBezTo>
                  <a:pt x="2947" y="1857"/>
                  <a:pt x="3033" y="1917"/>
                  <a:pt x="3033" y="1917"/>
                </a:cubicBezTo>
                <a:lnTo>
                  <a:pt x="3031" y="1533"/>
                </a:lnTo>
                <a:cubicBezTo>
                  <a:pt x="2920" y="1577"/>
                  <a:pt x="2877" y="1534"/>
                  <a:pt x="2877" y="1534"/>
                </a:cubicBezTo>
                <a:close/>
              </a:path>
            </a:pathLst>
          </a:custGeom>
          <a:solidFill>
            <a:schemeClr val="bg1"/>
          </a:solidFill>
          <a:ln>
            <a:solidFill>
              <a:schemeClr val="bg1"/>
            </a:solidFill>
          </a:ln>
        </p:spPr>
      </p:sp>
      <p:cxnSp>
        <p:nvCxnSpPr>
          <p:cNvPr id="12" name="直接连接符 11">
            <a:extLst>
              <a:ext uri="{FF2B5EF4-FFF2-40B4-BE49-F238E27FC236}">
                <a16:creationId xmlns:a16="http://schemas.microsoft.com/office/drawing/2014/main" id="{D289A089-82EB-4E50-B135-F9FBA550E6A4}"/>
              </a:ext>
            </a:extLst>
          </p:cNvPr>
          <p:cNvCxnSpPr>
            <a:cxnSpLocks/>
          </p:cNvCxnSpPr>
          <p:nvPr userDrawn="1"/>
        </p:nvCxnSpPr>
        <p:spPr>
          <a:xfrm>
            <a:off x="695325" y="725228"/>
            <a:ext cx="10801350" cy="592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
        <p:nvSpPr>
          <p:cNvPr id="2" name="文本框 1">
            <a:extLst>
              <a:ext uri="{FF2B5EF4-FFF2-40B4-BE49-F238E27FC236}">
                <a16:creationId xmlns:a16="http://schemas.microsoft.com/office/drawing/2014/main" id="{4F2333DB-8BEA-403B-8DFF-478F06586C8F}"/>
              </a:ext>
            </a:extLst>
          </p:cNvPr>
          <p:cNvSpPr txBox="1"/>
          <p:nvPr userDrawn="1"/>
        </p:nvSpPr>
        <p:spPr>
          <a:xfrm>
            <a:off x="10529249" y="269489"/>
            <a:ext cx="1088760" cy="461665"/>
          </a:xfrm>
          <a:prstGeom prst="rect">
            <a:avLst/>
          </a:prstGeom>
          <a:noFill/>
        </p:spPr>
        <p:txBody>
          <a:bodyPr wrap="none" rtlCol="0">
            <a:spAutoFit/>
          </a:bodyPr>
          <a:lstStyle/>
          <a:p>
            <a:r>
              <a:rPr lang="en-US" altLang="zh-CN" sz="2400" b="1" dirty="0">
                <a:gradFill>
                  <a:gsLst>
                    <a:gs pos="100000">
                      <a:schemeClr val="accent1"/>
                    </a:gs>
                    <a:gs pos="0">
                      <a:schemeClr val="accent4"/>
                    </a:gs>
                  </a:gsLst>
                  <a:lin ang="5400000" scaled="1"/>
                </a:gradFill>
              </a:rPr>
              <a:t>LOGO</a:t>
            </a:r>
            <a:endParaRPr lang="zh-CN" altLang="en-US" sz="2400" b="1" dirty="0">
              <a:gradFill>
                <a:gsLst>
                  <a:gs pos="100000">
                    <a:schemeClr val="accent1"/>
                  </a:gs>
                  <a:gs pos="0">
                    <a:schemeClr val="accent4"/>
                  </a:gs>
                </a:gsLst>
                <a:lin ang="5400000" scaled="1"/>
              </a:gradFill>
            </a:endParaRPr>
          </a:p>
        </p:txBody>
      </p:sp>
    </p:spTree>
    <p:extLst>
      <p:ext uri="{BB962C8B-B14F-4D97-AF65-F5344CB8AC3E}">
        <p14:creationId xmlns:p14="http://schemas.microsoft.com/office/powerpoint/2010/main" val="1732245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48" name="文本占位符 47">
            <a:extLst>
              <a:ext uri="{FF2B5EF4-FFF2-40B4-BE49-F238E27FC236}">
                <a16:creationId xmlns:a16="http://schemas.microsoft.com/office/drawing/2014/main" id="{FD2F1019-5C25-4CD6-8E2A-43FDC4E68280}"/>
              </a:ext>
            </a:extLst>
          </p:cNvPr>
          <p:cNvSpPr>
            <a:spLocks noGrp="1"/>
          </p:cNvSpPr>
          <p:nvPr>
            <p:ph type="body" sz="quarter" idx="10" hasCustomPrompt="1"/>
          </p:nvPr>
        </p:nvSpPr>
        <p:spPr>
          <a:xfrm>
            <a:off x="1174348" y="224047"/>
            <a:ext cx="6678793" cy="914400"/>
          </a:xfrm>
          <a:prstGeom prst="rect">
            <a:avLst/>
          </a:prstGeom>
        </p:spPr>
        <p:txBody>
          <a:bodyPr/>
          <a:lstStyle>
            <a:lvl1pPr marL="0" indent="0">
              <a:lnSpc>
                <a:spcPct val="100000"/>
              </a:lnSpc>
              <a:buNone/>
              <a:defRPr sz="2800" spc="300">
                <a:solidFill>
                  <a:schemeClr val="tx1">
                    <a:lumMod val="75000"/>
                    <a:lumOff val="25000"/>
                  </a:schemeClr>
                </a:solidFill>
              </a:defRPr>
            </a:lvl1pPr>
          </a:lstStyle>
          <a:p>
            <a:pPr lvl="0"/>
            <a:r>
              <a:rPr lang="zh-CN" altLang="en-US" dirty="0"/>
              <a:t>输入你的标题</a:t>
            </a:r>
          </a:p>
        </p:txBody>
      </p:sp>
      <p:sp>
        <p:nvSpPr>
          <p:cNvPr id="3" name="图片占位符 2">
            <a:extLst>
              <a:ext uri="{FF2B5EF4-FFF2-40B4-BE49-F238E27FC236}">
                <a16:creationId xmlns:a16="http://schemas.microsoft.com/office/drawing/2014/main" id="{267FE817-A588-4372-8F76-87B3D2A23102}"/>
              </a:ext>
            </a:extLst>
          </p:cNvPr>
          <p:cNvSpPr>
            <a:spLocks noGrp="1"/>
          </p:cNvSpPr>
          <p:nvPr>
            <p:ph type="pic" sz="quarter" idx="11"/>
          </p:nvPr>
        </p:nvSpPr>
        <p:spPr>
          <a:xfrm>
            <a:off x="695325" y="1445042"/>
            <a:ext cx="10796079" cy="4257676"/>
          </a:xfrm>
          <a:prstGeom prst="rect">
            <a:avLst/>
          </a:prstGeom>
        </p:spPr>
        <p:txBody>
          <a:bodyPr/>
          <a:lstStyle/>
          <a:p>
            <a:endParaRPr lang="zh-CN" altLang="en-US"/>
          </a:p>
        </p:txBody>
      </p:sp>
      <p:sp>
        <p:nvSpPr>
          <p:cNvPr id="124" name="矩形: 圆顶角 123">
            <a:extLst>
              <a:ext uri="{FF2B5EF4-FFF2-40B4-BE49-F238E27FC236}">
                <a16:creationId xmlns:a16="http://schemas.microsoft.com/office/drawing/2014/main" id="{0D403F0F-74B3-46E8-A295-7B06F22A2408}"/>
              </a:ext>
            </a:extLst>
          </p:cNvPr>
          <p:cNvSpPr/>
          <p:nvPr userDrawn="1"/>
        </p:nvSpPr>
        <p:spPr>
          <a:xfrm>
            <a:off x="695325" y="251120"/>
            <a:ext cx="468049" cy="473348"/>
          </a:xfrm>
          <a:prstGeom prst="round2SameRect">
            <a:avLst>
              <a:gd name="adj1" fmla="val 13004"/>
              <a:gd name="adj2" fmla="val 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59" name="矩形 158">
            <a:extLst>
              <a:ext uri="{FF2B5EF4-FFF2-40B4-BE49-F238E27FC236}">
                <a16:creationId xmlns:a16="http://schemas.microsoft.com/office/drawing/2014/main" id="{185788C0-ED08-450A-8D98-CC15FA83BCA5}"/>
              </a:ext>
            </a:extLst>
          </p:cNvPr>
          <p:cNvSpPr/>
          <p:nvPr userDrawn="1"/>
        </p:nvSpPr>
        <p:spPr>
          <a:xfrm>
            <a:off x="0" y="6519108"/>
            <a:ext cx="12192000" cy="338891"/>
          </a:xfrm>
          <a:prstGeom prst="rect">
            <a:avLst/>
          </a:prstGeom>
          <a:gradFill flip="none" rotWithShape="1">
            <a:gsLst>
              <a:gs pos="0">
                <a:schemeClr val="accent1"/>
              </a:gs>
              <a:gs pos="100000">
                <a:schemeClr val="accent1">
                  <a:lumMod val="76000"/>
                  <a:lumOff val="24000"/>
                </a:schemeClr>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63" name="graduation-cap_8161">
            <a:extLst>
              <a:ext uri="{FF2B5EF4-FFF2-40B4-BE49-F238E27FC236}">
                <a16:creationId xmlns:a16="http://schemas.microsoft.com/office/drawing/2014/main" id="{9DF96706-9838-4CAC-8DB5-3FE09526E0CB}"/>
              </a:ext>
            </a:extLst>
          </p:cNvPr>
          <p:cNvSpPr>
            <a:spLocks noChangeAspect="1"/>
          </p:cNvSpPr>
          <p:nvPr userDrawn="1"/>
        </p:nvSpPr>
        <p:spPr bwMode="auto">
          <a:xfrm>
            <a:off x="724045" y="368648"/>
            <a:ext cx="410608" cy="252549"/>
          </a:xfrm>
          <a:custGeom>
            <a:avLst/>
            <a:gdLst>
              <a:gd name="T0" fmla="*/ 2978 w 3278"/>
              <a:gd name="T1" fmla="*/ 1349 h 2019"/>
              <a:gd name="T2" fmla="*/ 2976 w 3278"/>
              <a:gd name="T3" fmla="*/ 1036 h 2019"/>
              <a:gd name="T4" fmla="*/ 3278 w 3278"/>
              <a:gd name="T5" fmla="*/ 867 h 2019"/>
              <a:gd name="T6" fmla="*/ 1634 w 3278"/>
              <a:gd name="T7" fmla="*/ 0 h 2019"/>
              <a:gd name="T8" fmla="*/ 0 w 3278"/>
              <a:gd name="T9" fmla="*/ 884 h 2019"/>
              <a:gd name="T10" fmla="*/ 655 w 3278"/>
              <a:gd name="T11" fmla="*/ 1260 h 2019"/>
              <a:gd name="T12" fmla="*/ 657 w 3278"/>
              <a:gd name="T13" fmla="*/ 1484 h 2019"/>
              <a:gd name="T14" fmla="*/ 657 w 3278"/>
              <a:gd name="T15" fmla="*/ 1502 h 2019"/>
              <a:gd name="T16" fmla="*/ 663 w 3278"/>
              <a:gd name="T17" fmla="*/ 1499 h 2019"/>
              <a:gd name="T18" fmla="*/ 651 w 3278"/>
              <a:gd name="T19" fmla="*/ 1528 h 2019"/>
              <a:gd name="T20" fmla="*/ 1644 w 3278"/>
              <a:gd name="T21" fmla="*/ 1722 h 2019"/>
              <a:gd name="T22" fmla="*/ 2634 w 3278"/>
              <a:gd name="T23" fmla="*/ 1517 h 2019"/>
              <a:gd name="T24" fmla="*/ 2622 w 3278"/>
              <a:gd name="T25" fmla="*/ 1488 h 2019"/>
              <a:gd name="T26" fmla="*/ 2628 w 3278"/>
              <a:gd name="T27" fmla="*/ 1491 h 2019"/>
              <a:gd name="T28" fmla="*/ 2628 w 3278"/>
              <a:gd name="T29" fmla="*/ 1473 h 2019"/>
              <a:gd name="T30" fmla="*/ 2627 w 3278"/>
              <a:gd name="T31" fmla="*/ 1249 h 2019"/>
              <a:gd name="T32" fmla="*/ 2911 w 3278"/>
              <a:gd name="T33" fmla="*/ 1072 h 2019"/>
              <a:gd name="T34" fmla="*/ 2913 w 3278"/>
              <a:gd name="T35" fmla="*/ 1350 h 2019"/>
              <a:gd name="T36" fmla="*/ 2860 w 3278"/>
              <a:gd name="T37" fmla="*/ 1430 h 2019"/>
              <a:gd name="T38" fmla="*/ 2946 w 3278"/>
              <a:gd name="T39" fmla="*/ 1515 h 2019"/>
              <a:gd name="T40" fmla="*/ 3031 w 3278"/>
              <a:gd name="T41" fmla="*/ 1429 h 2019"/>
              <a:gd name="T42" fmla="*/ 2978 w 3278"/>
              <a:gd name="T43" fmla="*/ 1349 h 2019"/>
              <a:gd name="T44" fmla="*/ 1643 w 3278"/>
              <a:gd name="T45" fmla="*/ 1646 h 2019"/>
              <a:gd name="T46" fmla="*/ 763 w 3278"/>
              <a:gd name="T47" fmla="*/ 1527 h 2019"/>
              <a:gd name="T48" fmla="*/ 1642 w 3278"/>
              <a:gd name="T49" fmla="*/ 1399 h 2019"/>
              <a:gd name="T50" fmla="*/ 2522 w 3278"/>
              <a:gd name="T51" fmla="*/ 1518 h 2019"/>
              <a:gd name="T52" fmla="*/ 1643 w 3278"/>
              <a:gd name="T53" fmla="*/ 1646 h 2019"/>
              <a:gd name="T54" fmla="*/ 2604 w 3278"/>
              <a:gd name="T55" fmla="*/ 1067 h 2019"/>
              <a:gd name="T56" fmla="*/ 1639 w 3278"/>
              <a:gd name="T57" fmla="*/ 819 h 2019"/>
              <a:gd name="T58" fmla="*/ 676 w 3278"/>
              <a:gd name="T59" fmla="*/ 1077 h 2019"/>
              <a:gd name="T60" fmla="*/ 676 w 3278"/>
              <a:gd name="T61" fmla="*/ 1011 h 2019"/>
              <a:gd name="T62" fmla="*/ 1638 w 3278"/>
              <a:gd name="T63" fmla="*/ 720 h 2019"/>
              <a:gd name="T64" fmla="*/ 2604 w 3278"/>
              <a:gd name="T65" fmla="*/ 1001 h 2019"/>
              <a:gd name="T66" fmla="*/ 2604 w 3278"/>
              <a:gd name="T67" fmla="*/ 1067 h 2019"/>
              <a:gd name="T68" fmla="*/ 2877 w 3278"/>
              <a:gd name="T69" fmla="*/ 1534 h 2019"/>
              <a:gd name="T70" fmla="*/ 2843 w 3278"/>
              <a:gd name="T71" fmla="*/ 2019 h 2019"/>
              <a:gd name="T72" fmla="*/ 3033 w 3278"/>
              <a:gd name="T73" fmla="*/ 1917 h 2019"/>
              <a:gd name="T74" fmla="*/ 3031 w 3278"/>
              <a:gd name="T75" fmla="*/ 1533 h 2019"/>
              <a:gd name="T76" fmla="*/ 2877 w 3278"/>
              <a:gd name="T77" fmla="*/ 1534 h 20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278" h="2019">
                <a:moveTo>
                  <a:pt x="2978" y="1349"/>
                </a:moveTo>
                <a:lnTo>
                  <a:pt x="2976" y="1036"/>
                </a:lnTo>
                <a:lnTo>
                  <a:pt x="3278" y="867"/>
                </a:lnTo>
                <a:lnTo>
                  <a:pt x="1634" y="0"/>
                </a:lnTo>
                <a:lnTo>
                  <a:pt x="0" y="884"/>
                </a:lnTo>
                <a:lnTo>
                  <a:pt x="655" y="1260"/>
                </a:lnTo>
                <a:lnTo>
                  <a:pt x="657" y="1484"/>
                </a:lnTo>
                <a:lnTo>
                  <a:pt x="657" y="1502"/>
                </a:lnTo>
                <a:lnTo>
                  <a:pt x="663" y="1499"/>
                </a:lnTo>
                <a:cubicBezTo>
                  <a:pt x="656" y="1508"/>
                  <a:pt x="651" y="1518"/>
                  <a:pt x="651" y="1528"/>
                </a:cubicBezTo>
                <a:cubicBezTo>
                  <a:pt x="652" y="1638"/>
                  <a:pt x="1096" y="1725"/>
                  <a:pt x="1644" y="1722"/>
                </a:cubicBezTo>
                <a:cubicBezTo>
                  <a:pt x="2191" y="1719"/>
                  <a:pt x="2634" y="1627"/>
                  <a:pt x="2634" y="1517"/>
                </a:cubicBezTo>
                <a:cubicBezTo>
                  <a:pt x="2634" y="1507"/>
                  <a:pt x="2629" y="1498"/>
                  <a:pt x="2622" y="1488"/>
                </a:cubicBezTo>
                <a:lnTo>
                  <a:pt x="2628" y="1491"/>
                </a:lnTo>
                <a:lnTo>
                  <a:pt x="2628" y="1473"/>
                </a:lnTo>
                <a:lnTo>
                  <a:pt x="2627" y="1249"/>
                </a:lnTo>
                <a:lnTo>
                  <a:pt x="2911" y="1072"/>
                </a:lnTo>
                <a:lnTo>
                  <a:pt x="2913" y="1350"/>
                </a:lnTo>
                <a:cubicBezTo>
                  <a:pt x="2881" y="1363"/>
                  <a:pt x="2860" y="1394"/>
                  <a:pt x="2860" y="1430"/>
                </a:cubicBezTo>
                <a:cubicBezTo>
                  <a:pt x="2860" y="1477"/>
                  <a:pt x="2898" y="1515"/>
                  <a:pt x="2946" y="1515"/>
                </a:cubicBezTo>
                <a:cubicBezTo>
                  <a:pt x="2994" y="1515"/>
                  <a:pt x="3032" y="1476"/>
                  <a:pt x="3031" y="1429"/>
                </a:cubicBezTo>
                <a:cubicBezTo>
                  <a:pt x="3031" y="1393"/>
                  <a:pt x="3009" y="1363"/>
                  <a:pt x="2978" y="1349"/>
                </a:cubicBezTo>
                <a:close/>
                <a:moveTo>
                  <a:pt x="1643" y="1646"/>
                </a:moveTo>
                <a:cubicBezTo>
                  <a:pt x="1157" y="1649"/>
                  <a:pt x="763" y="1595"/>
                  <a:pt x="763" y="1527"/>
                </a:cubicBezTo>
                <a:cubicBezTo>
                  <a:pt x="762" y="1459"/>
                  <a:pt x="1156" y="1402"/>
                  <a:pt x="1642" y="1399"/>
                </a:cubicBezTo>
                <a:cubicBezTo>
                  <a:pt x="2128" y="1397"/>
                  <a:pt x="2522" y="1450"/>
                  <a:pt x="2522" y="1518"/>
                </a:cubicBezTo>
                <a:cubicBezTo>
                  <a:pt x="2523" y="1586"/>
                  <a:pt x="2129" y="1643"/>
                  <a:pt x="1643" y="1646"/>
                </a:cubicBezTo>
                <a:close/>
                <a:moveTo>
                  <a:pt x="2604" y="1067"/>
                </a:moveTo>
                <a:cubicBezTo>
                  <a:pt x="2539" y="998"/>
                  <a:pt x="2303" y="815"/>
                  <a:pt x="1639" y="819"/>
                </a:cubicBezTo>
                <a:cubicBezTo>
                  <a:pt x="974" y="822"/>
                  <a:pt x="741" y="1007"/>
                  <a:pt x="676" y="1077"/>
                </a:cubicBezTo>
                <a:lnTo>
                  <a:pt x="676" y="1011"/>
                </a:lnTo>
                <a:cubicBezTo>
                  <a:pt x="676" y="1011"/>
                  <a:pt x="864" y="724"/>
                  <a:pt x="1638" y="720"/>
                </a:cubicBezTo>
                <a:cubicBezTo>
                  <a:pt x="2412" y="716"/>
                  <a:pt x="2604" y="1001"/>
                  <a:pt x="2604" y="1001"/>
                </a:cubicBezTo>
                <a:lnTo>
                  <a:pt x="2604" y="1067"/>
                </a:lnTo>
                <a:close/>
                <a:moveTo>
                  <a:pt x="2877" y="1534"/>
                </a:moveTo>
                <a:lnTo>
                  <a:pt x="2843" y="2019"/>
                </a:lnTo>
                <a:cubicBezTo>
                  <a:pt x="2947" y="1857"/>
                  <a:pt x="3033" y="1917"/>
                  <a:pt x="3033" y="1917"/>
                </a:cubicBezTo>
                <a:lnTo>
                  <a:pt x="3031" y="1533"/>
                </a:lnTo>
                <a:cubicBezTo>
                  <a:pt x="2920" y="1577"/>
                  <a:pt x="2877" y="1534"/>
                  <a:pt x="2877" y="1534"/>
                </a:cubicBezTo>
                <a:close/>
              </a:path>
            </a:pathLst>
          </a:custGeom>
          <a:solidFill>
            <a:schemeClr val="bg1"/>
          </a:solidFill>
          <a:ln>
            <a:solidFill>
              <a:schemeClr val="bg1"/>
            </a:solidFill>
          </a:ln>
        </p:spPr>
      </p:sp>
      <p:cxnSp>
        <p:nvCxnSpPr>
          <p:cNvPr id="164" name="直接连接符 163">
            <a:extLst>
              <a:ext uri="{FF2B5EF4-FFF2-40B4-BE49-F238E27FC236}">
                <a16:creationId xmlns:a16="http://schemas.microsoft.com/office/drawing/2014/main" id="{5E920AD8-830D-4F34-9677-8EA673CEC710}"/>
              </a:ext>
            </a:extLst>
          </p:cNvPr>
          <p:cNvCxnSpPr>
            <a:cxnSpLocks/>
          </p:cNvCxnSpPr>
          <p:nvPr userDrawn="1"/>
        </p:nvCxnSpPr>
        <p:spPr>
          <a:xfrm>
            <a:off x="695325" y="725228"/>
            <a:ext cx="10801350" cy="592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
        <p:nvSpPr>
          <p:cNvPr id="45" name="文本框 44">
            <a:extLst>
              <a:ext uri="{FF2B5EF4-FFF2-40B4-BE49-F238E27FC236}">
                <a16:creationId xmlns:a16="http://schemas.microsoft.com/office/drawing/2014/main" id="{A2846218-21F4-48EA-9506-389C96E0B81F}"/>
              </a:ext>
            </a:extLst>
          </p:cNvPr>
          <p:cNvSpPr txBox="1"/>
          <p:nvPr userDrawn="1"/>
        </p:nvSpPr>
        <p:spPr>
          <a:xfrm>
            <a:off x="10529249" y="269489"/>
            <a:ext cx="1088760" cy="461665"/>
          </a:xfrm>
          <a:prstGeom prst="rect">
            <a:avLst/>
          </a:prstGeom>
          <a:noFill/>
        </p:spPr>
        <p:txBody>
          <a:bodyPr wrap="none" rtlCol="0">
            <a:spAutoFit/>
          </a:bodyPr>
          <a:lstStyle/>
          <a:p>
            <a:r>
              <a:rPr lang="en-US" altLang="zh-CN" sz="2400" b="1" dirty="0">
                <a:gradFill>
                  <a:gsLst>
                    <a:gs pos="100000">
                      <a:schemeClr val="accent1"/>
                    </a:gs>
                    <a:gs pos="0">
                      <a:schemeClr val="accent4"/>
                    </a:gs>
                  </a:gsLst>
                  <a:lin ang="5400000" scaled="1"/>
                </a:gradFill>
              </a:rPr>
              <a:t>LOGO</a:t>
            </a:r>
            <a:endParaRPr lang="zh-CN" altLang="en-US" sz="2400" b="1" dirty="0">
              <a:gradFill>
                <a:gsLst>
                  <a:gs pos="100000">
                    <a:schemeClr val="accent1"/>
                  </a:gs>
                  <a:gs pos="0">
                    <a:schemeClr val="accent4"/>
                  </a:gs>
                </a:gsLst>
                <a:lin ang="5400000" scaled="1"/>
              </a:gradFill>
            </a:endParaRPr>
          </a:p>
        </p:txBody>
      </p:sp>
    </p:spTree>
    <p:extLst>
      <p:ext uri="{BB962C8B-B14F-4D97-AF65-F5344CB8AC3E}">
        <p14:creationId xmlns:p14="http://schemas.microsoft.com/office/powerpoint/2010/main" val="836846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
        <p:nvSpPr>
          <p:cNvPr id="48" name="文本占位符 47">
            <a:extLst>
              <a:ext uri="{FF2B5EF4-FFF2-40B4-BE49-F238E27FC236}">
                <a16:creationId xmlns:a16="http://schemas.microsoft.com/office/drawing/2014/main" id="{FD2F1019-5C25-4CD6-8E2A-43FDC4E68280}"/>
              </a:ext>
            </a:extLst>
          </p:cNvPr>
          <p:cNvSpPr>
            <a:spLocks noGrp="1"/>
          </p:cNvSpPr>
          <p:nvPr>
            <p:ph type="body" sz="quarter" idx="10" hasCustomPrompt="1"/>
          </p:nvPr>
        </p:nvSpPr>
        <p:spPr>
          <a:xfrm>
            <a:off x="1173688" y="226431"/>
            <a:ext cx="6678793" cy="914400"/>
          </a:xfrm>
          <a:prstGeom prst="rect">
            <a:avLst/>
          </a:prstGeom>
        </p:spPr>
        <p:txBody>
          <a:bodyPr/>
          <a:lstStyle>
            <a:lvl1pPr marL="0" indent="0">
              <a:lnSpc>
                <a:spcPct val="100000"/>
              </a:lnSpc>
              <a:buNone/>
              <a:defRPr sz="2800" spc="300">
                <a:solidFill>
                  <a:schemeClr val="tx1">
                    <a:lumMod val="75000"/>
                    <a:lumOff val="25000"/>
                  </a:schemeClr>
                </a:solidFill>
              </a:defRPr>
            </a:lvl1pPr>
          </a:lstStyle>
          <a:p>
            <a:pPr lvl="0"/>
            <a:r>
              <a:rPr lang="zh-CN" altLang="en-US" dirty="0"/>
              <a:t>输入你的标题</a:t>
            </a:r>
          </a:p>
        </p:txBody>
      </p:sp>
      <p:sp>
        <p:nvSpPr>
          <p:cNvPr id="4" name="图片占位符 3">
            <a:extLst>
              <a:ext uri="{FF2B5EF4-FFF2-40B4-BE49-F238E27FC236}">
                <a16:creationId xmlns:a16="http://schemas.microsoft.com/office/drawing/2014/main" id="{0275C59C-E7FB-4C4C-BA6E-9BBD206B6FDB}"/>
              </a:ext>
            </a:extLst>
          </p:cNvPr>
          <p:cNvSpPr>
            <a:spLocks noGrp="1"/>
          </p:cNvSpPr>
          <p:nvPr>
            <p:ph type="pic" sz="quarter" idx="11"/>
          </p:nvPr>
        </p:nvSpPr>
        <p:spPr>
          <a:xfrm>
            <a:off x="1512000" y="1788606"/>
            <a:ext cx="3700080" cy="3738431"/>
          </a:xfrm>
          <a:prstGeom prst="ellipse">
            <a:avLst/>
          </a:prstGeom>
        </p:spPr>
        <p:txBody>
          <a:bodyPr/>
          <a:lstStyle/>
          <a:p>
            <a:endParaRPr lang="zh-CN" altLang="en-US"/>
          </a:p>
        </p:txBody>
      </p:sp>
      <p:sp>
        <p:nvSpPr>
          <p:cNvPr id="125" name="矩形: 圆顶角 124">
            <a:extLst>
              <a:ext uri="{FF2B5EF4-FFF2-40B4-BE49-F238E27FC236}">
                <a16:creationId xmlns:a16="http://schemas.microsoft.com/office/drawing/2014/main" id="{E327BCB6-BD97-4B4F-AEE6-B1660D3693C6}"/>
              </a:ext>
            </a:extLst>
          </p:cNvPr>
          <p:cNvSpPr/>
          <p:nvPr userDrawn="1"/>
        </p:nvSpPr>
        <p:spPr>
          <a:xfrm>
            <a:off x="695325" y="251120"/>
            <a:ext cx="468049" cy="473348"/>
          </a:xfrm>
          <a:prstGeom prst="round2SameRect">
            <a:avLst>
              <a:gd name="adj1" fmla="val 13004"/>
              <a:gd name="adj2" fmla="val 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60" name="矩形 159">
            <a:extLst>
              <a:ext uri="{FF2B5EF4-FFF2-40B4-BE49-F238E27FC236}">
                <a16:creationId xmlns:a16="http://schemas.microsoft.com/office/drawing/2014/main" id="{F8234EEA-AC07-46FF-A353-17698ABE5650}"/>
              </a:ext>
            </a:extLst>
          </p:cNvPr>
          <p:cNvSpPr/>
          <p:nvPr userDrawn="1"/>
        </p:nvSpPr>
        <p:spPr>
          <a:xfrm>
            <a:off x="0" y="6519108"/>
            <a:ext cx="12192000" cy="338891"/>
          </a:xfrm>
          <a:prstGeom prst="rect">
            <a:avLst/>
          </a:prstGeom>
          <a:gradFill flip="none" rotWithShape="1">
            <a:gsLst>
              <a:gs pos="0">
                <a:schemeClr val="accent1"/>
              </a:gs>
              <a:gs pos="100000">
                <a:schemeClr val="accent1">
                  <a:lumMod val="76000"/>
                  <a:lumOff val="24000"/>
                </a:schemeClr>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64" name="graduation-cap_8161">
            <a:extLst>
              <a:ext uri="{FF2B5EF4-FFF2-40B4-BE49-F238E27FC236}">
                <a16:creationId xmlns:a16="http://schemas.microsoft.com/office/drawing/2014/main" id="{30601A1E-5B48-4410-8C88-BF31B4986053}"/>
              </a:ext>
            </a:extLst>
          </p:cNvPr>
          <p:cNvSpPr>
            <a:spLocks noChangeAspect="1"/>
          </p:cNvSpPr>
          <p:nvPr userDrawn="1"/>
        </p:nvSpPr>
        <p:spPr bwMode="auto">
          <a:xfrm>
            <a:off x="724045" y="368648"/>
            <a:ext cx="410608" cy="252549"/>
          </a:xfrm>
          <a:custGeom>
            <a:avLst/>
            <a:gdLst>
              <a:gd name="T0" fmla="*/ 2978 w 3278"/>
              <a:gd name="T1" fmla="*/ 1349 h 2019"/>
              <a:gd name="T2" fmla="*/ 2976 w 3278"/>
              <a:gd name="T3" fmla="*/ 1036 h 2019"/>
              <a:gd name="T4" fmla="*/ 3278 w 3278"/>
              <a:gd name="T5" fmla="*/ 867 h 2019"/>
              <a:gd name="T6" fmla="*/ 1634 w 3278"/>
              <a:gd name="T7" fmla="*/ 0 h 2019"/>
              <a:gd name="T8" fmla="*/ 0 w 3278"/>
              <a:gd name="T9" fmla="*/ 884 h 2019"/>
              <a:gd name="T10" fmla="*/ 655 w 3278"/>
              <a:gd name="T11" fmla="*/ 1260 h 2019"/>
              <a:gd name="T12" fmla="*/ 657 w 3278"/>
              <a:gd name="T13" fmla="*/ 1484 h 2019"/>
              <a:gd name="T14" fmla="*/ 657 w 3278"/>
              <a:gd name="T15" fmla="*/ 1502 h 2019"/>
              <a:gd name="T16" fmla="*/ 663 w 3278"/>
              <a:gd name="T17" fmla="*/ 1499 h 2019"/>
              <a:gd name="T18" fmla="*/ 651 w 3278"/>
              <a:gd name="T19" fmla="*/ 1528 h 2019"/>
              <a:gd name="T20" fmla="*/ 1644 w 3278"/>
              <a:gd name="T21" fmla="*/ 1722 h 2019"/>
              <a:gd name="T22" fmla="*/ 2634 w 3278"/>
              <a:gd name="T23" fmla="*/ 1517 h 2019"/>
              <a:gd name="T24" fmla="*/ 2622 w 3278"/>
              <a:gd name="T25" fmla="*/ 1488 h 2019"/>
              <a:gd name="T26" fmla="*/ 2628 w 3278"/>
              <a:gd name="T27" fmla="*/ 1491 h 2019"/>
              <a:gd name="T28" fmla="*/ 2628 w 3278"/>
              <a:gd name="T29" fmla="*/ 1473 h 2019"/>
              <a:gd name="T30" fmla="*/ 2627 w 3278"/>
              <a:gd name="T31" fmla="*/ 1249 h 2019"/>
              <a:gd name="T32" fmla="*/ 2911 w 3278"/>
              <a:gd name="T33" fmla="*/ 1072 h 2019"/>
              <a:gd name="T34" fmla="*/ 2913 w 3278"/>
              <a:gd name="T35" fmla="*/ 1350 h 2019"/>
              <a:gd name="T36" fmla="*/ 2860 w 3278"/>
              <a:gd name="T37" fmla="*/ 1430 h 2019"/>
              <a:gd name="T38" fmla="*/ 2946 w 3278"/>
              <a:gd name="T39" fmla="*/ 1515 h 2019"/>
              <a:gd name="T40" fmla="*/ 3031 w 3278"/>
              <a:gd name="T41" fmla="*/ 1429 h 2019"/>
              <a:gd name="T42" fmla="*/ 2978 w 3278"/>
              <a:gd name="T43" fmla="*/ 1349 h 2019"/>
              <a:gd name="T44" fmla="*/ 1643 w 3278"/>
              <a:gd name="T45" fmla="*/ 1646 h 2019"/>
              <a:gd name="T46" fmla="*/ 763 w 3278"/>
              <a:gd name="T47" fmla="*/ 1527 h 2019"/>
              <a:gd name="T48" fmla="*/ 1642 w 3278"/>
              <a:gd name="T49" fmla="*/ 1399 h 2019"/>
              <a:gd name="T50" fmla="*/ 2522 w 3278"/>
              <a:gd name="T51" fmla="*/ 1518 h 2019"/>
              <a:gd name="T52" fmla="*/ 1643 w 3278"/>
              <a:gd name="T53" fmla="*/ 1646 h 2019"/>
              <a:gd name="T54" fmla="*/ 2604 w 3278"/>
              <a:gd name="T55" fmla="*/ 1067 h 2019"/>
              <a:gd name="T56" fmla="*/ 1639 w 3278"/>
              <a:gd name="T57" fmla="*/ 819 h 2019"/>
              <a:gd name="T58" fmla="*/ 676 w 3278"/>
              <a:gd name="T59" fmla="*/ 1077 h 2019"/>
              <a:gd name="T60" fmla="*/ 676 w 3278"/>
              <a:gd name="T61" fmla="*/ 1011 h 2019"/>
              <a:gd name="T62" fmla="*/ 1638 w 3278"/>
              <a:gd name="T63" fmla="*/ 720 h 2019"/>
              <a:gd name="T64" fmla="*/ 2604 w 3278"/>
              <a:gd name="T65" fmla="*/ 1001 h 2019"/>
              <a:gd name="T66" fmla="*/ 2604 w 3278"/>
              <a:gd name="T67" fmla="*/ 1067 h 2019"/>
              <a:gd name="T68" fmla="*/ 2877 w 3278"/>
              <a:gd name="T69" fmla="*/ 1534 h 2019"/>
              <a:gd name="T70" fmla="*/ 2843 w 3278"/>
              <a:gd name="T71" fmla="*/ 2019 h 2019"/>
              <a:gd name="T72" fmla="*/ 3033 w 3278"/>
              <a:gd name="T73" fmla="*/ 1917 h 2019"/>
              <a:gd name="T74" fmla="*/ 3031 w 3278"/>
              <a:gd name="T75" fmla="*/ 1533 h 2019"/>
              <a:gd name="T76" fmla="*/ 2877 w 3278"/>
              <a:gd name="T77" fmla="*/ 1534 h 20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278" h="2019">
                <a:moveTo>
                  <a:pt x="2978" y="1349"/>
                </a:moveTo>
                <a:lnTo>
                  <a:pt x="2976" y="1036"/>
                </a:lnTo>
                <a:lnTo>
                  <a:pt x="3278" y="867"/>
                </a:lnTo>
                <a:lnTo>
                  <a:pt x="1634" y="0"/>
                </a:lnTo>
                <a:lnTo>
                  <a:pt x="0" y="884"/>
                </a:lnTo>
                <a:lnTo>
                  <a:pt x="655" y="1260"/>
                </a:lnTo>
                <a:lnTo>
                  <a:pt x="657" y="1484"/>
                </a:lnTo>
                <a:lnTo>
                  <a:pt x="657" y="1502"/>
                </a:lnTo>
                <a:lnTo>
                  <a:pt x="663" y="1499"/>
                </a:lnTo>
                <a:cubicBezTo>
                  <a:pt x="656" y="1508"/>
                  <a:pt x="651" y="1518"/>
                  <a:pt x="651" y="1528"/>
                </a:cubicBezTo>
                <a:cubicBezTo>
                  <a:pt x="652" y="1638"/>
                  <a:pt x="1096" y="1725"/>
                  <a:pt x="1644" y="1722"/>
                </a:cubicBezTo>
                <a:cubicBezTo>
                  <a:pt x="2191" y="1719"/>
                  <a:pt x="2634" y="1627"/>
                  <a:pt x="2634" y="1517"/>
                </a:cubicBezTo>
                <a:cubicBezTo>
                  <a:pt x="2634" y="1507"/>
                  <a:pt x="2629" y="1498"/>
                  <a:pt x="2622" y="1488"/>
                </a:cubicBezTo>
                <a:lnTo>
                  <a:pt x="2628" y="1491"/>
                </a:lnTo>
                <a:lnTo>
                  <a:pt x="2628" y="1473"/>
                </a:lnTo>
                <a:lnTo>
                  <a:pt x="2627" y="1249"/>
                </a:lnTo>
                <a:lnTo>
                  <a:pt x="2911" y="1072"/>
                </a:lnTo>
                <a:lnTo>
                  <a:pt x="2913" y="1350"/>
                </a:lnTo>
                <a:cubicBezTo>
                  <a:pt x="2881" y="1363"/>
                  <a:pt x="2860" y="1394"/>
                  <a:pt x="2860" y="1430"/>
                </a:cubicBezTo>
                <a:cubicBezTo>
                  <a:pt x="2860" y="1477"/>
                  <a:pt x="2898" y="1515"/>
                  <a:pt x="2946" y="1515"/>
                </a:cubicBezTo>
                <a:cubicBezTo>
                  <a:pt x="2994" y="1515"/>
                  <a:pt x="3032" y="1476"/>
                  <a:pt x="3031" y="1429"/>
                </a:cubicBezTo>
                <a:cubicBezTo>
                  <a:pt x="3031" y="1393"/>
                  <a:pt x="3009" y="1363"/>
                  <a:pt x="2978" y="1349"/>
                </a:cubicBezTo>
                <a:close/>
                <a:moveTo>
                  <a:pt x="1643" y="1646"/>
                </a:moveTo>
                <a:cubicBezTo>
                  <a:pt x="1157" y="1649"/>
                  <a:pt x="763" y="1595"/>
                  <a:pt x="763" y="1527"/>
                </a:cubicBezTo>
                <a:cubicBezTo>
                  <a:pt x="762" y="1459"/>
                  <a:pt x="1156" y="1402"/>
                  <a:pt x="1642" y="1399"/>
                </a:cubicBezTo>
                <a:cubicBezTo>
                  <a:pt x="2128" y="1397"/>
                  <a:pt x="2522" y="1450"/>
                  <a:pt x="2522" y="1518"/>
                </a:cubicBezTo>
                <a:cubicBezTo>
                  <a:pt x="2523" y="1586"/>
                  <a:pt x="2129" y="1643"/>
                  <a:pt x="1643" y="1646"/>
                </a:cubicBezTo>
                <a:close/>
                <a:moveTo>
                  <a:pt x="2604" y="1067"/>
                </a:moveTo>
                <a:cubicBezTo>
                  <a:pt x="2539" y="998"/>
                  <a:pt x="2303" y="815"/>
                  <a:pt x="1639" y="819"/>
                </a:cubicBezTo>
                <a:cubicBezTo>
                  <a:pt x="974" y="822"/>
                  <a:pt x="741" y="1007"/>
                  <a:pt x="676" y="1077"/>
                </a:cubicBezTo>
                <a:lnTo>
                  <a:pt x="676" y="1011"/>
                </a:lnTo>
                <a:cubicBezTo>
                  <a:pt x="676" y="1011"/>
                  <a:pt x="864" y="724"/>
                  <a:pt x="1638" y="720"/>
                </a:cubicBezTo>
                <a:cubicBezTo>
                  <a:pt x="2412" y="716"/>
                  <a:pt x="2604" y="1001"/>
                  <a:pt x="2604" y="1001"/>
                </a:cubicBezTo>
                <a:lnTo>
                  <a:pt x="2604" y="1067"/>
                </a:lnTo>
                <a:close/>
                <a:moveTo>
                  <a:pt x="2877" y="1534"/>
                </a:moveTo>
                <a:lnTo>
                  <a:pt x="2843" y="2019"/>
                </a:lnTo>
                <a:cubicBezTo>
                  <a:pt x="2947" y="1857"/>
                  <a:pt x="3033" y="1917"/>
                  <a:pt x="3033" y="1917"/>
                </a:cubicBezTo>
                <a:lnTo>
                  <a:pt x="3031" y="1533"/>
                </a:lnTo>
                <a:cubicBezTo>
                  <a:pt x="2920" y="1577"/>
                  <a:pt x="2877" y="1534"/>
                  <a:pt x="2877" y="1534"/>
                </a:cubicBezTo>
                <a:close/>
              </a:path>
            </a:pathLst>
          </a:custGeom>
          <a:solidFill>
            <a:schemeClr val="bg1"/>
          </a:solidFill>
          <a:ln>
            <a:solidFill>
              <a:schemeClr val="bg1"/>
            </a:solidFill>
          </a:ln>
        </p:spPr>
      </p:sp>
      <p:cxnSp>
        <p:nvCxnSpPr>
          <p:cNvPr id="165" name="直接连接符 164">
            <a:extLst>
              <a:ext uri="{FF2B5EF4-FFF2-40B4-BE49-F238E27FC236}">
                <a16:creationId xmlns:a16="http://schemas.microsoft.com/office/drawing/2014/main" id="{5F3B8733-8E11-4E8B-8323-9606CE6C1A11}"/>
              </a:ext>
            </a:extLst>
          </p:cNvPr>
          <p:cNvCxnSpPr>
            <a:cxnSpLocks/>
          </p:cNvCxnSpPr>
          <p:nvPr userDrawn="1"/>
        </p:nvCxnSpPr>
        <p:spPr>
          <a:xfrm>
            <a:off x="695325" y="725228"/>
            <a:ext cx="10801350" cy="592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
        <p:nvSpPr>
          <p:cNvPr id="45" name="文本框 44">
            <a:extLst>
              <a:ext uri="{FF2B5EF4-FFF2-40B4-BE49-F238E27FC236}">
                <a16:creationId xmlns:a16="http://schemas.microsoft.com/office/drawing/2014/main" id="{9E097456-F732-4411-A63A-12B2CE471895}"/>
              </a:ext>
            </a:extLst>
          </p:cNvPr>
          <p:cNvSpPr txBox="1"/>
          <p:nvPr userDrawn="1"/>
        </p:nvSpPr>
        <p:spPr>
          <a:xfrm>
            <a:off x="10529249" y="269489"/>
            <a:ext cx="1088760" cy="461665"/>
          </a:xfrm>
          <a:prstGeom prst="rect">
            <a:avLst/>
          </a:prstGeom>
          <a:noFill/>
        </p:spPr>
        <p:txBody>
          <a:bodyPr wrap="none" rtlCol="0">
            <a:spAutoFit/>
          </a:bodyPr>
          <a:lstStyle/>
          <a:p>
            <a:r>
              <a:rPr lang="en-US" altLang="zh-CN" sz="2400" b="1" dirty="0">
                <a:gradFill>
                  <a:gsLst>
                    <a:gs pos="100000">
                      <a:schemeClr val="accent1"/>
                    </a:gs>
                    <a:gs pos="0">
                      <a:schemeClr val="accent4"/>
                    </a:gs>
                  </a:gsLst>
                  <a:lin ang="5400000" scaled="1"/>
                </a:gradFill>
              </a:rPr>
              <a:t>LOGO</a:t>
            </a:r>
            <a:endParaRPr lang="zh-CN" altLang="en-US" sz="2400" b="1" dirty="0">
              <a:gradFill>
                <a:gsLst>
                  <a:gs pos="100000">
                    <a:schemeClr val="accent1"/>
                  </a:gs>
                  <a:gs pos="0">
                    <a:schemeClr val="accent4"/>
                  </a:gs>
                </a:gsLst>
                <a:lin ang="5400000" scaled="1"/>
              </a:gradFill>
            </a:endParaRPr>
          </a:p>
        </p:txBody>
      </p:sp>
    </p:spTree>
    <p:extLst>
      <p:ext uri="{BB962C8B-B14F-4D97-AF65-F5344CB8AC3E}">
        <p14:creationId xmlns:p14="http://schemas.microsoft.com/office/powerpoint/2010/main" val="218682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
        <p:nvSpPr>
          <p:cNvPr id="48" name="文本占位符 47">
            <a:extLst>
              <a:ext uri="{FF2B5EF4-FFF2-40B4-BE49-F238E27FC236}">
                <a16:creationId xmlns:a16="http://schemas.microsoft.com/office/drawing/2014/main" id="{FD2F1019-5C25-4CD6-8E2A-43FDC4E68280}"/>
              </a:ext>
            </a:extLst>
          </p:cNvPr>
          <p:cNvSpPr>
            <a:spLocks noGrp="1"/>
          </p:cNvSpPr>
          <p:nvPr>
            <p:ph type="body" sz="quarter" idx="10" hasCustomPrompt="1"/>
          </p:nvPr>
        </p:nvSpPr>
        <p:spPr>
          <a:xfrm>
            <a:off x="1174241" y="230505"/>
            <a:ext cx="6678793" cy="914400"/>
          </a:xfrm>
          <a:prstGeom prst="rect">
            <a:avLst/>
          </a:prstGeom>
        </p:spPr>
        <p:txBody>
          <a:bodyPr/>
          <a:lstStyle>
            <a:lvl1pPr marL="0" indent="0">
              <a:lnSpc>
                <a:spcPct val="100000"/>
              </a:lnSpc>
              <a:buNone/>
              <a:defRPr sz="2800" spc="300">
                <a:solidFill>
                  <a:schemeClr val="tx1">
                    <a:lumMod val="75000"/>
                    <a:lumOff val="25000"/>
                  </a:schemeClr>
                </a:solidFill>
              </a:defRPr>
            </a:lvl1pPr>
          </a:lstStyle>
          <a:p>
            <a:pPr lvl="0"/>
            <a:r>
              <a:rPr lang="zh-CN" altLang="en-US" dirty="0"/>
              <a:t>输入你的标题</a:t>
            </a:r>
          </a:p>
        </p:txBody>
      </p:sp>
      <p:sp>
        <p:nvSpPr>
          <p:cNvPr id="6" name="图片占位符 5">
            <a:extLst>
              <a:ext uri="{FF2B5EF4-FFF2-40B4-BE49-F238E27FC236}">
                <a16:creationId xmlns:a16="http://schemas.microsoft.com/office/drawing/2014/main" id="{5CBE54B2-B96A-4B16-ACC8-467A354F165E}"/>
              </a:ext>
            </a:extLst>
          </p:cNvPr>
          <p:cNvSpPr>
            <a:spLocks noGrp="1"/>
          </p:cNvSpPr>
          <p:nvPr>
            <p:ph type="pic" sz="quarter" idx="11"/>
          </p:nvPr>
        </p:nvSpPr>
        <p:spPr>
          <a:xfrm>
            <a:off x="1723390" y="1819275"/>
            <a:ext cx="3840163" cy="1157288"/>
          </a:xfrm>
          <a:prstGeom prst="rect">
            <a:avLst/>
          </a:prstGeom>
        </p:spPr>
        <p:txBody>
          <a:bodyPr/>
          <a:lstStyle/>
          <a:p>
            <a:endParaRPr lang="zh-CN" altLang="en-US" dirty="0"/>
          </a:p>
        </p:txBody>
      </p:sp>
      <p:sp>
        <p:nvSpPr>
          <p:cNvPr id="84" name="图片占位符 5">
            <a:extLst>
              <a:ext uri="{FF2B5EF4-FFF2-40B4-BE49-F238E27FC236}">
                <a16:creationId xmlns:a16="http://schemas.microsoft.com/office/drawing/2014/main" id="{DFCB8074-5B38-4578-BA36-133E9E81300F}"/>
              </a:ext>
            </a:extLst>
          </p:cNvPr>
          <p:cNvSpPr>
            <a:spLocks noGrp="1"/>
          </p:cNvSpPr>
          <p:nvPr>
            <p:ph type="pic" sz="quarter" idx="12"/>
          </p:nvPr>
        </p:nvSpPr>
        <p:spPr>
          <a:xfrm>
            <a:off x="7151768" y="1819275"/>
            <a:ext cx="3840163" cy="1157288"/>
          </a:xfrm>
          <a:prstGeom prst="rect">
            <a:avLst/>
          </a:prstGeom>
        </p:spPr>
        <p:txBody>
          <a:bodyPr/>
          <a:lstStyle/>
          <a:p>
            <a:endParaRPr lang="zh-CN" altLang="en-US"/>
          </a:p>
        </p:txBody>
      </p:sp>
      <p:sp>
        <p:nvSpPr>
          <p:cNvPr id="127" name="矩形: 圆顶角 126">
            <a:extLst>
              <a:ext uri="{FF2B5EF4-FFF2-40B4-BE49-F238E27FC236}">
                <a16:creationId xmlns:a16="http://schemas.microsoft.com/office/drawing/2014/main" id="{7DD14289-5E34-4B38-AB8C-4FEC56FBCE88}"/>
              </a:ext>
            </a:extLst>
          </p:cNvPr>
          <p:cNvSpPr/>
          <p:nvPr userDrawn="1"/>
        </p:nvSpPr>
        <p:spPr>
          <a:xfrm>
            <a:off x="695325" y="251120"/>
            <a:ext cx="468049" cy="473348"/>
          </a:xfrm>
          <a:prstGeom prst="round2SameRect">
            <a:avLst>
              <a:gd name="adj1" fmla="val 13004"/>
              <a:gd name="adj2" fmla="val 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62" name="矩形 161">
            <a:extLst>
              <a:ext uri="{FF2B5EF4-FFF2-40B4-BE49-F238E27FC236}">
                <a16:creationId xmlns:a16="http://schemas.microsoft.com/office/drawing/2014/main" id="{9E86B6DE-B547-4FD3-98B6-246812EAD0CB}"/>
              </a:ext>
            </a:extLst>
          </p:cNvPr>
          <p:cNvSpPr/>
          <p:nvPr userDrawn="1"/>
        </p:nvSpPr>
        <p:spPr>
          <a:xfrm>
            <a:off x="0" y="6519108"/>
            <a:ext cx="12192000" cy="338891"/>
          </a:xfrm>
          <a:prstGeom prst="rect">
            <a:avLst/>
          </a:prstGeom>
          <a:gradFill flip="none" rotWithShape="1">
            <a:gsLst>
              <a:gs pos="0">
                <a:schemeClr val="accent1"/>
              </a:gs>
              <a:gs pos="100000">
                <a:schemeClr val="accent1">
                  <a:lumMod val="76000"/>
                  <a:lumOff val="24000"/>
                </a:schemeClr>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66" name="graduation-cap_8161">
            <a:extLst>
              <a:ext uri="{FF2B5EF4-FFF2-40B4-BE49-F238E27FC236}">
                <a16:creationId xmlns:a16="http://schemas.microsoft.com/office/drawing/2014/main" id="{156DF830-2ACF-403D-A652-B9A4B92ED522}"/>
              </a:ext>
            </a:extLst>
          </p:cNvPr>
          <p:cNvSpPr>
            <a:spLocks noChangeAspect="1"/>
          </p:cNvSpPr>
          <p:nvPr userDrawn="1"/>
        </p:nvSpPr>
        <p:spPr bwMode="auto">
          <a:xfrm>
            <a:off x="724045" y="368648"/>
            <a:ext cx="410608" cy="252549"/>
          </a:xfrm>
          <a:custGeom>
            <a:avLst/>
            <a:gdLst>
              <a:gd name="T0" fmla="*/ 2978 w 3278"/>
              <a:gd name="T1" fmla="*/ 1349 h 2019"/>
              <a:gd name="T2" fmla="*/ 2976 w 3278"/>
              <a:gd name="T3" fmla="*/ 1036 h 2019"/>
              <a:gd name="T4" fmla="*/ 3278 w 3278"/>
              <a:gd name="T5" fmla="*/ 867 h 2019"/>
              <a:gd name="T6" fmla="*/ 1634 w 3278"/>
              <a:gd name="T7" fmla="*/ 0 h 2019"/>
              <a:gd name="T8" fmla="*/ 0 w 3278"/>
              <a:gd name="T9" fmla="*/ 884 h 2019"/>
              <a:gd name="T10" fmla="*/ 655 w 3278"/>
              <a:gd name="T11" fmla="*/ 1260 h 2019"/>
              <a:gd name="T12" fmla="*/ 657 w 3278"/>
              <a:gd name="T13" fmla="*/ 1484 h 2019"/>
              <a:gd name="T14" fmla="*/ 657 w 3278"/>
              <a:gd name="T15" fmla="*/ 1502 h 2019"/>
              <a:gd name="T16" fmla="*/ 663 w 3278"/>
              <a:gd name="T17" fmla="*/ 1499 h 2019"/>
              <a:gd name="T18" fmla="*/ 651 w 3278"/>
              <a:gd name="T19" fmla="*/ 1528 h 2019"/>
              <a:gd name="T20" fmla="*/ 1644 w 3278"/>
              <a:gd name="T21" fmla="*/ 1722 h 2019"/>
              <a:gd name="T22" fmla="*/ 2634 w 3278"/>
              <a:gd name="T23" fmla="*/ 1517 h 2019"/>
              <a:gd name="T24" fmla="*/ 2622 w 3278"/>
              <a:gd name="T25" fmla="*/ 1488 h 2019"/>
              <a:gd name="T26" fmla="*/ 2628 w 3278"/>
              <a:gd name="T27" fmla="*/ 1491 h 2019"/>
              <a:gd name="T28" fmla="*/ 2628 w 3278"/>
              <a:gd name="T29" fmla="*/ 1473 h 2019"/>
              <a:gd name="T30" fmla="*/ 2627 w 3278"/>
              <a:gd name="T31" fmla="*/ 1249 h 2019"/>
              <a:gd name="T32" fmla="*/ 2911 w 3278"/>
              <a:gd name="T33" fmla="*/ 1072 h 2019"/>
              <a:gd name="T34" fmla="*/ 2913 w 3278"/>
              <a:gd name="T35" fmla="*/ 1350 h 2019"/>
              <a:gd name="T36" fmla="*/ 2860 w 3278"/>
              <a:gd name="T37" fmla="*/ 1430 h 2019"/>
              <a:gd name="T38" fmla="*/ 2946 w 3278"/>
              <a:gd name="T39" fmla="*/ 1515 h 2019"/>
              <a:gd name="T40" fmla="*/ 3031 w 3278"/>
              <a:gd name="T41" fmla="*/ 1429 h 2019"/>
              <a:gd name="T42" fmla="*/ 2978 w 3278"/>
              <a:gd name="T43" fmla="*/ 1349 h 2019"/>
              <a:gd name="T44" fmla="*/ 1643 w 3278"/>
              <a:gd name="T45" fmla="*/ 1646 h 2019"/>
              <a:gd name="T46" fmla="*/ 763 w 3278"/>
              <a:gd name="T47" fmla="*/ 1527 h 2019"/>
              <a:gd name="T48" fmla="*/ 1642 w 3278"/>
              <a:gd name="T49" fmla="*/ 1399 h 2019"/>
              <a:gd name="T50" fmla="*/ 2522 w 3278"/>
              <a:gd name="T51" fmla="*/ 1518 h 2019"/>
              <a:gd name="T52" fmla="*/ 1643 w 3278"/>
              <a:gd name="T53" fmla="*/ 1646 h 2019"/>
              <a:gd name="T54" fmla="*/ 2604 w 3278"/>
              <a:gd name="T55" fmla="*/ 1067 h 2019"/>
              <a:gd name="T56" fmla="*/ 1639 w 3278"/>
              <a:gd name="T57" fmla="*/ 819 h 2019"/>
              <a:gd name="T58" fmla="*/ 676 w 3278"/>
              <a:gd name="T59" fmla="*/ 1077 h 2019"/>
              <a:gd name="T60" fmla="*/ 676 w 3278"/>
              <a:gd name="T61" fmla="*/ 1011 h 2019"/>
              <a:gd name="T62" fmla="*/ 1638 w 3278"/>
              <a:gd name="T63" fmla="*/ 720 h 2019"/>
              <a:gd name="T64" fmla="*/ 2604 w 3278"/>
              <a:gd name="T65" fmla="*/ 1001 h 2019"/>
              <a:gd name="T66" fmla="*/ 2604 w 3278"/>
              <a:gd name="T67" fmla="*/ 1067 h 2019"/>
              <a:gd name="T68" fmla="*/ 2877 w 3278"/>
              <a:gd name="T69" fmla="*/ 1534 h 2019"/>
              <a:gd name="T70" fmla="*/ 2843 w 3278"/>
              <a:gd name="T71" fmla="*/ 2019 h 2019"/>
              <a:gd name="T72" fmla="*/ 3033 w 3278"/>
              <a:gd name="T73" fmla="*/ 1917 h 2019"/>
              <a:gd name="T74" fmla="*/ 3031 w 3278"/>
              <a:gd name="T75" fmla="*/ 1533 h 2019"/>
              <a:gd name="T76" fmla="*/ 2877 w 3278"/>
              <a:gd name="T77" fmla="*/ 1534 h 20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278" h="2019">
                <a:moveTo>
                  <a:pt x="2978" y="1349"/>
                </a:moveTo>
                <a:lnTo>
                  <a:pt x="2976" y="1036"/>
                </a:lnTo>
                <a:lnTo>
                  <a:pt x="3278" y="867"/>
                </a:lnTo>
                <a:lnTo>
                  <a:pt x="1634" y="0"/>
                </a:lnTo>
                <a:lnTo>
                  <a:pt x="0" y="884"/>
                </a:lnTo>
                <a:lnTo>
                  <a:pt x="655" y="1260"/>
                </a:lnTo>
                <a:lnTo>
                  <a:pt x="657" y="1484"/>
                </a:lnTo>
                <a:lnTo>
                  <a:pt x="657" y="1502"/>
                </a:lnTo>
                <a:lnTo>
                  <a:pt x="663" y="1499"/>
                </a:lnTo>
                <a:cubicBezTo>
                  <a:pt x="656" y="1508"/>
                  <a:pt x="651" y="1518"/>
                  <a:pt x="651" y="1528"/>
                </a:cubicBezTo>
                <a:cubicBezTo>
                  <a:pt x="652" y="1638"/>
                  <a:pt x="1096" y="1725"/>
                  <a:pt x="1644" y="1722"/>
                </a:cubicBezTo>
                <a:cubicBezTo>
                  <a:pt x="2191" y="1719"/>
                  <a:pt x="2634" y="1627"/>
                  <a:pt x="2634" y="1517"/>
                </a:cubicBezTo>
                <a:cubicBezTo>
                  <a:pt x="2634" y="1507"/>
                  <a:pt x="2629" y="1498"/>
                  <a:pt x="2622" y="1488"/>
                </a:cubicBezTo>
                <a:lnTo>
                  <a:pt x="2628" y="1491"/>
                </a:lnTo>
                <a:lnTo>
                  <a:pt x="2628" y="1473"/>
                </a:lnTo>
                <a:lnTo>
                  <a:pt x="2627" y="1249"/>
                </a:lnTo>
                <a:lnTo>
                  <a:pt x="2911" y="1072"/>
                </a:lnTo>
                <a:lnTo>
                  <a:pt x="2913" y="1350"/>
                </a:lnTo>
                <a:cubicBezTo>
                  <a:pt x="2881" y="1363"/>
                  <a:pt x="2860" y="1394"/>
                  <a:pt x="2860" y="1430"/>
                </a:cubicBezTo>
                <a:cubicBezTo>
                  <a:pt x="2860" y="1477"/>
                  <a:pt x="2898" y="1515"/>
                  <a:pt x="2946" y="1515"/>
                </a:cubicBezTo>
                <a:cubicBezTo>
                  <a:pt x="2994" y="1515"/>
                  <a:pt x="3032" y="1476"/>
                  <a:pt x="3031" y="1429"/>
                </a:cubicBezTo>
                <a:cubicBezTo>
                  <a:pt x="3031" y="1393"/>
                  <a:pt x="3009" y="1363"/>
                  <a:pt x="2978" y="1349"/>
                </a:cubicBezTo>
                <a:close/>
                <a:moveTo>
                  <a:pt x="1643" y="1646"/>
                </a:moveTo>
                <a:cubicBezTo>
                  <a:pt x="1157" y="1649"/>
                  <a:pt x="763" y="1595"/>
                  <a:pt x="763" y="1527"/>
                </a:cubicBezTo>
                <a:cubicBezTo>
                  <a:pt x="762" y="1459"/>
                  <a:pt x="1156" y="1402"/>
                  <a:pt x="1642" y="1399"/>
                </a:cubicBezTo>
                <a:cubicBezTo>
                  <a:pt x="2128" y="1397"/>
                  <a:pt x="2522" y="1450"/>
                  <a:pt x="2522" y="1518"/>
                </a:cubicBezTo>
                <a:cubicBezTo>
                  <a:pt x="2523" y="1586"/>
                  <a:pt x="2129" y="1643"/>
                  <a:pt x="1643" y="1646"/>
                </a:cubicBezTo>
                <a:close/>
                <a:moveTo>
                  <a:pt x="2604" y="1067"/>
                </a:moveTo>
                <a:cubicBezTo>
                  <a:pt x="2539" y="998"/>
                  <a:pt x="2303" y="815"/>
                  <a:pt x="1639" y="819"/>
                </a:cubicBezTo>
                <a:cubicBezTo>
                  <a:pt x="974" y="822"/>
                  <a:pt x="741" y="1007"/>
                  <a:pt x="676" y="1077"/>
                </a:cubicBezTo>
                <a:lnTo>
                  <a:pt x="676" y="1011"/>
                </a:lnTo>
                <a:cubicBezTo>
                  <a:pt x="676" y="1011"/>
                  <a:pt x="864" y="724"/>
                  <a:pt x="1638" y="720"/>
                </a:cubicBezTo>
                <a:cubicBezTo>
                  <a:pt x="2412" y="716"/>
                  <a:pt x="2604" y="1001"/>
                  <a:pt x="2604" y="1001"/>
                </a:cubicBezTo>
                <a:lnTo>
                  <a:pt x="2604" y="1067"/>
                </a:lnTo>
                <a:close/>
                <a:moveTo>
                  <a:pt x="2877" y="1534"/>
                </a:moveTo>
                <a:lnTo>
                  <a:pt x="2843" y="2019"/>
                </a:lnTo>
                <a:cubicBezTo>
                  <a:pt x="2947" y="1857"/>
                  <a:pt x="3033" y="1917"/>
                  <a:pt x="3033" y="1917"/>
                </a:cubicBezTo>
                <a:lnTo>
                  <a:pt x="3031" y="1533"/>
                </a:lnTo>
                <a:cubicBezTo>
                  <a:pt x="2920" y="1577"/>
                  <a:pt x="2877" y="1534"/>
                  <a:pt x="2877" y="1534"/>
                </a:cubicBezTo>
                <a:close/>
              </a:path>
            </a:pathLst>
          </a:custGeom>
          <a:solidFill>
            <a:schemeClr val="bg1"/>
          </a:solidFill>
          <a:ln>
            <a:solidFill>
              <a:schemeClr val="bg1"/>
            </a:solidFill>
          </a:ln>
        </p:spPr>
      </p:sp>
      <p:cxnSp>
        <p:nvCxnSpPr>
          <p:cNvPr id="167" name="直接连接符 166">
            <a:extLst>
              <a:ext uri="{FF2B5EF4-FFF2-40B4-BE49-F238E27FC236}">
                <a16:creationId xmlns:a16="http://schemas.microsoft.com/office/drawing/2014/main" id="{97E90FD1-9E22-42CD-9D67-DCF7E556046C}"/>
              </a:ext>
            </a:extLst>
          </p:cNvPr>
          <p:cNvCxnSpPr>
            <a:cxnSpLocks/>
          </p:cNvCxnSpPr>
          <p:nvPr userDrawn="1"/>
        </p:nvCxnSpPr>
        <p:spPr>
          <a:xfrm>
            <a:off x="695325" y="725228"/>
            <a:ext cx="10801350" cy="592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
        <p:nvSpPr>
          <p:cNvPr id="46" name="文本框 45">
            <a:extLst>
              <a:ext uri="{FF2B5EF4-FFF2-40B4-BE49-F238E27FC236}">
                <a16:creationId xmlns:a16="http://schemas.microsoft.com/office/drawing/2014/main" id="{54B7A980-90DB-46C4-AFA6-060DE7271649}"/>
              </a:ext>
            </a:extLst>
          </p:cNvPr>
          <p:cNvSpPr txBox="1"/>
          <p:nvPr userDrawn="1"/>
        </p:nvSpPr>
        <p:spPr>
          <a:xfrm>
            <a:off x="10529249" y="269489"/>
            <a:ext cx="1088760" cy="461665"/>
          </a:xfrm>
          <a:prstGeom prst="rect">
            <a:avLst/>
          </a:prstGeom>
          <a:noFill/>
        </p:spPr>
        <p:txBody>
          <a:bodyPr wrap="none" rtlCol="0">
            <a:spAutoFit/>
          </a:bodyPr>
          <a:lstStyle/>
          <a:p>
            <a:r>
              <a:rPr lang="en-US" altLang="zh-CN" sz="2400" b="1" dirty="0">
                <a:gradFill>
                  <a:gsLst>
                    <a:gs pos="100000">
                      <a:schemeClr val="accent1"/>
                    </a:gs>
                    <a:gs pos="0">
                      <a:schemeClr val="accent4"/>
                    </a:gs>
                  </a:gsLst>
                  <a:lin ang="5400000" scaled="1"/>
                </a:gradFill>
              </a:rPr>
              <a:t>LOGO</a:t>
            </a:r>
            <a:endParaRPr lang="zh-CN" altLang="en-US" sz="2400" b="1" dirty="0">
              <a:gradFill>
                <a:gsLst>
                  <a:gs pos="100000">
                    <a:schemeClr val="accent1"/>
                  </a:gs>
                  <a:gs pos="0">
                    <a:schemeClr val="accent4"/>
                  </a:gs>
                </a:gsLst>
                <a:lin ang="5400000" scaled="1"/>
              </a:gradFill>
            </a:endParaRPr>
          </a:p>
        </p:txBody>
      </p:sp>
    </p:spTree>
    <p:extLst>
      <p:ext uri="{BB962C8B-B14F-4D97-AF65-F5344CB8AC3E}">
        <p14:creationId xmlns:p14="http://schemas.microsoft.com/office/powerpoint/2010/main" val="238271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2" name="图片占位符 14">
            <a:extLst>
              <a:ext uri="{FF2B5EF4-FFF2-40B4-BE49-F238E27FC236}">
                <a16:creationId xmlns:a16="http://schemas.microsoft.com/office/drawing/2014/main" id="{E3168219-D50E-4351-9480-DB8331F15B35}"/>
              </a:ext>
            </a:extLst>
          </p:cNvPr>
          <p:cNvSpPr>
            <a:spLocks noGrp="1"/>
          </p:cNvSpPr>
          <p:nvPr>
            <p:ph type="pic" sz="quarter" idx="11"/>
          </p:nvPr>
        </p:nvSpPr>
        <p:spPr>
          <a:xfrm>
            <a:off x="695326" y="1218652"/>
            <a:ext cx="3583902" cy="2396086"/>
          </a:xfrm>
          <a:prstGeom prst="rect">
            <a:avLst/>
          </a:prstGeom>
        </p:spPr>
        <p:txBody>
          <a:bodyPr/>
          <a:lstStyle/>
          <a:p>
            <a:endParaRPr lang="zh-CN" altLang="en-US"/>
          </a:p>
        </p:txBody>
      </p:sp>
      <p:sp>
        <p:nvSpPr>
          <p:cNvPr id="3" name="文本占位符 47">
            <a:extLst>
              <a:ext uri="{FF2B5EF4-FFF2-40B4-BE49-F238E27FC236}">
                <a16:creationId xmlns:a16="http://schemas.microsoft.com/office/drawing/2014/main" id="{368AE6D9-05BE-45E8-819F-CFB87819D5B3}"/>
              </a:ext>
            </a:extLst>
          </p:cNvPr>
          <p:cNvSpPr>
            <a:spLocks noGrp="1"/>
          </p:cNvSpPr>
          <p:nvPr>
            <p:ph type="body" sz="quarter" idx="10" hasCustomPrompt="1"/>
          </p:nvPr>
        </p:nvSpPr>
        <p:spPr>
          <a:xfrm>
            <a:off x="1173688" y="226431"/>
            <a:ext cx="6678793" cy="914400"/>
          </a:xfrm>
          <a:prstGeom prst="rect">
            <a:avLst/>
          </a:prstGeom>
        </p:spPr>
        <p:txBody>
          <a:bodyPr/>
          <a:lstStyle>
            <a:lvl1pPr marL="0" indent="0">
              <a:lnSpc>
                <a:spcPct val="100000"/>
              </a:lnSpc>
              <a:buNone/>
              <a:defRPr sz="2800" spc="300">
                <a:solidFill>
                  <a:schemeClr val="tx1">
                    <a:lumMod val="75000"/>
                    <a:lumOff val="25000"/>
                  </a:schemeClr>
                </a:solidFill>
              </a:defRPr>
            </a:lvl1pPr>
          </a:lstStyle>
          <a:p>
            <a:pPr lvl="0"/>
            <a:r>
              <a:rPr lang="zh-CN" altLang="en-US" dirty="0"/>
              <a:t>输入你的标题</a:t>
            </a:r>
          </a:p>
        </p:txBody>
      </p:sp>
      <p:sp>
        <p:nvSpPr>
          <p:cNvPr id="6" name="矩形: 圆顶角 5">
            <a:extLst>
              <a:ext uri="{FF2B5EF4-FFF2-40B4-BE49-F238E27FC236}">
                <a16:creationId xmlns:a16="http://schemas.microsoft.com/office/drawing/2014/main" id="{1771ED80-258D-48BA-806D-478DAD1F5ADC}"/>
              </a:ext>
            </a:extLst>
          </p:cNvPr>
          <p:cNvSpPr/>
          <p:nvPr userDrawn="1"/>
        </p:nvSpPr>
        <p:spPr>
          <a:xfrm>
            <a:off x="695325" y="251120"/>
            <a:ext cx="468049" cy="473348"/>
          </a:xfrm>
          <a:prstGeom prst="round2SameRect">
            <a:avLst>
              <a:gd name="adj1" fmla="val 13004"/>
              <a:gd name="adj2" fmla="val 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1" name="graduation-cap_8161">
            <a:extLst>
              <a:ext uri="{FF2B5EF4-FFF2-40B4-BE49-F238E27FC236}">
                <a16:creationId xmlns:a16="http://schemas.microsoft.com/office/drawing/2014/main" id="{14C9605D-156F-4F8D-864D-6383F5656D4F}"/>
              </a:ext>
            </a:extLst>
          </p:cNvPr>
          <p:cNvSpPr>
            <a:spLocks noChangeAspect="1"/>
          </p:cNvSpPr>
          <p:nvPr userDrawn="1"/>
        </p:nvSpPr>
        <p:spPr bwMode="auto">
          <a:xfrm>
            <a:off x="724045" y="368648"/>
            <a:ext cx="410608" cy="252549"/>
          </a:xfrm>
          <a:custGeom>
            <a:avLst/>
            <a:gdLst>
              <a:gd name="T0" fmla="*/ 2978 w 3278"/>
              <a:gd name="T1" fmla="*/ 1349 h 2019"/>
              <a:gd name="T2" fmla="*/ 2976 w 3278"/>
              <a:gd name="T3" fmla="*/ 1036 h 2019"/>
              <a:gd name="T4" fmla="*/ 3278 w 3278"/>
              <a:gd name="T5" fmla="*/ 867 h 2019"/>
              <a:gd name="T6" fmla="*/ 1634 w 3278"/>
              <a:gd name="T7" fmla="*/ 0 h 2019"/>
              <a:gd name="T8" fmla="*/ 0 w 3278"/>
              <a:gd name="T9" fmla="*/ 884 h 2019"/>
              <a:gd name="T10" fmla="*/ 655 w 3278"/>
              <a:gd name="T11" fmla="*/ 1260 h 2019"/>
              <a:gd name="T12" fmla="*/ 657 w 3278"/>
              <a:gd name="T13" fmla="*/ 1484 h 2019"/>
              <a:gd name="T14" fmla="*/ 657 w 3278"/>
              <a:gd name="T15" fmla="*/ 1502 h 2019"/>
              <a:gd name="T16" fmla="*/ 663 w 3278"/>
              <a:gd name="T17" fmla="*/ 1499 h 2019"/>
              <a:gd name="T18" fmla="*/ 651 w 3278"/>
              <a:gd name="T19" fmla="*/ 1528 h 2019"/>
              <a:gd name="T20" fmla="*/ 1644 w 3278"/>
              <a:gd name="T21" fmla="*/ 1722 h 2019"/>
              <a:gd name="T22" fmla="*/ 2634 w 3278"/>
              <a:gd name="T23" fmla="*/ 1517 h 2019"/>
              <a:gd name="T24" fmla="*/ 2622 w 3278"/>
              <a:gd name="T25" fmla="*/ 1488 h 2019"/>
              <a:gd name="T26" fmla="*/ 2628 w 3278"/>
              <a:gd name="T27" fmla="*/ 1491 h 2019"/>
              <a:gd name="T28" fmla="*/ 2628 w 3278"/>
              <a:gd name="T29" fmla="*/ 1473 h 2019"/>
              <a:gd name="T30" fmla="*/ 2627 w 3278"/>
              <a:gd name="T31" fmla="*/ 1249 h 2019"/>
              <a:gd name="T32" fmla="*/ 2911 w 3278"/>
              <a:gd name="T33" fmla="*/ 1072 h 2019"/>
              <a:gd name="T34" fmla="*/ 2913 w 3278"/>
              <a:gd name="T35" fmla="*/ 1350 h 2019"/>
              <a:gd name="T36" fmla="*/ 2860 w 3278"/>
              <a:gd name="T37" fmla="*/ 1430 h 2019"/>
              <a:gd name="T38" fmla="*/ 2946 w 3278"/>
              <a:gd name="T39" fmla="*/ 1515 h 2019"/>
              <a:gd name="T40" fmla="*/ 3031 w 3278"/>
              <a:gd name="T41" fmla="*/ 1429 h 2019"/>
              <a:gd name="T42" fmla="*/ 2978 w 3278"/>
              <a:gd name="T43" fmla="*/ 1349 h 2019"/>
              <a:gd name="T44" fmla="*/ 1643 w 3278"/>
              <a:gd name="T45" fmla="*/ 1646 h 2019"/>
              <a:gd name="T46" fmla="*/ 763 w 3278"/>
              <a:gd name="T47" fmla="*/ 1527 h 2019"/>
              <a:gd name="T48" fmla="*/ 1642 w 3278"/>
              <a:gd name="T49" fmla="*/ 1399 h 2019"/>
              <a:gd name="T50" fmla="*/ 2522 w 3278"/>
              <a:gd name="T51" fmla="*/ 1518 h 2019"/>
              <a:gd name="T52" fmla="*/ 1643 w 3278"/>
              <a:gd name="T53" fmla="*/ 1646 h 2019"/>
              <a:gd name="T54" fmla="*/ 2604 w 3278"/>
              <a:gd name="T55" fmla="*/ 1067 h 2019"/>
              <a:gd name="T56" fmla="*/ 1639 w 3278"/>
              <a:gd name="T57" fmla="*/ 819 h 2019"/>
              <a:gd name="T58" fmla="*/ 676 w 3278"/>
              <a:gd name="T59" fmla="*/ 1077 h 2019"/>
              <a:gd name="T60" fmla="*/ 676 w 3278"/>
              <a:gd name="T61" fmla="*/ 1011 h 2019"/>
              <a:gd name="T62" fmla="*/ 1638 w 3278"/>
              <a:gd name="T63" fmla="*/ 720 h 2019"/>
              <a:gd name="T64" fmla="*/ 2604 w 3278"/>
              <a:gd name="T65" fmla="*/ 1001 h 2019"/>
              <a:gd name="T66" fmla="*/ 2604 w 3278"/>
              <a:gd name="T67" fmla="*/ 1067 h 2019"/>
              <a:gd name="T68" fmla="*/ 2877 w 3278"/>
              <a:gd name="T69" fmla="*/ 1534 h 2019"/>
              <a:gd name="T70" fmla="*/ 2843 w 3278"/>
              <a:gd name="T71" fmla="*/ 2019 h 2019"/>
              <a:gd name="T72" fmla="*/ 3033 w 3278"/>
              <a:gd name="T73" fmla="*/ 1917 h 2019"/>
              <a:gd name="T74" fmla="*/ 3031 w 3278"/>
              <a:gd name="T75" fmla="*/ 1533 h 2019"/>
              <a:gd name="T76" fmla="*/ 2877 w 3278"/>
              <a:gd name="T77" fmla="*/ 1534 h 20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278" h="2019">
                <a:moveTo>
                  <a:pt x="2978" y="1349"/>
                </a:moveTo>
                <a:lnTo>
                  <a:pt x="2976" y="1036"/>
                </a:lnTo>
                <a:lnTo>
                  <a:pt x="3278" y="867"/>
                </a:lnTo>
                <a:lnTo>
                  <a:pt x="1634" y="0"/>
                </a:lnTo>
                <a:lnTo>
                  <a:pt x="0" y="884"/>
                </a:lnTo>
                <a:lnTo>
                  <a:pt x="655" y="1260"/>
                </a:lnTo>
                <a:lnTo>
                  <a:pt x="657" y="1484"/>
                </a:lnTo>
                <a:lnTo>
                  <a:pt x="657" y="1502"/>
                </a:lnTo>
                <a:lnTo>
                  <a:pt x="663" y="1499"/>
                </a:lnTo>
                <a:cubicBezTo>
                  <a:pt x="656" y="1508"/>
                  <a:pt x="651" y="1518"/>
                  <a:pt x="651" y="1528"/>
                </a:cubicBezTo>
                <a:cubicBezTo>
                  <a:pt x="652" y="1638"/>
                  <a:pt x="1096" y="1725"/>
                  <a:pt x="1644" y="1722"/>
                </a:cubicBezTo>
                <a:cubicBezTo>
                  <a:pt x="2191" y="1719"/>
                  <a:pt x="2634" y="1627"/>
                  <a:pt x="2634" y="1517"/>
                </a:cubicBezTo>
                <a:cubicBezTo>
                  <a:pt x="2634" y="1507"/>
                  <a:pt x="2629" y="1498"/>
                  <a:pt x="2622" y="1488"/>
                </a:cubicBezTo>
                <a:lnTo>
                  <a:pt x="2628" y="1491"/>
                </a:lnTo>
                <a:lnTo>
                  <a:pt x="2628" y="1473"/>
                </a:lnTo>
                <a:lnTo>
                  <a:pt x="2627" y="1249"/>
                </a:lnTo>
                <a:lnTo>
                  <a:pt x="2911" y="1072"/>
                </a:lnTo>
                <a:lnTo>
                  <a:pt x="2913" y="1350"/>
                </a:lnTo>
                <a:cubicBezTo>
                  <a:pt x="2881" y="1363"/>
                  <a:pt x="2860" y="1394"/>
                  <a:pt x="2860" y="1430"/>
                </a:cubicBezTo>
                <a:cubicBezTo>
                  <a:pt x="2860" y="1477"/>
                  <a:pt x="2898" y="1515"/>
                  <a:pt x="2946" y="1515"/>
                </a:cubicBezTo>
                <a:cubicBezTo>
                  <a:pt x="2994" y="1515"/>
                  <a:pt x="3032" y="1476"/>
                  <a:pt x="3031" y="1429"/>
                </a:cubicBezTo>
                <a:cubicBezTo>
                  <a:pt x="3031" y="1393"/>
                  <a:pt x="3009" y="1363"/>
                  <a:pt x="2978" y="1349"/>
                </a:cubicBezTo>
                <a:close/>
                <a:moveTo>
                  <a:pt x="1643" y="1646"/>
                </a:moveTo>
                <a:cubicBezTo>
                  <a:pt x="1157" y="1649"/>
                  <a:pt x="763" y="1595"/>
                  <a:pt x="763" y="1527"/>
                </a:cubicBezTo>
                <a:cubicBezTo>
                  <a:pt x="762" y="1459"/>
                  <a:pt x="1156" y="1402"/>
                  <a:pt x="1642" y="1399"/>
                </a:cubicBezTo>
                <a:cubicBezTo>
                  <a:pt x="2128" y="1397"/>
                  <a:pt x="2522" y="1450"/>
                  <a:pt x="2522" y="1518"/>
                </a:cubicBezTo>
                <a:cubicBezTo>
                  <a:pt x="2523" y="1586"/>
                  <a:pt x="2129" y="1643"/>
                  <a:pt x="1643" y="1646"/>
                </a:cubicBezTo>
                <a:close/>
                <a:moveTo>
                  <a:pt x="2604" y="1067"/>
                </a:moveTo>
                <a:cubicBezTo>
                  <a:pt x="2539" y="998"/>
                  <a:pt x="2303" y="815"/>
                  <a:pt x="1639" y="819"/>
                </a:cubicBezTo>
                <a:cubicBezTo>
                  <a:pt x="974" y="822"/>
                  <a:pt x="741" y="1007"/>
                  <a:pt x="676" y="1077"/>
                </a:cubicBezTo>
                <a:lnTo>
                  <a:pt x="676" y="1011"/>
                </a:lnTo>
                <a:cubicBezTo>
                  <a:pt x="676" y="1011"/>
                  <a:pt x="864" y="724"/>
                  <a:pt x="1638" y="720"/>
                </a:cubicBezTo>
                <a:cubicBezTo>
                  <a:pt x="2412" y="716"/>
                  <a:pt x="2604" y="1001"/>
                  <a:pt x="2604" y="1001"/>
                </a:cubicBezTo>
                <a:lnTo>
                  <a:pt x="2604" y="1067"/>
                </a:lnTo>
                <a:close/>
                <a:moveTo>
                  <a:pt x="2877" y="1534"/>
                </a:moveTo>
                <a:lnTo>
                  <a:pt x="2843" y="2019"/>
                </a:lnTo>
                <a:cubicBezTo>
                  <a:pt x="2947" y="1857"/>
                  <a:pt x="3033" y="1917"/>
                  <a:pt x="3033" y="1917"/>
                </a:cubicBezTo>
                <a:lnTo>
                  <a:pt x="3031" y="1533"/>
                </a:lnTo>
                <a:cubicBezTo>
                  <a:pt x="2920" y="1577"/>
                  <a:pt x="2877" y="1534"/>
                  <a:pt x="2877" y="1534"/>
                </a:cubicBezTo>
                <a:close/>
              </a:path>
            </a:pathLst>
          </a:custGeom>
          <a:solidFill>
            <a:schemeClr val="bg1"/>
          </a:solidFill>
          <a:ln>
            <a:solidFill>
              <a:schemeClr val="bg1"/>
            </a:solidFill>
          </a:ln>
        </p:spPr>
      </p:sp>
      <p:cxnSp>
        <p:nvCxnSpPr>
          <p:cNvPr id="42" name="直接连接符 41">
            <a:extLst>
              <a:ext uri="{FF2B5EF4-FFF2-40B4-BE49-F238E27FC236}">
                <a16:creationId xmlns:a16="http://schemas.microsoft.com/office/drawing/2014/main" id="{9D08214D-D90B-427F-B116-8F48B5A0A205}"/>
              </a:ext>
            </a:extLst>
          </p:cNvPr>
          <p:cNvCxnSpPr>
            <a:cxnSpLocks/>
          </p:cNvCxnSpPr>
          <p:nvPr userDrawn="1"/>
        </p:nvCxnSpPr>
        <p:spPr>
          <a:xfrm>
            <a:off x="695325" y="725228"/>
            <a:ext cx="10801350" cy="592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
        <p:nvSpPr>
          <p:cNvPr id="43" name="矩形 42">
            <a:extLst>
              <a:ext uri="{FF2B5EF4-FFF2-40B4-BE49-F238E27FC236}">
                <a16:creationId xmlns:a16="http://schemas.microsoft.com/office/drawing/2014/main" id="{32F52AFB-7863-4EA3-B6AF-F9E178A93A3B}"/>
              </a:ext>
            </a:extLst>
          </p:cNvPr>
          <p:cNvSpPr/>
          <p:nvPr userDrawn="1"/>
        </p:nvSpPr>
        <p:spPr>
          <a:xfrm>
            <a:off x="0" y="6519108"/>
            <a:ext cx="12192000" cy="338891"/>
          </a:xfrm>
          <a:prstGeom prst="rect">
            <a:avLst/>
          </a:prstGeom>
          <a:gradFill flip="none" rotWithShape="1">
            <a:gsLst>
              <a:gs pos="0">
                <a:schemeClr val="accent1"/>
              </a:gs>
              <a:gs pos="100000">
                <a:schemeClr val="accent1">
                  <a:lumMod val="76000"/>
                  <a:lumOff val="24000"/>
                </a:schemeClr>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7" name="文本框 46">
            <a:extLst>
              <a:ext uri="{FF2B5EF4-FFF2-40B4-BE49-F238E27FC236}">
                <a16:creationId xmlns:a16="http://schemas.microsoft.com/office/drawing/2014/main" id="{EFDE0858-E6C7-4E55-ACA3-B8BB645C1472}"/>
              </a:ext>
            </a:extLst>
          </p:cNvPr>
          <p:cNvSpPr txBox="1"/>
          <p:nvPr userDrawn="1"/>
        </p:nvSpPr>
        <p:spPr>
          <a:xfrm>
            <a:off x="10529249" y="269489"/>
            <a:ext cx="1088760" cy="461665"/>
          </a:xfrm>
          <a:prstGeom prst="rect">
            <a:avLst/>
          </a:prstGeom>
          <a:noFill/>
        </p:spPr>
        <p:txBody>
          <a:bodyPr wrap="none" rtlCol="0">
            <a:spAutoFit/>
          </a:bodyPr>
          <a:lstStyle/>
          <a:p>
            <a:r>
              <a:rPr lang="en-US" altLang="zh-CN" sz="2400" b="1" dirty="0">
                <a:gradFill>
                  <a:gsLst>
                    <a:gs pos="100000">
                      <a:schemeClr val="accent1"/>
                    </a:gs>
                    <a:gs pos="0">
                      <a:schemeClr val="accent4"/>
                    </a:gs>
                  </a:gsLst>
                  <a:lin ang="5400000" scaled="1"/>
                </a:gradFill>
              </a:rPr>
              <a:t>LOGO</a:t>
            </a:r>
            <a:endParaRPr lang="zh-CN" altLang="en-US" sz="2400" b="1" dirty="0">
              <a:gradFill>
                <a:gsLst>
                  <a:gs pos="100000">
                    <a:schemeClr val="accent1"/>
                  </a:gs>
                  <a:gs pos="0">
                    <a:schemeClr val="accent4"/>
                  </a:gs>
                </a:gsLst>
                <a:lin ang="5400000" scaled="1"/>
              </a:gradFill>
            </a:endParaRPr>
          </a:p>
        </p:txBody>
      </p:sp>
    </p:spTree>
    <p:extLst>
      <p:ext uri="{BB962C8B-B14F-4D97-AF65-F5344CB8AC3E}">
        <p14:creationId xmlns:p14="http://schemas.microsoft.com/office/powerpoint/2010/main" val="1221087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98397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5_标题幻灯片">
    <p:spTree>
      <p:nvGrpSpPr>
        <p:cNvPr id="1" name=""/>
        <p:cNvGrpSpPr/>
        <p:nvPr/>
      </p:nvGrpSpPr>
      <p:grpSpPr>
        <a:xfrm>
          <a:off x="0" y="0"/>
          <a:ext cx="0" cy="0"/>
          <a:chOff x="0" y="0"/>
          <a:chExt cx="0" cy="0"/>
        </a:xfrm>
      </p:grpSpPr>
      <p:sp>
        <p:nvSpPr>
          <p:cNvPr id="7" name="文本框 6"/>
          <p:cNvSpPr txBox="1"/>
          <p:nvPr userDrawn="1"/>
        </p:nvSpPr>
        <p:spPr>
          <a:xfrm>
            <a:off x="4533719" y="4458724"/>
            <a:ext cx="3124573" cy="297454"/>
          </a:xfrm>
          <a:prstGeom prst="rect">
            <a:avLst/>
          </a:prstGeom>
          <a:noFill/>
        </p:spPr>
        <p:txBody>
          <a:bodyPr wrap="none" rtlCol="0">
            <a:spAutoFit/>
          </a:bodyPr>
          <a:lstStyle/>
          <a:p>
            <a:pPr algn="ctr" defTabSz="609585"/>
            <a:r>
              <a:rPr kumimoji="1" lang="zh-CN" altLang="en-US" sz="1333">
                <a:solidFill>
                  <a:srgbClr val="000000"/>
                </a:solidFill>
                <a:latin typeface="Century Gothic"/>
                <a:ea typeface="微软雅黑" charset="0"/>
              </a:rPr>
              <a:t>在放映模式点击</a:t>
            </a:r>
            <a:r>
              <a:rPr kumimoji="1" lang="en-US" altLang="zh-CN" sz="1333" dirty="0">
                <a:solidFill>
                  <a:srgbClr val="000000"/>
                </a:solidFill>
                <a:latin typeface="Segoe UI Light" charset="0"/>
                <a:ea typeface="Segoe UI Light" charset="0"/>
                <a:cs typeface="Segoe UI Light" charset="0"/>
              </a:rPr>
              <a:t>Logo</a:t>
            </a:r>
            <a:r>
              <a:rPr kumimoji="1" lang="zh-CN" altLang="en-US" sz="1333" dirty="0">
                <a:solidFill>
                  <a:srgbClr val="000000"/>
                </a:solidFill>
                <a:latin typeface="Century Gothic"/>
                <a:ea typeface="微软雅黑" charset="0"/>
              </a:rPr>
              <a:t>获取更多</a:t>
            </a:r>
            <a:r>
              <a:rPr kumimoji="1" lang="zh-CN" altLang="en-US" sz="1333">
                <a:solidFill>
                  <a:srgbClr val="000000"/>
                </a:solidFill>
                <a:latin typeface="Century Gothic"/>
                <a:ea typeface="微软雅黑" charset="0"/>
              </a:rPr>
              <a:t>优质模板</a:t>
            </a:r>
            <a:endParaRPr kumimoji="1" lang="zh-CN" altLang="en-US" sz="1333" dirty="0">
              <a:solidFill>
                <a:srgbClr val="000000"/>
              </a:solidFill>
              <a:latin typeface="Century Gothic"/>
              <a:ea typeface="微软雅黑" charset="0"/>
            </a:endParaRPr>
          </a:p>
        </p:txBody>
      </p:sp>
    </p:spTree>
    <p:extLst>
      <p:ext uri="{BB962C8B-B14F-4D97-AF65-F5344CB8AC3E}">
        <p14:creationId xmlns:p14="http://schemas.microsoft.com/office/powerpoint/2010/main" val="3341970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标注页">
    <p:bg>
      <p:bgPr>
        <a:solidFill>
          <a:srgbClr val="E73A1C"/>
        </a:solidFill>
        <a:effectLst/>
      </p:bgPr>
    </p:bg>
    <p:spTree>
      <p:nvGrpSpPr>
        <p:cNvPr id="1" name=""/>
        <p:cNvGrpSpPr/>
        <p:nvPr/>
      </p:nvGrpSpPr>
      <p:grpSpPr>
        <a:xfrm>
          <a:off x="0" y="0"/>
          <a:ext cx="0" cy="0"/>
          <a:chOff x="0" y="0"/>
          <a:chExt cx="0" cy="0"/>
        </a:xfrm>
      </p:grpSpPr>
      <p:sp>
        <p:nvSpPr>
          <p:cNvPr id="6" name="矩形 5"/>
          <p:cNvSpPr/>
          <p:nvPr userDrawn="1"/>
        </p:nvSpPr>
        <p:spPr>
          <a:xfrm>
            <a:off x="440603" y="759873"/>
            <a:ext cx="662361" cy="379656"/>
          </a:xfrm>
          <a:prstGeom prst="rect">
            <a:avLst/>
          </a:prstGeom>
        </p:spPr>
        <p:txBody>
          <a:bodyPr wrap="none">
            <a:spAutoFit/>
          </a:bodyPr>
          <a:lstStyle/>
          <a:p>
            <a:pPr marL="0" marR="0" lvl="0" indent="0" defTabSz="609585"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a:ln>
                  <a:noFill/>
                </a:ln>
                <a:solidFill>
                  <a:srgbClr val="FFFFFF"/>
                </a:solidFill>
                <a:effectLst/>
                <a:uLnTx/>
                <a:uFillTx/>
                <a:latin typeface="Segoe UI Light"/>
                <a:ea typeface="微软雅黑"/>
                <a:cs typeface="Segoe UI Light"/>
              </a:rPr>
              <a:t>标注</a:t>
            </a:r>
          </a:p>
        </p:txBody>
      </p:sp>
      <p:sp>
        <p:nvSpPr>
          <p:cNvPr id="11" name="矩形 10"/>
          <p:cNvSpPr/>
          <p:nvPr userDrawn="1"/>
        </p:nvSpPr>
        <p:spPr>
          <a:xfrm>
            <a:off x="2572589" y="759873"/>
            <a:ext cx="1402001" cy="3453253"/>
          </a:xfrm>
          <a:prstGeom prst="rect">
            <a:avLst/>
          </a:prstGeom>
        </p:spPr>
        <p:txBody>
          <a:bodyPr wrap="square">
            <a:spAutoFit/>
          </a:bodyPr>
          <a:lstStyle/>
          <a:p>
            <a:pPr marL="0" marR="0" lvl="0" indent="0" defTabSz="609585" eaLnBrk="1" fontAlgn="auto" latinLnBrk="0" hangingPunct="1">
              <a:lnSpc>
                <a:spcPct val="130000"/>
              </a:lnSpc>
              <a:spcBef>
                <a:spcPts val="0"/>
              </a:spcBef>
              <a:spcAft>
                <a:spcPts val="0"/>
              </a:spcAft>
              <a:buClrTx/>
              <a:buSzTx/>
              <a:buFontTx/>
              <a:buNone/>
              <a:tabLst/>
              <a:defRPr/>
            </a:pPr>
            <a:r>
              <a:rPr kumimoji="0" lang="zh-CN" altLang="en-US" sz="1400" b="0" i="0" u="none" strike="noStrike" kern="0" cap="none" spc="0" normalizeH="0" baseline="0" noProof="0" dirty="0">
                <a:ln>
                  <a:noFill/>
                </a:ln>
                <a:solidFill>
                  <a:srgbClr val="FFFFFF"/>
                </a:solidFill>
                <a:effectLst/>
                <a:uLnTx/>
                <a:uFillTx/>
                <a:latin typeface="Segoe UI Light"/>
                <a:ea typeface="微软雅黑"/>
                <a:cs typeface="Segoe UI Light"/>
              </a:rPr>
              <a:t>字体使用 </a:t>
            </a:r>
            <a:endParaRPr kumimoji="0" lang="en-US" altLang="zh-CN" sz="1400" b="0" i="0" u="none" strike="noStrike" kern="0" cap="none" spc="0" normalizeH="0" baseline="0" noProof="0" dirty="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endParaRPr kumimoji="0" lang="en-US" altLang="zh-CN" sz="1400" b="0" i="0" u="none" strike="noStrike" kern="0" cap="none" spc="0" normalizeH="0" baseline="0" noProof="0" dirty="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endParaRPr kumimoji="0" lang="en-US" altLang="zh-CN" sz="1400" b="0" i="0" u="none" strike="noStrike" kern="0" cap="none" spc="0" normalizeH="0" baseline="0" noProof="0" dirty="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endParaRPr kumimoji="0" lang="en-US" altLang="zh-CN" sz="1400" b="0" i="0" u="none" strike="noStrike" kern="0" cap="none" spc="0" normalizeH="0" baseline="0" noProof="0" dirty="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endParaRPr kumimoji="0" lang="en-US" altLang="zh-CN" sz="1400" b="0" i="0" u="none" strike="noStrike" kern="0" cap="none" spc="0" normalizeH="0" baseline="0" noProof="0" dirty="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r>
              <a:rPr kumimoji="0" lang="zh-CN" altLang="en-US" sz="1400" b="0" i="0" u="none" strike="noStrike" kern="0" cap="none" spc="0" normalizeH="0" baseline="0" noProof="0" dirty="0">
                <a:ln>
                  <a:noFill/>
                </a:ln>
                <a:solidFill>
                  <a:srgbClr val="FFFFFF"/>
                </a:solidFill>
                <a:effectLst/>
                <a:uLnTx/>
                <a:uFillTx/>
                <a:latin typeface="Segoe UI Light"/>
                <a:ea typeface="微软雅黑"/>
                <a:cs typeface="Segoe UI Light"/>
              </a:rPr>
              <a:t>行距</a:t>
            </a:r>
            <a:endParaRPr kumimoji="0" lang="en-US" altLang="zh-CN" sz="1400" b="0" i="0" u="none" strike="noStrike" kern="0" cap="none" spc="0" normalizeH="0" baseline="0" noProof="0" dirty="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endParaRPr kumimoji="0" lang="en-US" altLang="zh-CN" sz="1400" b="0" i="0" u="none" strike="noStrike" kern="0" cap="none" spc="0" normalizeH="0" baseline="0" noProof="0" dirty="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endParaRPr kumimoji="0" lang="en-US" altLang="zh-CN" sz="1400" b="0" i="0" u="none" strike="noStrike" kern="0" cap="none" spc="0" normalizeH="0" baseline="0" noProof="0" dirty="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r>
              <a:rPr kumimoji="0" lang="zh-CN" altLang="en-US" sz="1400" b="0" i="0" u="none" strike="noStrike" kern="0" cap="none" spc="0" normalizeH="0" baseline="0" noProof="0" dirty="0">
                <a:ln>
                  <a:noFill/>
                </a:ln>
                <a:solidFill>
                  <a:srgbClr val="FFFFFF"/>
                </a:solidFill>
                <a:effectLst/>
                <a:uLnTx/>
                <a:uFillTx/>
                <a:latin typeface="Segoe UI Light"/>
                <a:ea typeface="微软雅黑"/>
                <a:cs typeface="Segoe UI Light"/>
              </a:rPr>
              <a:t>背景图片出处</a:t>
            </a:r>
          </a:p>
          <a:p>
            <a:pPr marL="0" marR="0" lvl="0" indent="0" defTabSz="609585" eaLnBrk="1" fontAlgn="auto" latinLnBrk="0" hangingPunct="1">
              <a:lnSpc>
                <a:spcPct val="130000"/>
              </a:lnSpc>
              <a:spcBef>
                <a:spcPts val="0"/>
              </a:spcBef>
              <a:spcAft>
                <a:spcPts val="0"/>
              </a:spcAft>
              <a:buClrTx/>
              <a:buSzTx/>
              <a:buFontTx/>
              <a:buNone/>
              <a:tabLst/>
              <a:defRPr/>
            </a:pPr>
            <a:endParaRPr kumimoji="0" lang="zh-CN" altLang="en-US" sz="1400" b="0" i="0" u="none" strike="noStrike" kern="0" cap="none" spc="0" normalizeH="0" baseline="0" noProof="0" dirty="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endParaRPr kumimoji="0" lang="zh-CN" altLang="en-US" sz="1400" b="0" i="0" u="none" strike="noStrike" kern="0" cap="none" spc="0" normalizeH="0" baseline="0" noProof="0" dirty="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r>
              <a:rPr kumimoji="0" lang="zh-CN" altLang="en-US" sz="1400" b="0" i="0" u="none" strike="noStrike" kern="0" cap="none" spc="0" normalizeH="0" baseline="0" noProof="0" dirty="0">
                <a:ln>
                  <a:noFill/>
                </a:ln>
                <a:solidFill>
                  <a:srgbClr val="FFFFFF"/>
                </a:solidFill>
                <a:effectLst/>
                <a:uLnTx/>
                <a:uFillTx/>
                <a:latin typeface="Segoe UI Light"/>
                <a:ea typeface="微软雅黑"/>
                <a:cs typeface="Segoe UI Light"/>
              </a:rPr>
              <a:t>声明</a:t>
            </a:r>
            <a:endParaRPr kumimoji="0" lang="en-US" altLang="zh-CN" sz="1400" b="0" i="0" u="none" strike="noStrike" kern="0" cap="none" spc="0" normalizeH="0" baseline="0" noProof="0" dirty="0">
              <a:ln>
                <a:noFill/>
              </a:ln>
              <a:solidFill>
                <a:srgbClr val="FFFFFF"/>
              </a:solidFill>
              <a:effectLst/>
              <a:uLnTx/>
              <a:uFillTx/>
              <a:latin typeface="Segoe UI Light"/>
              <a:ea typeface="微软雅黑"/>
              <a:cs typeface="Segoe UI Light"/>
            </a:endParaRPr>
          </a:p>
        </p:txBody>
      </p:sp>
      <p:sp>
        <p:nvSpPr>
          <p:cNvPr id="12" name="矩形 11"/>
          <p:cNvSpPr/>
          <p:nvPr userDrawn="1"/>
        </p:nvSpPr>
        <p:spPr>
          <a:xfrm>
            <a:off x="4153010" y="759873"/>
            <a:ext cx="7074345" cy="4239879"/>
          </a:xfrm>
          <a:prstGeom prst="rect">
            <a:avLst/>
          </a:prstGeom>
        </p:spPr>
        <p:txBody>
          <a:bodyPr wrap="square">
            <a:spAutoFit/>
          </a:bodyPr>
          <a:lstStyle/>
          <a:p>
            <a:pPr marL="0" marR="0" lvl="0" indent="0" defTabSz="914400" eaLnBrk="1" fontAlgn="auto" latinLnBrk="0" hangingPunct="1">
              <a:lnSpc>
                <a:spcPct val="130000"/>
              </a:lnSpc>
              <a:spcBef>
                <a:spcPts val="0"/>
              </a:spcBef>
              <a:spcAft>
                <a:spcPts val="0"/>
              </a:spcAft>
              <a:buClrTx/>
              <a:buSzTx/>
              <a:buFontTx/>
              <a:buNone/>
              <a:tabLst/>
              <a:defRPr/>
            </a:pPr>
            <a:r>
              <a:rPr kumimoji="0" lang="zh-CN" altLang="en-US" sz="1400" b="0" i="0" u="none" strike="noStrike" kern="0" cap="none" spc="0" normalizeH="0" baseline="0" noProof="0">
                <a:ln>
                  <a:noFill/>
                </a:ln>
                <a:solidFill>
                  <a:srgbClr val="FFFFFF"/>
                </a:solidFill>
                <a:effectLst/>
                <a:uLnTx/>
                <a:uFillTx/>
                <a:latin typeface="Segoe UI Light"/>
                <a:ea typeface="微软雅黑"/>
                <a:cs typeface="Segoe UI Light"/>
              </a:rPr>
              <a:t>英文 </a:t>
            </a:r>
            <a:r>
              <a:rPr kumimoji="0" lang="en-US" altLang="zh-CN" sz="1400" b="0" i="0" u="none" strike="noStrike" kern="0" cap="none" spc="0" normalizeH="0" baseline="0" noProof="0">
                <a:ln>
                  <a:noFill/>
                </a:ln>
                <a:solidFill>
                  <a:srgbClr val="FFFFFF"/>
                </a:solidFill>
                <a:effectLst/>
                <a:uLnTx/>
                <a:uFillTx/>
                <a:latin typeface="Segoe UI Light"/>
                <a:ea typeface="微软雅黑"/>
                <a:cs typeface="Segoe UI Light"/>
              </a:rPr>
              <a:t>Arial</a:t>
            </a:r>
            <a:endParaRPr kumimoji="0" lang="en-US" altLang="zh-CN" sz="1400" b="0" i="0" u="none" strike="noStrike" kern="0" cap="none" spc="0" normalizeH="0" baseline="0" noProof="0" dirty="0">
              <a:ln>
                <a:noFill/>
              </a:ln>
              <a:solidFill>
                <a:srgbClr val="FFFFFF"/>
              </a:solidFill>
              <a:effectLst/>
              <a:uLnTx/>
              <a:uFillTx/>
              <a:latin typeface="Segoe UI Light"/>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endParaRPr kumimoji="0" lang="en-US" altLang="zh-CN" sz="1400" b="0" i="0" u="none" strike="noStrike" kern="0" cap="none" spc="0" normalizeH="0" baseline="0" noProof="0" dirty="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r>
              <a:rPr kumimoji="0" lang="zh-CN" altLang="en-US" sz="1400" b="0" i="0" u="none" strike="noStrike" kern="0" cap="none" spc="0" normalizeH="0" baseline="0" noProof="0" dirty="0">
                <a:ln>
                  <a:noFill/>
                </a:ln>
                <a:solidFill>
                  <a:srgbClr val="FFFFFF"/>
                </a:solidFill>
                <a:effectLst/>
                <a:uLnTx/>
                <a:uFillTx/>
                <a:latin typeface="Segoe UI Light"/>
                <a:ea typeface="微软雅黑"/>
                <a:cs typeface="Segoe UI Light"/>
              </a:rPr>
              <a:t>中文 微软雅黑</a:t>
            </a:r>
            <a:endParaRPr kumimoji="0" lang="en-US" altLang="zh-CN" sz="1400" b="0" i="0" u="none" strike="noStrike" kern="0" cap="none" spc="0" normalizeH="0" baseline="0" noProof="0" dirty="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endParaRPr kumimoji="0" lang="en-US" altLang="zh-CN" sz="1400" b="0" i="0" u="none" strike="noStrike" kern="0" cap="none" spc="0" normalizeH="0" baseline="0" noProof="0" dirty="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endParaRPr kumimoji="0" lang="en-US" altLang="zh-CN" sz="1400" b="0" i="0" u="none" strike="noStrike" kern="0" cap="none" spc="0" normalizeH="0" baseline="0" noProof="0" dirty="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r>
              <a:rPr kumimoji="0" lang="zh-CN" altLang="en-US" sz="1400" b="0" i="0" u="none" strike="noStrike" kern="0" cap="none" spc="0" normalizeH="0" baseline="0" noProof="0" dirty="0">
                <a:ln>
                  <a:noFill/>
                </a:ln>
                <a:solidFill>
                  <a:srgbClr val="FFFFFF"/>
                </a:solidFill>
                <a:effectLst/>
                <a:uLnTx/>
                <a:uFillTx/>
                <a:latin typeface="Segoe UI Light"/>
                <a:ea typeface="微软雅黑"/>
                <a:cs typeface="Segoe UI Light"/>
              </a:rPr>
              <a:t>正文 </a:t>
            </a:r>
            <a:r>
              <a:rPr kumimoji="0" lang="en-US" altLang="zh-CN" sz="1400" b="0" i="0" u="none" strike="noStrike" kern="0" cap="none" spc="0" normalizeH="0" baseline="0" noProof="0" dirty="0">
                <a:ln>
                  <a:noFill/>
                </a:ln>
                <a:solidFill>
                  <a:srgbClr val="FFFFFF"/>
                </a:solidFill>
                <a:effectLst/>
                <a:uLnTx/>
                <a:uFillTx/>
                <a:latin typeface="Segoe UI Light"/>
                <a:ea typeface="微软雅黑"/>
                <a:cs typeface="Segoe UI Light"/>
              </a:rPr>
              <a:t>1.3</a:t>
            </a:r>
          </a:p>
          <a:p>
            <a:pPr marL="0" marR="0" lvl="0" indent="0" defTabSz="609585" eaLnBrk="1" fontAlgn="auto" latinLnBrk="0" hangingPunct="1">
              <a:lnSpc>
                <a:spcPct val="130000"/>
              </a:lnSpc>
              <a:spcBef>
                <a:spcPts val="0"/>
              </a:spcBef>
              <a:spcAft>
                <a:spcPts val="0"/>
              </a:spcAft>
              <a:buClrTx/>
              <a:buSzTx/>
              <a:buFontTx/>
              <a:buNone/>
              <a:tabLst/>
              <a:defRPr/>
            </a:pPr>
            <a:endParaRPr kumimoji="0" lang="en-US" altLang="zh-CN" sz="1400" b="0" i="0" u="none" strike="noStrike" kern="0" cap="none" spc="0" normalizeH="0" baseline="0" noProof="0" dirty="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endParaRPr kumimoji="0" lang="en-US" altLang="zh-CN" sz="1400" b="0" i="0" u="none" strike="noStrike" kern="0" cap="none" spc="0" normalizeH="0" baseline="0" noProof="0" dirty="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r>
              <a:rPr kumimoji="0" lang="en-US" altLang="zh-CN" sz="1400" b="0" i="0" u="none" strike="noStrike" kern="0" cap="none" spc="0" normalizeH="0" baseline="0" noProof="0" dirty="0" err="1">
                <a:ln>
                  <a:noFill/>
                </a:ln>
                <a:solidFill>
                  <a:srgbClr val="FFFFFF"/>
                </a:solidFill>
                <a:effectLst/>
                <a:uLnTx/>
                <a:uFillTx/>
                <a:latin typeface="Segoe UI Light"/>
                <a:ea typeface="微软雅黑"/>
                <a:cs typeface="Segoe UI Light"/>
              </a:rPr>
              <a:t>cn.bing.com</a:t>
            </a:r>
            <a:endParaRPr kumimoji="0" lang="zh-CN" altLang="en-US" sz="1400" b="0" i="0" u="none" strike="noStrike" kern="0" cap="none" spc="0" normalizeH="0" baseline="0" noProof="0" dirty="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endParaRPr kumimoji="0" lang="zh-CN" altLang="en-US" sz="1400" b="0" i="0" u="none" strike="noStrike" kern="0" cap="none" spc="0" normalizeH="0" baseline="0" noProof="0" dirty="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endParaRPr kumimoji="0" lang="zh-CN" altLang="en-US" sz="1400" b="0" i="0" u="none" strike="noStrike" kern="0" cap="none" spc="0" normalizeH="0" baseline="0" noProof="0" dirty="0">
              <a:ln>
                <a:noFill/>
              </a:ln>
              <a:solidFill>
                <a:srgbClr val="FFFFFF"/>
              </a:solidFill>
              <a:effectLst/>
              <a:uLnTx/>
              <a:uFillTx/>
              <a:latin typeface="Segoe UI Light"/>
              <a:ea typeface="微软雅黑"/>
              <a:cs typeface="Segoe UI Light"/>
            </a:endParaRPr>
          </a:p>
          <a:p>
            <a:pPr marL="0" marR="0" lvl="0" indent="0" algn="l" defTabSz="609585" rtl="0" eaLnBrk="1" fontAlgn="auto" latinLnBrk="0" hangingPunct="1">
              <a:lnSpc>
                <a:spcPct val="130000"/>
              </a:lnSpc>
              <a:spcBef>
                <a:spcPts val="0"/>
              </a:spcBef>
              <a:spcAft>
                <a:spcPts val="0"/>
              </a:spcAft>
              <a:buClrTx/>
              <a:buSzTx/>
              <a:buFontTx/>
              <a:buNone/>
              <a:tabLst/>
              <a:defRPr/>
            </a:pPr>
            <a:r>
              <a:rPr kumimoji="0" lang="zh-CN" altLang="en-US" sz="1333" b="0" i="0" u="none" strike="noStrike" kern="1200" cap="none" spc="0" normalizeH="0" baseline="0" noProof="0" dirty="0">
                <a:ln>
                  <a:noFill/>
                </a:ln>
                <a:solidFill>
                  <a:prstClr val="white"/>
                </a:solidFill>
                <a:effectLst/>
                <a:uLnTx/>
                <a:uFillTx/>
                <a:latin typeface="Century Gothic"/>
                <a:ea typeface="微软雅黑" charset="0"/>
                <a:cs typeface="+mn-cs"/>
              </a:rPr>
              <a:t>本网站所提供的任何信息内容（包括但不限于 </a:t>
            </a:r>
            <a:r>
              <a:rPr kumimoji="0" lang="en-US" altLang="zh-CN" sz="1333" b="0" i="0" u="none" strike="noStrike" kern="1200" cap="none" spc="0" normalizeH="0" baseline="0" noProof="0" dirty="0">
                <a:ln>
                  <a:noFill/>
                </a:ln>
                <a:solidFill>
                  <a:prstClr val="white"/>
                </a:solidFill>
                <a:effectLst/>
                <a:uLnTx/>
                <a:uFillTx/>
                <a:latin typeface="Segoe UI Light" charset="0"/>
                <a:ea typeface="Segoe UI Light" charset="0"/>
                <a:cs typeface="Segoe UI Light" charset="0"/>
              </a:rPr>
              <a:t>PPT</a:t>
            </a:r>
            <a:r>
              <a:rPr kumimoji="0" lang="zh-CN" altLang="en-US" sz="1333" b="0" i="0" u="none" strike="noStrike" kern="1200" cap="none" spc="0" normalizeH="0" baseline="0" noProof="0" dirty="0">
                <a:ln>
                  <a:noFill/>
                </a:ln>
                <a:solidFill>
                  <a:prstClr val="white"/>
                </a:solidFill>
                <a:effectLst/>
                <a:uLnTx/>
                <a:uFillTx/>
                <a:latin typeface="Segoe UI Light" charset="0"/>
                <a:ea typeface="Segoe UI Light" charset="0"/>
                <a:cs typeface="Segoe UI Light" charset="0"/>
              </a:rPr>
              <a:t> </a:t>
            </a:r>
            <a:r>
              <a:rPr kumimoji="0" lang="zh-CN" altLang="en-US" sz="1333" b="0" i="0" u="none" strike="noStrike" kern="1200" cap="none" spc="0" normalizeH="0" baseline="0" noProof="0" dirty="0">
                <a:ln>
                  <a:noFill/>
                </a:ln>
                <a:solidFill>
                  <a:prstClr val="white"/>
                </a:solidFill>
                <a:effectLst/>
                <a:uLnTx/>
                <a:uFillTx/>
                <a:latin typeface="Century Gothic"/>
                <a:ea typeface="微软雅黑" charset="0"/>
                <a:cs typeface="+mn-cs"/>
              </a:rPr>
              <a:t>模板、</a:t>
            </a:r>
            <a:r>
              <a:rPr kumimoji="0" lang="en-US" altLang="zh-CN" sz="1333" b="0" i="0" u="none" strike="noStrike" kern="1200" cap="none" spc="0" normalizeH="0" baseline="0" noProof="0" dirty="0">
                <a:ln>
                  <a:noFill/>
                </a:ln>
                <a:solidFill>
                  <a:prstClr val="white"/>
                </a:solidFill>
                <a:effectLst/>
                <a:uLnTx/>
                <a:uFillTx/>
                <a:latin typeface="Segoe UI Light" charset="0"/>
                <a:ea typeface="Segoe UI Light" charset="0"/>
                <a:cs typeface="Segoe UI Light" charset="0"/>
              </a:rPr>
              <a:t>Word</a:t>
            </a:r>
            <a:r>
              <a:rPr kumimoji="0" lang="zh-CN" altLang="en-US" sz="1333" b="0" i="0" u="none" strike="noStrike" kern="1200" cap="none" spc="0" normalizeH="0" baseline="0" noProof="0" dirty="0">
                <a:ln>
                  <a:noFill/>
                </a:ln>
                <a:solidFill>
                  <a:prstClr val="white"/>
                </a:solidFill>
                <a:effectLst/>
                <a:uLnTx/>
                <a:uFillTx/>
                <a:latin typeface="Segoe UI Light" charset="0"/>
                <a:ea typeface="Segoe UI Light" charset="0"/>
                <a:cs typeface="Segoe UI Light" charset="0"/>
              </a:rPr>
              <a:t> </a:t>
            </a:r>
            <a:r>
              <a:rPr kumimoji="0" lang="zh-CN" altLang="en-US" sz="1333" b="0" i="0" u="none" strike="noStrike" kern="1200" cap="none" spc="0" normalizeH="0" baseline="0" noProof="0" dirty="0">
                <a:ln>
                  <a:noFill/>
                </a:ln>
                <a:solidFill>
                  <a:prstClr val="white"/>
                </a:solidFill>
                <a:effectLst/>
                <a:uLnTx/>
                <a:uFillTx/>
                <a:latin typeface="Century Gothic"/>
                <a:ea typeface="微软雅黑" charset="0"/>
                <a:cs typeface="+mn-cs"/>
              </a:rPr>
              <a:t>文档、</a:t>
            </a:r>
            <a:r>
              <a:rPr kumimoji="0" lang="en-US" altLang="zh-CN" sz="1333" b="0" i="0" u="none" strike="noStrike" kern="1200" cap="none" spc="0" normalizeH="0" baseline="0" noProof="0" dirty="0">
                <a:ln>
                  <a:noFill/>
                </a:ln>
                <a:solidFill>
                  <a:prstClr val="white"/>
                </a:solidFill>
                <a:effectLst/>
                <a:uLnTx/>
                <a:uFillTx/>
                <a:latin typeface="Segoe UI Light" charset="0"/>
                <a:ea typeface="Segoe UI Light" charset="0"/>
                <a:cs typeface="Segoe UI Light" charset="0"/>
              </a:rPr>
              <a:t>Excel</a:t>
            </a:r>
            <a:r>
              <a:rPr kumimoji="0" lang="zh-CN" altLang="en-US" sz="1333" b="0" i="0" u="none" strike="noStrike" kern="1200" cap="none" spc="0" normalizeH="0" baseline="0" noProof="0" dirty="0">
                <a:ln>
                  <a:noFill/>
                </a:ln>
                <a:solidFill>
                  <a:prstClr val="white"/>
                </a:solidFill>
                <a:effectLst/>
                <a:uLnTx/>
                <a:uFillTx/>
                <a:latin typeface="Segoe UI Light" charset="0"/>
                <a:ea typeface="Segoe UI Light" charset="0"/>
                <a:cs typeface="Segoe UI Light" charset="0"/>
              </a:rPr>
              <a:t> </a:t>
            </a:r>
            <a:r>
              <a:rPr kumimoji="0" lang="zh-CN" altLang="en-US" sz="1333" b="0" i="0" u="none" strike="noStrike" kern="1200" cap="none" spc="0" normalizeH="0" baseline="0" noProof="0" dirty="0">
                <a:ln>
                  <a:noFill/>
                </a:ln>
                <a:solidFill>
                  <a:prstClr val="white"/>
                </a:solidFill>
                <a:effectLst/>
                <a:uLnTx/>
                <a:uFillTx/>
                <a:latin typeface="Century Gothic"/>
                <a:ea typeface="微软雅黑" charset="0"/>
                <a:cs typeface="+mn-cs"/>
              </a:rPr>
              <a:t>图表、图片素材等）均受</a:t>
            </a:r>
            <a:r>
              <a:rPr kumimoji="0" lang="en-US" altLang="zh-CN" sz="1333" b="0" i="0" u="none" strike="noStrike" kern="1200" cap="none" spc="0" normalizeH="0" baseline="0" noProof="0" dirty="0">
                <a:ln>
                  <a:noFill/>
                </a:ln>
                <a:solidFill>
                  <a:prstClr val="white"/>
                </a:solidFill>
                <a:effectLst/>
                <a:uLnTx/>
                <a:uFillTx/>
                <a:latin typeface="Century Gothic"/>
                <a:ea typeface="微软雅黑" charset="0"/>
                <a:cs typeface="+mn-cs"/>
              </a:rPr>
              <a:t>《</a:t>
            </a:r>
            <a:r>
              <a:rPr kumimoji="0" lang="zh-CN" altLang="en-US" sz="1333" b="0" i="0" u="none" strike="noStrike" kern="1200" cap="none" spc="0" normalizeH="0" baseline="0" noProof="0" dirty="0">
                <a:ln>
                  <a:noFill/>
                </a:ln>
                <a:solidFill>
                  <a:prstClr val="white"/>
                </a:solidFill>
                <a:effectLst/>
                <a:uLnTx/>
                <a:uFillTx/>
                <a:latin typeface="Century Gothic"/>
                <a:ea typeface="微软雅黑" charset="0"/>
                <a:cs typeface="+mn-cs"/>
              </a:rPr>
              <a:t>中华人民共和国著作权法</a:t>
            </a:r>
            <a:r>
              <a:rPr kumimoji="0" lang="en-US" altLang="zh-CN" sz="1333" b="0" i="0" u="none" strike="noStrike" kern="1200" cap="none" spc="0" normalizeH="0" baseline="0" noProof="0" dirty="0">
                <a:ln>
                  <a:noFill/>
                </a:ln>
                <a:solidFill>
                  <a:prstClr val="white"/>
                </a:solidFill>
                <a:effectLst/>
                <a:uLnTx/>
                <a:uFillTx/>
                <a:latin typeface="Century Gothic"/>
                <a:ea typeface="微软雅黑" charset="0"/>
                <a:cs typeface="+mn-cs"/>
              </a:rPr>
              <a:t>》</a:t>
            </a:r>
            <a:r>
              <a:rPr kumimoji="0" lang="zh-CN" altLang="en-US" sz="1333" b="0" i="0" u="none" strike="noStrike" kern="1200" cap="none" spc="0" normalizeH="0" baseline="0" noProof="0" dirty="0">
                <a:ln>
                  <a:noFill/>
                </a:ln>
                <a:solidFill>
                  <a:prstClr val="white"/>
                </a:solidFill>
                <a:effectLst/>
                <a:uLnTx/>
                <a:uFillTx/>
                <a:latin typeface="Century Gothic"/>
                <a:ea typeface="微软雅黑" charset="0"/>
                <a:cs typeface="+mn-cs"/>
              </a:rPr>
              <a:t>、</a:t>
            </a:r>
            <a:r>
              <a:rPr kumimoji="0" lang="en-US" altLang="zh-CN" sz="1333" b="0" i="0" u="none" strike="noStrike" kern="1200" cap="none" spc="0" normalizeH="0" baseline="0" noProof="0" dirty="0">
                <a:ln>
                  <a:noFill/>
                </a:ln>
                <a:solidFill>
                  <a:prstClr val="white"/>
                </a:solidFill>
                <a:effectLst/>
                <a:uLnTx/>
                <a:uFillTx/>
                <a:latin typeface="Century Gothic"/>
                <a:ea typeface="微软雅黑" charset="0"/>
                <a:cs typeface="+mn-cs"/>
              </a:rPr>
              <a:t>《</a:t>
            </a:r>
            <a:r>
              <a:rPr kumimoji="0" lang="zh-CN" altLang="en-US" sz="1333" b="0" i="0" u="none" strike="noStrike" kern="1200" cap="none" spc="0" normalizeH="0" baseline="0" noProof="0" dirty="0">
                <a:ln>
                  <a:noFill/>
                </a:ln>
                <a:solidFill>
                  <a:prstClr val="white"/>
                </a:solidFill>
                <a:effectLst/>
                <a:uLnTx/>
                <a:uFillTx/>
                <a:latin typeface="Century Gothic"/>
                <a:ea typeface="微软雅黑" charset="0"/>
                <a:cs typeface="+mn-cs"/>
              </a:rPr>
              <a:t>信息网络传播权保护条例</a:t>
            </a:r>
            <a:r>
              <a:rPr kumimoji="0" lang="en-US" altLang="zh-CN" sz="1333" b="0" i="0" u="none" strike="noStrike" kern="1200" cap="none" spc="0" normalizeH="0" baseline="0" noProof="0" dirty="0">
                <a:ln>
                  <a:noFill/>
                </a:ln>
                <a:solidFill>
                  <a:prstClr val="white"/>
                </a:solidFill>
                <a:effectLst/>
                <a:uLnTx/>
                <a:uFillTx/>
                <a:latin typeface="Century Gothic"/>
                <a:ea typeface="微软雅黑" charset="0"/>
                <a:cs typeface="+mn-cs"/>
              </a:rPr>
              <a:t>》</a:t>
            </a:r>
            <a:r>
              <a:rPr kumimoji="0" lang="zh-CN" altLang="en-US" sz="1333" b="0" i="0" u="none" strike="noStrike" kern="1200" cap="none" spc="0" normalizeH="0" baseline="0" noProof="0" dirty="0">
                <a:ln>
                  <a:noFill/>
                </a:ln>
                <a:solidFill>
                  <a:prstClr val="white"/>
                </a:solidFill>
                <a:effectLst/>
                <a:uLnTx/>
                <a:uFillTx/>
                <a:latin typeface="Century Gothic"/>
                <a:ea typeface="微软雅黑" charset="0"/>
                <a:cs typeface="+mn-cs"/>
              </a:rPr>
              <a:t>及其他适用的法律法规的保护，未经权利人书面明确授权，信息内容的任何部分</a:t>
            </a:r>
            <a:r>
              <a:rPr kumimoji="0" lang="en-US" altLang="zh-CN" sz="1333" b="0" i="0" u="none" strike="noStrike" kern="1200" cap="none" spc="0" normalizeH="0" baseline="0" noProof="0" dirty="0">
                <a:ln>
                  <a:noFill/>
                </a:ln>
                <a:solidFill>
                  <a:prstClr val="white"/>
                </a:solidFill>
                <a:effectLst/>
                <a:uLnTx/>
                <a:uFillTx/>
                <a:latin typeface="Century Gothic"/>
                <a:ea typeface="微软雅黑" charset="0"/>
                <a:cs typeface="+mn-cs"/>
              </a:rPr>
              <a:t>(</a:t>
            </a:r>
            <a:r>
              <a:rPr kumimoji="0" lang="zh-CN" altLang="en-US" sz="1333" b="0" i="0" u="none" strike="noStrike" kern="1200" cap="none" spc="0" normalizeH="0" baseline="0" noProof="0" dirty="0">
                <a:ln>
                  <a:noFill/>
                </a:ln>
                <a:solidFill>
                  <a:prstClr val="white"/>
                </a:solidFill>
                <a:effectLst/>
                <a:uLnTx/>
                <a:uFillTx/>
                <a:latin typeface="Century Gothic"/>
                <a:ea typeface="微软雅黑" charset="0"/>
                <a:cs typeface="+mn-cs"/>
              </a:rPr>
              <a:t>包括图片或图表</a:t>
            </a:r>
            <a:r>
              <a:rPr kumimoji="0" lang="en-US" altLang="zh-CN" sz="1333" b="0" i="0" u="none" strike="noStrike" kern="1200" cap="none" spc="0" normalizeH="0" baseline="0" noProof="0" dirty="0">
                <a:ln>
                  <a:noFill/>
                </a:ln>
                <a:solidFill>
                  <a:prstClr val="white"/>
                </a:solidFill>
                <a:effectLst/>
                <a:uLnTx/>
                <a:uFillTx/>
                <a:latin typeface="Century Gothic"/>
                <a:ea typeface="微软雅黑" charset="0"/>
                <a:cs typeface="+mn-cs"/>
              </a:rPr>
              <a:t>)</a:t>
            </a:r>
            <a:r>
              <a:rPr kumimoji="0" lang="zh-CN" altLang="en-US" sz="1333" b="0" i="0" u="none" strike="noStrike" kern="1200" cap="none" spc="0" normalizeH="0" baseline="0" noProof="0" dirty="0">
                <a:ln>
                  <a:noFill/>
                </a:ln>
                <a:solidFill>
                  <a:prstClr val="white"/>
                </a:solidFill>
                <a:effectLst/>
                <a:uLnTx/>
                <a:uFillTx/>
                <a:latin typeface="Century Gothic"/>
                <a:ea typeface="微软雅黑" charset="0"/>
                <a:cs typeface="+mn-cs"/>
              </a:rPr>
              <a:t>不得被全部或部分的复制、传播、销售，否则将承担法律责任。</a:t>
            </a:r>
          </a:p>
        </p:txBody>
      </p:sp>
      <p:sp>
        <p:nvSpPr>
          <p:cNvPr id="13" name="矩形 12"/>
          <p:cNvSpPr/>
          <p:nvPr userDrawn="1"/>
        </p:nvSpPr>
        <p:spPr>
          <a:xfrm>
            <a:off x="440603" y="182445"/>
            <a:ext cx="777777" cy="246221"/>
          </a:xfrm>
          <a:prstGeom prst="rect">
            <a:avLst/>
          </a:prstGeom>
        </p:spPr>
        <p:txBody>
          <a:bodyPr wrap="none">
            <a:spAutoFit/>
          </a:bodyPr>
          <a:lstStyle/>
          <a:p>
            <a:pPr marL="0" marR="0" lvl="0" indent="0" defTabSz="609585" eaLnBrk="1" fontAlgn="auto" latinLnBrk="0" hangingPunct="1">
              <a:lnSpc>
                <a:spcPct val="100000"/>
              </a:lnSpc>
              <a:spcBef>
                <a:spcPts val="0"/>
              </a:spcBef>
              <a:spcAft>
                <a:spcPts val="0"/>
              </a:spcAft>
              <a:buClrTx/>
              <a:buSzTx/>
              <a:buFontTx/>
              <a:buNone/>
              <a:tabLst/>
              <a:defRPr/>
            </a:pPr>
            <a:r>
              <a:rPr kumimoji="1" lang="en-US" altLang="zh-CN" sz="1000" b="0" i="0" u="none" strike="noStrike" kern="0" cap="none" spc="0" normalizeH="0" baseline="0" noProof="0" dirty="0">
                <a:ln>
                  <a:noFill/>
                </a:ln>
                <a:solidFill>
                  <a:prstClr val="white"/>
                </a:solidFill>
                <a:effectLst/>
                <a:uLnTx/>
                <a:uFillTx/>
                <a:latin typeface="Segoe UI Light"/>
                <a:ea typeface="微软雅黑" charset="0"/>
                <a:cs typeface="Segoe UI Light"/>
              </a:rPr>
              <a:t>OfficePLUS</a:t>
            </a:r>
            <a:endParaRPr kumimoji="0" lang="zh-CN" altLang="en-US" sz="1000" b="0" i="0" u="none" strike="noStrike" kern="0" cap="none" spc="0" normalizeH="0" baseline="0" noProof="0" dirty="0">
              <a:ln>
                <a:noFill/>
              </a:ln>
              <a:solidFill>
                <a:prstClr val="white"/>
              </a:solidFill>
              <a:effectLst/>
              <a:uLnTx/>
              <a:uFillTx/>
              <a:latin typeface="Segoe UI Light"/>
              <a:ea typeface="微软雅黑" charset="0"/>
              <a:cs typeface="Segoe UI Light"/>
            </a:endParaRPr>
          </a:p>
        </p:txBody>
      </p:sp>
    </p:spTree>
    <p:extLst>
      <p:ext uri="{BB962C8B-B14F-4D97-AF65-F5344CB8AC3E}">
        <p14:creationId xmlns:p14="http://schemas.microsoft.com/office/powerpoint/2010/main" val="41129527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9EE2AB90-6129-4638-8D42-8FF3D88FE79C}"/>
              </a:ext>
            </a:extLst>
          </p:cNvPr>
          <p:cNvSpPr/>
          <p:nvPr userDrawn="1"/>
        </p:nvSpPr>
        <p:spPr>
          <a:xfrm>
            <a:off x="0" y="0"/>
            <a:ext cx="12192000" cy="6858000"/>
          </a:xfrm>
          <a:prstGeom prst="rect">
            <a:avLst/>
          </a:prstGeom>
          <a:pattFill prst="pct20">
            <a:fgClr>
              <a:schemeClr val="bg2"/>
            </a:fgClr>
            <a:bgClr>
              <a:schemeClr val="bg1"/>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Tree>
    <p:extLst>
      <p:ext uri="{BB962C8B-B14F-4D97-AF65-F5344CB8AC3E}">
        <p14:creationId xmlns:p14="http://schemas.microsoft.com/office/powerpoint/2010/main" val="843623238"/>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0" r:id="rId5"/>
    <p:sldLayoutId id="2147483654" r:id="rId6"/>
    <p:sldLayoutId id="2147483661"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46">
          <p15:clr>
            <a:srgbClr val="F26B43"/>
          </p15:clr>
        </p15:guide>
        <p15:guide id="2" pos="3840">
          <p15:clr>
            <a:srgbClr val="F26B43"/>
          </p15:clr>
        </p15:guide>
        <p15:guide id="3" pos="438">
          <p15:clr>
            <a:srgbClr val="F26B43"/>
          </p15:clr>
        </p15:guide>
        <p15:guide id="4" pos="7242">
          <p15:clr>
            <a:srgbClr val="F26B43"/>
          </p15:clr>
        </p15:guide>
        <p15:guide id="5" orient="horz" pos="41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4885794"/>
      </p:ext>
    </p:extLst>
  </p:cSld>
  <p:clrMap bg1="lt1" tx1="dk1" bg2="lt2" tx2="dk2" accent1="accent1" accent2="accent2" accent3="accent3" accent4="accent4" accent5="accent5" accent6="accent6" hlink="hlink" folHlink="folHlink"/>
  <p:sldLayoutIdLst>
    <p:sldLayoutId id="214748366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1.xml"/><Relationship Id="rId5" Type="http://schemas.openxmlformats.org/officeDocument/2006/relationships/image" Target="../media/image1.png"/><Relationship Id="rId4" Type="http://schemas.openxmlformats.org/officeDocument/2006/relationships/hyperlink" Target="http://www.officeplus.cn/"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www.officeplus.cn/" TargetMode="External"/><Relationship Id="rId1" Type="http://schemas.openxmlformats.org/officeDocument/2006/relationships/slideLayout" Target="../slideLayouts/slideLayout1.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8" Type="http://schemas.openxmlformats.org/officeDocument/2006/relationships/hyperlink" Target="http://www.officeplus.cn/" TargetMode="External"/><Relationship Id="rId3" Type="http://schemas.openxmlformats.org/officeDocument/2006/relationships/image" Target="../media/image7.jpg"/><Relationship Id="rId7" Type="http://schemas.openxmlformats.org/officeDocument/2006/relationships/image" Target="../media/image11.svg"/><Relationship Id="rId2" Type="http://schemas.openxmlformats.org/officeDocument/2006/relationships/image" Target="../media/image6.jpg"/><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9.svg"/><Relationship Id="rId10" Type="http://schemas.microsoft.com/office/2007/relationships/hdphoto" Target="../media/hdphoto1.wdp"/><Relationship Id="rId4" Type="http://schemas.openxmlformats.org/officeDocument/2006/relationships/image" Target="../media/image8.png"/><Relationship Id="rId9"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hyperlink" Target="http://www.officeplus.cn/" TargetMode="External"/><Relationship Id="rId2" Type="http://schemas.openxmlformats.org/officeDocument/2006/relationships/image" Target="../media/image12.jpg"/><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hyperlink" Target="http://www.officeplus.cn/" TargetMode="External"/><Relationship Id="rId2" Type="http://schemas.openxmlformats.org/officeDocument/2006/relationships/image" Target="../media/image13.jpg"/><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www.officeplus.cn/" TargetMode="External"/><Relationship Id="rId1" Type="http://schemas.openxmlformats.org/officeDocument/2006/relationships/slideLayout" Target="../slideLayouts/slideLayout1.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7"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hyperlink" Target="http://www.officeplus.cn/" TargetMode="Externa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hyperlink" Target="http://www.officeplus.cn/" TargetMode="External"/><Relationship Id="rId2" Type="http://schemas.openxmlformats.org/officeDocument/2006/relationships/image" Target="../media/image17.jp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6.jpg"/><Relationship Id="rId1" Type="http://schemas.openxmlformats.org/officeDocument/2006/relationships/slideLayout" Target="../slideLayouts/slideLayout1.xml"/><Relationship Id="rId6" Type="http://schemas.openxmlformats.org/officeDocument/2006/relationships/image" Target="../media/image21.svg"/><Relationship Id="rId11" Type="http://schemas.microsoft.com/office/2007/relationships/hdphoto" Target="../media/hdphoto1.wdp"/><Relationship Id="rId5" Type="http://schemas.openxmlformats.org/officeDocument/2006/relationships/image" Target="../media/image20.png"/><Relationship Id="rId10" Type="http://schemas.openxmlformats.org/officeDocument/2006/relationships/image" Target="../media/image4.png"/><Relationship Id="rId4" Type="http://schemas.openxmlformats.org/officeDocument/2006/relationships/image" Target="../media/image19.svg"/><Relationship Id="rId9" Type="http://schemas.openxmlformats.org/officeDocument/2006/relationships/hyperlink" Target="http://www.officeplus.cn/"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www.officeplus.cn/" TargetMode="External"/><Relationship Id="rId2" Type="http://schemas.openxmlformats.org/officeDocument/2006/relationships/image" Target="../media/image24.jp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hyperlink" Target="http://www.officeplus.cn/" TargetMode="External"/><Relationship Id="rId2" Type="http://schemas.openxmlformats.org/officeDocument/2006/relationships/image" Target="../media/image25.jp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officeplus.cn/" TargetMode="Externa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hyperlink" Target="http://www.officeplus.cn/"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www.officeplus.cn/" TargetMode="External"/><Relationship Id="rId2" Type="http://schemas.openxmlformats.org/officeDocument/2006/relationships/image" Target="../media/image27.jp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www.officeplus.cn/" TargetMode="External"/><Relationship Id="rId1" Type="http://schemas.openxmlformats.org/officeDocument/2006/relationships/slideLayout" Target="../slideLayouts/slideLayout1.xml"/><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www.officeplus.cn/" TargetMode="External"/><Relationship Id="rId1" Type="http://schemas.openxmlformats.org/officeDocument/2006/relationships/slideLayout" Target="../slideLayouts/slideLayout1.xml"/><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www.officeplus.cn/" TargetMode="External"/><Relationship Id="rId1" Type="http://schemas.openxmlformats.org/officeDocument/2006/relationships/slideLayout" Target="../slideLayouts/slideLayout1.xml"/><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www.officeplus.cn/" TargetMode="External"/><Relationship Id="rId1" Type="http://schemas.openxmlformats.org/officeDocument/2006/relationships/slideLayout" Target="../slideLayouts/slideLayout1.xml"/><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8" Type="http://schemas.openxmlformats.org/officeDocument/2006/relationships/hyperlink" Target="http://www.officeplus.cn/" TargetMode="External"/><Relationship Id="rId3" Type="http://schemas.openxmlformats.org/officeDocument/2006/relationships/image" Target="../media/image28.jpg"/><Relationship Id="rId7" Type="http://schemas.openxmlformats.org/officeDocument/2006/relationships/image" Target="../media/image31.jpg"/><Relationship Id="rId2" Type="http://schemas.openxmlformats.org/officeDocument/2006/relationships/image" Target="../media/image12.jpg"/><Relationship Id="rId1" Type="http://schemas.openxmlformats.org/officeDocument/2006/relationships/slideLayout" Target="../slideLayouts/slideLayout2.xml"/><Relationship Id="rId6" Type="http://schemas.openxmlformats.org/officeDocument/2006/relationships/image" Target="../media/image30.jpg"/><Relationship Id="rId5" Type="http://schemas.openxmlformats.org/officeDocument/2006/relationships/image" Target="../media/image6.jpg"/><Relationship Id="rId10" Type="http://schemas.microsoft.com/office/2007/relationships/hdphoto" Target="../media/hdphoto1.wdp"/><Relationship Id="rId4" Type="http://schemas.openxmlformats.org/officeDocument/2006/relationships/image" Target="../media/image29.jpg"/><Relationship Id="rId9"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hyperlink" Target="http://www.officeplus.cn/" TargetMode="External"/><Relationship Id="rId2" Type="http://schemas.openxmlformats.org/officeDocument/2006/relationships/image" Target="../media/image17.jp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hyperlink" Target="http://www.officeplus.cn/" TargetMode="External"/><Relationship Id="rId2" Type="http://schemas.openxmlformats.org/officeDocument/2006/relationships/image" Target="../media/image32.jpeg"/><Relationship Id="rId1" Type="http://schemas.openxmlformats.org/officeDocument/2006/relationships/slideLayout" Target="../slideLayouts/slideLayout3.xml"/><Relationship Id="rId5" Type="http://schemas.microsoft.com/office/2007/relationships/hdphoto" Target="../media/hdphoto1.wdp"/><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hyperlink" Target="http://www.officeplus.cn/" TargetMode="External"/><Relationship Id="rId2" Type="http://schemas.openxmlformats.org/officeDocument/2006/relationships/image" Target="../media/image33.jpeg"/><Relationship Id="rId1" Type="http://schemas.openxmlformats.org/officeDocument/2006/relationships/slideLayout" Target="../slideLayouts/slideLayout3.xml"/><Relationship Id="rId5" Type="http://schemas.microsoft.com/office/2007/relationships/hdphoto" Target="../media/hdphoto1.wdp"/><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6.xml"/><Relationship Id="rId1" Type="http://schemas.openxmlformats.org/officeDocument/2006/relationships/tags" Target="../tags/tag2.xml"/><Relationship Id="rId5" Type="http://schemas.openxmlformats.org/officeDocument/2006/relationships/image" Target="../media/image1.png"/><Relationship Id="rId4" Type="http://schemas.openxmlformats.org/officeDocument/2006/relationships/hyperlink" Target="http://www.officeplus.cn/"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www.officeplus.cn/" TargetMode="External"/><Relationship Id="rId1" Type="http://schemas.openxmlformats.org/officeDocument/2006/relationships/slideLayout" Target="../slideLayouts/slideLayout5.xml"/><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www.officeplus.cn/" TargetMode="External"/><Relationship Id="rId1" Type="http://schemas.openxmlformats.org/officeDocument/2006/relationships/slideLayout" Target="../slideLayouts/slideLayout1.xml"/><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www.officeplus.cn/" TargetMode="External"/><Relationship Id="rId1" Type="http://schemas.openxmlformats.org/officeDocument/2006/relationships/slideLayout" Target="../slideLayouts/slideLayout2.xml"/><Relationship Id="rId4" Type="http://schemas.microsoft.com/office/2007/relationships/hdphoto" Target="../media/hdphoto1.wdp"/></Relationships>
</file>

<file path=ppt/slides/_rels/slide33.xml.rels><?xml version="1.0" encoding="UTF-8" standalone="yes"?>
<Relationships xmlns="http://schemas.openxmlformats.org/package/2006/relationships"><Relationship Id="rId3" Type="http://schemas.openxmlformats.org/officeDocument/2006/relationships/hyperlink" Target="http://www.officeplus.cn/" TargetMode="External"/><Relationship Id="rId2" Type="http://schemas.openxmlformats.org/officeDocument/2006/relationships/chart" Target="../charts/chart1.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7" Type="http://schemas.microsoft.com/office/2007/relationships/hdphoto" Target="../media/hdphoto1.wdp"/><Relationship Id="rId2" Type="http://schemas.openxmlformats.org/officeDocument/2006/relationships/chart" Target="../charts/chart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hyperlink" Target="http://www.officeplus.cn/" TargetMode="External"/><Relationship Id="rId4" Type="http://schemas.openxmlformats.org/officeDocument/2006/relationships/image" Target="../media/image35.svg"/></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chart" Target="../charts/chart3.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hyperlink" Target="http://www.officeplus.cn/" TargetMode="External"/></Relationships>
</file>

<file path=ppt/slides/_rels/slide36.xml.rels><?xml version="1.0" encoding="UTF-8" standalone="yes"?>
<Relationships xmlns="http://schemas.openxmlformats.org/package/2006/relationships"><Relationship Id="rId3" Type="http://schemas.openxmlformats.org/officeDocument/2006/relationships/chart" Target="../charts/chart5.xml"/><Relationship Id="rId7" Type="http://schemas.microsoft.com/office/2007/relationships/hdphoto" Target="../media/hdphoto1.wdp"/><Relationship Id="rId2" Type="http://schemas.openxmlformats.org/officeDocument/2006/relationships/chart" Target="../charts/chart4.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hyperlink" Target="http://www.officeplus.cn/" TargetMode="External"/><Relationship Id="rId4" Type="http://schemas.openxmlformats.org/officeDocument/2006/relationships/chart" Target="../charts/chart6.xml"/></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www.officeplus.cn/" TargetMode="External"/><Relationship Id="rId1" Type="http://schemas.openxmlformats.org/officeDocument/2006/relationships/slideLayout" Target="../slideLayouts/slideLayout1.xml"/><Relationship Id="rId4" Type="http://schemas.microsoft.com/office/2007/relationships/hdphoto" Target="../media/hdphoto1.wdp"/></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www.officeplus.cn/" TargetMode="External"/><Relationship Id="rId1" Type="http://schemas.openxmlformats.org/officeDocument/2006/relationships/slideLayout" Target="../slideLayouts/slideLayout1.xml"/><Relationship Id="rId4" Type="http://schemas.microsoft.com/office/2007/relationships/hdphoto" Target="../media/hdphoto1.wdp"/></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6.xml"/><Relationship Id="rId1" Type="http://schemas.openxmlformats.org/officeDocument/2006/relationships/tags" Target="../tags/tag3.xml"/><Relationship Id="rId5" Type="http://schemas.openxmlformats.org/officeDocument/2006/relationships/image" Target="../media/image1.png"/><Relationship Id="rId4" Type="http://schemas.openxmlformats.org/officeDocument/2006/relationships/hyperlink" Target="http://www.officeplus.cn/"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www.officeplus.cn/" TargetMode="External"/><Relationship Id="rId1" Type="http://schemas.openxmlformats.org/officeDocument/2006/relationships/slideLayout" Target="../slideLayouts/slideLayout1.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hyperlink" Target="http://www.officeplus.cn/" TargetMode="External"/><Relationship Id="rId2" Type="http://schemas.openxmlformats.org/officeDocument/2006/relationships/slideLayout" Target="../slideLayouts/slideLayout6.xml"/><Relationship Id="rId1" Type="http://schemas.openxmlformats.org/officeDocument/2006/relationships/tags" Target="../tags/tag4.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www.officeplus.cn/" TargetMode="External"/><Relationship Id="rId1" Type="http://schemas.openxmlformats.org/officeDocument/2006/relationships/slideLayout" Target="../slideLayouts/slideLayout1.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hyperlink" Target="http://www.officeplus.cn/" TargetMode="External"/><Relationship Id="rId2" Type="http://schemas.openxmlformats.org/officeDocument/2006/relationships/image" Target="../media/image5.jp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www.officeplus.cn/" TargetMode="External"/><Relationship Id="rId1" Type="http://schemas.openxmlformats.org/officeDocument/2006/relationships/slideLayout" Target="../slideLayouts/slideLayout1.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92947C73-8294-4E41-A0BB-B8B9BCC42A3A}"/>
              </a:ext>
            </a:extLst>
          </p:cNvPr>
          <p:cNvSpPr txBox="1"/>
          <p:nvPr/>
        </p:nvSpPr>
        <p:spPr>
          <a:xfrm>
            <a:off x="4435257" y="1999676"/>
            <a:ext cx="6340197" cy="1015663"/>
          </a:xfrm>
          <a:prstGeom prst="rect">
            <a:avLst/>
          </a:prstGeom>
          <a:noFill/>
        </p:spPr>
        <p:txBody>
          <a:bodyPr wrap="none" rtlCol="0">
            <a:spAutoFit/>
          </a:bodyPr>
          <a:lstStyle/>
          <a:p>
            <a:r>
              <a:rPr lang="zh-CN" altLang="en-US" sz="6000" b="1" dirty="0">
                <a:solidFill>
                  <a:schemeClr val="accent1"/>
                </a:solidFill>
                <a:cs typeface="+mn-ea"/>
                <a:sym typeface="+mn-lt"/>
              </a:rPr>
              <a:t>汇报答辩</a:t>
            </a:r>
            <a:r>
              <a:rPr lang="zh-CN" altLang="en-US" sz="6000" dirty="0">
                <a:solidFill>
                  <a:schemeClr val="tx1">
                    <a:lumMod val="75000"/>
                    <a:lumOff val="25000"/>
                  </a:schemeClr>
                </a:solidFill>
                <a:cs typeface="+mn-ea"/>
                <a:sym typeface="+mn-lt"/>
              </a:rPr>
              <a:t>通用模板</a:t>
            </a:r>
          </a:p>
        </p:txBody>
      </p:sp>
      <p:sp>
        <p:nvSpPr>
          <p:cNvPr id="80" name="矩形: 圆角 79">
            <a:extLst>
              <a:ext uri="{FF2B5EF4-FFF2-40B4-BE49-F238E27FC236}">
                <a16:creationId xmlns:a16="http://schemas.microsoft.com/office/drawing/2014/main" id="{8A385076-F674-4E25-91F0-626746DAF6C2}"/>
              </a:ext>
            </a:extLst>
          </p:cNvPr>
          <p:cNvSpPr/>
          <p:nvPr/>
        </p:nvSpPr>
        <p:spPr>
          <a:xfrm>
            <a:off x="4467275" y="3688054"/>
            <a:ext cx="4022098" cy="461665"/>
          </a:xfrm>
          <a:prstGeom prst="roundRect">
            <a:avLst>
              <a:gd name="adj" fmla="val 50000"/>
            </a:avLst>
          </a:prstGeom>
          <a:gradFill flip="none" rotWithShape="1">
            <a:gsLst>
              <a:gs pos="0">
                <a:schemeClr val="accent1"/>
              </a:gs>
              <a:gs pos="100000">
                <a:schemeClr val="accent2"/>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5" name="文本框 4">
            <a:extLst>
              <a:ext uri="{FF2B5EF4-FFF2-40B4-BE49-F238E27FC236}">
                <a16:creationId xmlns:a16="http://schemas.microsoft.com/office/drawing/2014/main" id="{441B76CD-26EC-44B5-AB55-19433D0B926B}"/>
              </a:ext>
            </a:extLst>
          </p:cNvPr>
          <p:cNvSpPr txBox="1"/>
          <p:nvPr/>
        </p:nvSpPr>
        <p:spPr>
          <a:xfrm>
            <a:off x="4701772" y="3740819"/>
            <a:ext cx="4441486" cy="369332"/>
          </a:xfrm>
          <a:prstGeom prst="rect">
            <a:avLst/>
          </a:prstGeom>
          <a:noFill/>
        </p:spPr>
        <p:txBody>
          <a:bodyPr wrap="square" rtlCol="0">
            <a:spAutoFit/>
          </a:bodyPr>
          <a:lstStyle/>
          <a:p>
            <a:r>
              <a:rPr lang="zh-CN" altLang="en-US" dirty="0">
                <a:solidFill>
                  <a:schemeClr val="bg1"/>
                </a:solidFill>
                <a:cs typeface="+mn-ea"/>
                <a:sym typeface="+mn-lt"/>
              </a:rPr>
              <a:t>汇报人：朱伟盛</a:t>
            </a:r>
            <a:r>
              <a:rPr lang="en-US" altLang="zh-CN" dirty="0">
                <a:solidFill>
                  <a:schemeClr val="bg1"/>
                </a:solidFill>
                <a:cs typeface="+mn-ea"/>
                <a:sym typeface="+mn-lt"/>
              </a:rPr>
              <a:t> </a:t>
            </a:r>
            <a:r>
              <a:rPr lang="zh-CN" altLang="en-US" dirty="0">
                <a:solidFill>
                  <a:schemeClr val="bg1"/>
                </a:solidFill>
                <a:cs typeface="+mn-ea"/>
                <a:sym typeface="+mn-lt"/>
              </a:rPr>
              <a:t>指导老师：</a:t>
            </a:r>
            <a:r>
              <a:rPr lang="en-US" altLang="zh-CN" dirty="0">
                <a:solidFill>
                  <a:schemeClr val="bg1"/>
                </a:solidFill>
                <a:cs typeface="+mn-ea"/>
                <a:sym typeface="+mn-lt"/>
              </a:rPr>
              <a:t>XXX</a:t>
            </a:r>
          </a:p>
        </p:txBody>
      </p:sp>
      <p:sp>
        <p:nvSpPr>
          <p:cNvPr id="77" name="矩形 76">
            <a:extLst>
              <a:ext uri="{FF2B5EF4-FFF2-40B4-BE49-F238E27FC236}">
                <a16:creationId xmlns:a16="http://schemas.microsoft.com/office/drawing/2014/main" id="{16B83A7C-3466-471C-A800-EADD9226D7E9}"/>
              </a:ext>
            </a:extLst>
          </p:cNvPr>
          <p:cNvSpPr/>
          <p:nvPr/>
        </p:nvSpPr>
        <p:spPr>
          <a:xfrm flipH="1">
            <a:off x="-5" y="0"/>
            <a:ext cx="1966494" cy="6857999"/>
          </a:xfrm>
          <a:prstGeom prst="rect">
            <a:avLst/>
          </a:prstGeom>
          <a:solidFill>
            <a:schemeClr val="accent1"/>
          </a:solidFill>
          <a:ln>
            <a:noFill/>
          </a:ln>
          <a:effectLst>
            <a:outerShdw blurRad="190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8" name="椭圆 87">
            <a:extLst>
              <a:ext uri="{FF2B5EF4-FFF2-40B4-BE49-F238E27FC236}">
                <a16:creationId xmlns:a16="http://schemas.microsoft.com/office/drawing/2014/main" id="{54650307-A2B2-4951-BA5A-D08F6258A334}"/>
              </a:ext>
            </a:extLst>
          </p:cNvPr>
          <p:cNvSpPr/>
          <p:nvPr/>
        </p:nvSpPr>
        <p:spPr>
          <a:xfrm>
            <a:off x="359163" y="1643605"/>
            <a:ext cx="2992054" cy="29920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1" name="椭圆 30">
            <a:extLst>
              <a:ext uri="{FF2B5EF4-FFF2-40B4-BE49-F238E27FC236}">
                <a16:creationId xmlns:a16="http://schemas.microsoft.com/office/drawing/2014/main" id="{F98510F8-C794-467B-A9C4-7715682C9235}"/>
              </a:ext>
            </a:extLst>
          </p:cNvPr>
          <p:cNvSpPr/>
          <p:nvPr/>
        </p:nvSpPr>
        <p:spPr>
          <a:xfrm>
            <a:off x="519704" y="1762254"/>
            <a:ext cx="2767882" cy="2767883"/>
          </a:xfrm>
          <a:prstGeom prst="ellipse">
            <a:avLst/>
          </a:prstGeom>
          <a:solidFill>
            <a:schemeClr val="bg1"/>
          </a:solidFill>
          <a:ln>
            <a:noFill/>
          </a:ln>
          <a:effectLst>
            <a:outerShdw blurRad="127000" sx="102000" sy="102000" algn="ctr"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1" name="矩形 90">
            <a:extLst>
              <a:ext uri="{FF2B5EF4-FFF2-40B4-BE49-F238E27FC236}">
                <a16:creationId xmlns:a16="http://schemas.microsoft.com/office/drawing/2014/main" id="{78092CD5-602C-4174-8189-2869BD3FC05F}"/>
              </a:ext>
            </a:extLst>
          </p:cNvPr>
          <p:cNvSpPr/>
          <p:nvPr/>
        </p:nvSpPr>
        <p:spPr>
          <a:xfrm>
            <a:off x="4435258" y="3071808"/>
            <a:ext cx="6688014" cy="338554"/>
          </a:xfrm>
          <a:prstGeom prst="rect">
            <a:avLst/>
          </a:prstGeom>
        </p:spPr>
        <p:txBody>
          <a:bodyPr wrap="square">
            <a:spAutoFit/>
          </a:bodyPr>
          <a:lstStyle/>
          <a:p>
            <a:pPr algn="dist"/>
            <a:r>
              <a:rPr lang="en-US" altLang="zh-CN" sz="1600" dirty="0">
                <a:solidFill>
                  <a:schemeClr val="tx1">
                    <a:lumMod val="65000"/>
                    <a:lumOff val="35000"/>
                  </a:schemeClr>
                </a:solidFill>
                <a:cs typeface="+mn-ea"/>
                <a:sym typeface="+mn-lt"/>
              </a:rPr>
              <a:t>Common template for reporting and defense</a:t>
            </a:r>
            <a:endParaRPr lang="zh-CN" altLang="en-US" sz="1600" dirty="0">
              <a:solidFill>
                <a:schemeClr val="tx1">
                  <a:lumMod val="65000"/>
                  <a:lumOff val="35000"/>
                </a:schemeClr>
              </a:solidFill>
              <a:cs typeface="+mn-ea"/>
              <a:sym typeface="+mn-lt"/>
            </a:endParaRPr>
          </a:p>
        </p:txBody>
      </p:sp>
      <p:sp>
        <p:nvSpPr>
          <p:cNvPr id="2" name="文本框 1">
            <a:extLst>
              <a:ext uri="{FF2B5EF4-FFF2-40B4-BE49-F238E27FC236}">
                <a16:creationId xmlns:a16="http://schemas.microsoft.com/office/drawing/2014/main" id="{85CE00DB-DF29-4707-8900-5FB21D87AD6B}"/>
              </a:ext>
            </a:extLst>
          </p:cNvPr>
          <p:cNvSpPr txBox="1"/>
          <p:nvPr/>
        </p:nvSpPr>
        <p:spPr>
          <a:xfrm>
            <a:off x="910349" y="2361365"/>
            <a:ext cx="1999265" cy="1569660"/>
          </a:xfrm>
          <a:prstGeom prst="rect">
            <a:avLst/>
          </a:prstGeom>
          <a:noFill/>
        </p:spPr>
        <p:txBody>
          <a:bodyPr wrap="none" rtlCol="0">
            <a:spAutoFit/>
          </a:bodyPr>
          <a:lstStyle/>
          <a:p>
            <a:pPr algn="just"/>
            <a:r>
              <a:rPr lang="en-US" altLang="zh-CN" sz="4800" b="1" dirty="0">
                <a:pattFill prst="dkUpDiag">
                  <a:fgClr>
                    <a:schemeClr val="accent1">
                      <a:lumMod val="60000"/>
                      <a:lumOff val="40000"/>
                    </a:schemeClr>
                  </a:fgClr>
                  <a:bgClr>
                    <a:schemeClr val="accent1"/>
                  </a:bgClr>
                </a:pattFill>
              </a:rPr>
              <a:t>YOUR</a:t>
            </a:r>
          </a:p>
          <a:p>
            <a:pPr algn="just"/>
            <a:r>
              <a:rPr lang="en-US" altLang="zh-CN" sz="4800" b="1" dirty="0">
                <a:pattFill prst="dkUpDiag">
                  <a:fgClr>
                    <a:schemeClr val="accent1">
                      <a:lumMod val="60000"/>
                      <a:lumOff val="40000"/>
                    </a:schemeClr>
                  </a:fgClr>
                  <a:bgClr>
                    <a:schemeClr val="accent1"/>
                  </a:bgClr>
                </a:pattFill>
              </a:rPr>
              <a:t>LOGO</a:t>
            </a:r>
            <a:endParaRPr lang="zh-CN" altLang="en-US" sz="4800" b="1" dirty="0">
              <a:pattFill prst="dkUpDiag">
                <a:fgClr>
                  <a:schemeClr val="accent1">
                    <a:lumMod val="60000"/>
                    <a:lumOff val="40000"/>
                  </a:schemeClr>
                </a:fgClr>
                <a:bgClr>
                  <a:schemeClr val="accent1"/>
                </a:bgClr>
              </a:pattFill>
            </a:endParaRPr>
          </a:p>
        </p:txBody>
      </p:sp>
      <p:pic>
        <p:nvPicPr>
          <p:cNvPr id="11" name="图片 10">
            <a:hlinkClick r:id="rId4"/>
            <a:extLst>
              <a:ext uri="{FF2B5EF4-FFF2-40B4-BE49-F238E27FC236}">
                <a16:creationId xmlns:a16="http://schemas.microsoft.com/office/drawing/2014/main" id="{D1819FCF-C710-4572-B8EB-59AFEFF4390E}"/>
              </a:ext>
            </a:extLst>
          </p:cNvPr>
          <p:cNvPicPr>
            <a:picLocks noChangeAspect="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5347322" y="6576239"/>
            <a:ext cx="1497356" cy="197651"/>
          </a:xfrm>
          <a:prstGeom prst="rect">
            <a:avLst/>
          </a:prstGeom>
        </p:spPr>
      </p:pic>
    </p:spTree>
    <p:extLst>
      <p:ext uri="{BB962C8B-B14F-4D97-AF65-F5344CB8AC3E}">
        <p14:creationId xmlns:p14="http://schemas.microsoft.com/office/powerpoint/2010/main" val="3749611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任意多边形: 形状 42">
            <a:extLst>
              <a:ext uri="{FF2B5EF4-FFF2-40B4-BE49-F238E27FC236}">
                <a16:creationId xmlns:a16="http://schemas.microsoft.com/office/drawing/2014/main" id="{8B4F815A-9EBE-48E9-990D-E609F1F18388}"/>
              </a:ext>
            </a:extLst>
          </p:cNvPr>
          <p:cNvSpPr/>
          <p:nvPr/>
        </p:nvSpPr>
        <p:spPr>
          <a:xfrm rot="1529180" flipH="1" flipV="1">
            <a:off x="2612374" y="1033156"/>
            <a:ext cx="3792286" cy="3744688"/>
          </a:xfrm>
          <a:custGeom>
            <a:avLst/>
            <a:gdLst>
              <a:gd name="connsiteX0" fmla="*/ 567637 w 876757"/>
              <a:gd name="connsiteY0" fmla="*/ 0 h 865753"/>
              <a:gd name="connsiteX1" fmla="*/ 605277 w 876757"/>
              <a:gd name="connsiteY1" fmla="*/ 11684 h 865753"/>
              <a:gd name="connsiteX2" fmla="*/ 876757 w 876757"/>
              <a:gd name="connsiteY2" fmla="*/ 421253 h 865753"/>
              <a:gd name="connsiteX3" fmla="*/ 432257 w 876757"/>
              <a:gd name="connsiteY3" fmla="*/ 865753 h 865753"/>
              <a:gd name="connsiteX4" fmla="*/ 22688 w 876757"/>
              <a:gd name="connsiteY4" fmla="*/ 594273 h 865753"/>
              <a:gd name="connsiteX5" fmla="*/ 0 w 876757"/>
              <a:gd name="connsiteY5" fmla="*/ 521183 h 865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6757" h="865753">
                <a:moveTo>
                  <a:pt x="567637" y="0"/>
                </a:moveTo>
                <a:lnTo>
                  <a:pt x="605277" y="11684"/>
                </a:lnTo>
                <a:cubicBezTo>
                  <a:pt x="764815" y="79163"/>
                  <a:pt x="876757" y="237135"/>
                  <a:pt x="876757" y="421253"/>
                </a:cubicBezTo>
                <a:cubicBezTo>
                  <a:pt x="876757" y="666744"/>
                  <a:pt x="677748" y="865753"/>
                  <a:pt x="432257" y="865753"/>
                </a:cubicBezTo>
                <a:cubicBezTo>
                  <a:pt x="248139" y="865753"/>
                  <a:pt x="90167" y="753811"/>
                  <a:pt x="22688" y="594273"/>
                </a:cubicBezTo>
                <a:lnTo>
                  <a:pt x="0" y="521183"/>
                </a:lnTo>
                <a:close/>
              </a:path>
            </a:pathLst>
          </a:custGeom>
          <a:solidFill>
            <a:schemeClr val="bg1"/>
          </a:solidFill>
          <a:ln w="28575">
            <a:solidFill>
              <a:schemeClr val="accent1"/>
            </a:solidFill>
          </a:ln>
          <a:effectLst>
            <a:outerShdw blurRad="190500" sx="97000" sy="97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cs typeface="+mn-ea"/>
              <a:sym typeface="+mn-lt"/>
            </a:endParaRPr>
          </a:p>
        </p:txBody>
      </p:sp>
      <p:sp>
        <p:nvSpPr>
          <p:cNvPr id="44" name="任意多边形: 形状 43">
            <a:extLst>
              <a:ext uri="{FF2B5EF4-FFF2-40B4-BE49-F238E27FC236}">
                <a16:creationId xmlns:a16="http://schemas.microsoft.com/office/drawing/2014/main" id="{20B57809-C6A0-45D2-990C-A973DFB26202}"/>
              </a:ext>
            </a:extLst>
          </p:cNvPr>
          <p:cNvSpPr/>
          <p:nvPr/>
        </p:nvSpPr>
        <p:spPr>
          <a:xfrm rot="1529180">
            <a:off x="5825506" y="2369061"/>
            <a:ext cx="3792286" cy="3744698"/>
          </a:xfrm>
          <a:custGeom>
            <a:avLst/>
            <a:gdLst>
              <a:gd name="connsiteX0" fmla="*/ 567637 w 876757"/>
              <a:gd name="connsiteY0" fmla="*/ 0 h 865753"/>
              <a:gd name="connsiteX1" fmla="*/ 605277 w 876757"/>
              <a:gd name="connsiteY1" fmla="*/ 11684 h 865753"/>
              <a:gd name="connsiteX2" fmla="*/ 876757 w 876757"/>
              <a:gd name="connsiteY2" fmla="*/ 421253 h 865753"/>
              <a:gd name="connsiteX3" fmla="*/ 432257 w 876757"/>
              <a:gd name="connsiteY3" fmla="*/ 865753 h 865753"/>
              <a:gd name="connsiteX4" fmla="*/ 22688 w 876757"/>
              <a:gd name="connsiteY4" fmla="*/ 594273 h 865753"/>
              <a:gd name="connsiteX5" fmla="*/ 0 w 876757"/>
              <a:gd name="connsiteY5" fmla="*/ 521183 h 865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6757" h="865753">
                <a:moveTo>
                  <a:pt x="567637" y="0"/>
                </a:moveTo>
                <a:lnTo>
                  <a:pt x="605277" y="11684"/>
                </a:lnTo>
                <a:cubicBezTo>
                  <a:pt x="764815" y="79163"/>
                  <a:pt x="876757" y="237135"/>
                  <a:pt x="876757" y="421253"/>
                </a:cubicBezTo>
                <a:cubicBezTo>
                  <a:pt x="876757" y="666744"/>
                  <a:pt x="677748" y="865753"/>
                  <a:pt x="432257" y="865753"/>
                </a:cubicBezTo>
                <a:cubicBezTo>
                  <a:pt x="248139" y="865753"/>
                  <a:pt x="90167" y="753811"/>
                  <a:pt x="22688" y="594273"/>
                </a:cubicBezTo>
                <a:lnTo>
                  <a:pt x="0" y="521183"/>
                </a:lnTo>
                <a:close/>
              </a:path>
            </a:pathLst>
          </a:custGeom>
          <a:solidFill>
            <a:schemeClr val="bg1"/>
          </a:solidFill>
          <a:ln w="28575">
            <a:solidFill>
              <a:schemeClr val="accent3"/>
            </a:solidFill>
          </a:ln>
          <a:effectLst>
            <a:outerShdw blurRad="190500" sx="97000" sy="97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cs typeface="+mn-ea"/>
              <a:sym typeface="+mn-lt"/>
            </a:endParaRPr>
          </a:p>
        </p:txBody>
      </p:sp>
      <p:sp>
        <p:nvSpPr>
          <p:cNvPr id="2" name="文本占位符 1">
            <a:extLst>
              <a:ext uri="{FF2B5EF4-FFF2-40B4-BE49-F238E27FC236}">
                <a16:creationId xmlns:a16="http://schemas.microsoft.com/office/drawing/2014/main" id="{AD71DEEB-3FA7-4CDE-B7D5-B6373AB13EA4}"/>
              </a:ext>
            </a:extLst>
          </p:cNvPr>
          <p:cNvSpPr>
            <a:spLocks noGrp="1"/>
          </p:cNvSpPr>
          <p:nvPr>
            <p:ph type="body" sz="quarter" idx="10"/>
          </p:nvPr>
        </p:nvSpPr>
        <p:spPr>
          <a:xfrm>
            <a:off x="1159331" y="230295"/>
            <a:ext cx="6678793" cy="914400"/>
          </a:xfrm>
        </p:spPr>
        <p:txBody>
          <a:bodyPr/>
          <a:lstStyle/>
          <a:p>
            <a:r>
              <a:rPr lang="zh-CN" altLang="en-US" dirty="0">
                <a:cs typeface="+mn-ea"/>
                <a:sym typeface="+mn-lt"/>
              </a:rPr>
              <a:t>两段文字类</a:t>
            </a:r>
            <a:r>
              <a:rPr lang="en-US" altLang="zh-CN" dirty="0">
                <a:cs typeface="+mn-ea"/>
                <a:sym typeface="+mn-lt"/>
              </a:rPr>
              <a:t>-</a:t>
            </a:r>
            <a:r>
              <a:rPr lang="zh-CN" altLang="en-US" dirty="0">
                <a:cs typeface="+mn-ea"/>
                <a:sym typeface="+mn-lt"/>
              </a:rPr>
              <a:t>对比</a:t>
            </a:r>
          </a:p>
        </p:txBody>
      </p:sp>
      <p:sp>
        <p:nvSpPr>
          <p:cNvPr id="31" name="矩形 30">
            <a:extLst>
              <a:ext uri="{FF2B5EF4-FFF2-40B4-BE49-F238E27FC236}">
                <a16:creationId xmlns:a16="http://schemas.microsoft.com/office/drawing/2014/main" id="{9C1B123A-2B8B-44DA-BF9B-0326AAAEC3AD}"/>
              </a:ext>
            </a:extLst>
          </p:cNvPr>
          <p:cNvSpPr/>
          <p:nvPr/>
        </p:nvSpPr>
        <p:spPr>
          <a:xfrm>
            <a:off x="7321541" y="3729046"/>
            <a:ext cx="800219"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chemeClr val="accent3"/>
                </a:solidFill>
                <a:effectLst/>
                <a:uLnTx/>
                <a:uFillTx/>
                <a:cs typeface="+mn-ea"/>
                <a:sym typeface="+mn-lt"/>
              </a:rPr>
              <a:t>缺点</a:t>
            </a:r>
          </a:p>
        </p:txBody>
      </p:sp>
      <p:sp>
        <p:nvSpPr>
          <p:cNvPr id="34" name="矩形 33">
            <a:extLst>
              <a:ext uri="{FF2B5EF4-FFF2-40B4-BE49-F238E27FC236}">
                <a16:creationId xmlns:a16="http://schemas.microsoft.com/office/drawing/2014/main" id="{33BF9D6B-7AA7-4C07-B20C-9948B90FF4FA}"/>
              </a:ext>
            </a:extLst>
          </p:cNvPr>
          <p:cNvSpPr/>
          <p:nvPr/>
        </p:nvSpPr>
        <p:spPr>
          <a:xfrm>
            <a:off x="3967646" y="1735361"/>
            <a:ext cx="800219"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chemeClr val="accent1"/>
                </a:solidFill>
                <a:effectLst/>
                <a:uLnTx/>
                <a:uFillTx/>
                <a:cs typeface="+mn-ea"/>
                <a:sym typeface="+mn-lt"/>
              </a:rPr>
              <a:t>优点</a:t>
            </a:r>
          </a:p>
        </p:txBody>
      </p:sp>
      <p:cxnSp>
        <p:nvCxnSpPr>
          <p:cNvPr id="41" name="直接连接符 40">
            <a:extLst>
              <a:ext uri="{FF2B5EF4-FFF2-40B4-BE49-F238E27FC236}">
                <a16:creationId xmlns:a16="http://schemas.microsoft.com/office/drawing/2014/main" id="{D146A601-B625-4C28-886A-B90114FEC8A6}"/>
              </a:ext>
            </a:extLst>
          </p:cNvPr>
          <p:cNvCxnSpPr>
            <a:cxnSpLocks/>
          </p:cNvCxnSpPr>
          <p:nvPr/>
        </p:nvCxnSpPr>
        <p:spPr>
          <a:xfrm flipV="1">
            <a:off x="957263" y="2920999"/>
            <a:ext cx="6891337" cy="2140745"/>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36F9FE29-745B-4CD7-BC38-D91DA9E424F7}"/>
              </a:ext>
            </a:extLst>
          </p:cNvPr>
          <p:cNvCxnSpPr>
            <a:cxnSpLocks/>
          </p:cNvCxnSpPr>
          <p:nvPr/>
        </p:nvCxnSpPr>
        <p:spPr>
          <a:xfrm flipV="1">
            <a:off x="3830320" y="2245359"/>
            <a:ext cx="6929120" cy="2133601"/>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1" name="文本框 10">
            <a:extLst>
              <a:ext uri="{FF2B5EF4-FFF2-40B4-BE49-F238E27FC236}">
                <a16:creationId xmlns:a16="http://schemas.microsoft.com/office/drawing/2014/main" id="{AACB5A07-5A2C-4CC5-9BE9-E80E2F5BD628}"/>
              </a:ext>
            </a:extLst>
          </p:cNvPr>
          <p:cNvSpPr txBox="1"/>
          <p:nvPr/>
        </p:nvSpPr>
        <p:spPr>
          <a:xfrm>
            <a:off x="2976989" y="2176622"/>
            <a:ext cx="2781531" cy="2118529"/>
          </a:xfrm>
          <a:prstGeom prst="rect">
            <a:avLst/>
          </a:prstGeom>
          <a:noFill/>
        </p:spPr>
        <p:txBody>
          <a:bodyPr wrap="none" rtlCol="0">
            <a:spAutoFit/>
          </a:bodyPr>
          <a:lstStyle/>
          <a:p>
            <a:pPr marL="285750" indent="-285750">
              <a:lnSpc>
                <a:spcPct val="150000"/>
              </a:lnSpc>
              <a:buFont typeface="Arial" panose="020B0604020202020204" pitchFamily="34" charset="0"/>
              <a:buChar char="•"/>
            </a:pPr>
            <a:r>
              <a:rPr lang="zh-CN" altLang="en-US" dirty="0">
                <a:solidFill>
                  <a:schemeClr val="tx1">
                    <a:lumMod val="75000"/>
                    <a:lumOff val="25000"/>
                  </a:schemeClr>
                </a:solidFill>
                <a:cs typeface="+mn-ea"/>
                <a:sym typeface="+mn-lt"/>
              </a:rPr>
              <a:t>请在这里输入你的内容</a:t>
            </a:r>
            <a:endParaRPr lang="en-US" altLang="zh-CN" dirty="0">
              <a:solidFill>
                <a:schemeClr val="tx1">
                  <a:lumMod val="75000"/>
                  <a:lumOff val="25000"/>
                </a:schemeClr>
              </a:solidFill>
              <a:cs typeface="+mn-ea"/>
              <a:sym typeface="+mn-lt"/>
            </a:endParaRPr>
          </a:p>
          <a:p>
            <a:pPr marL="285750" indent="-285750">
              <a:lnSpc>
                <a:spcPct val="150000"/>
              </a:lnSpc>
              <a:buFont typeface="Arial" panose="020B0604020202020204" pitchFamily="34" charset="0"/>
              <a:buChar char="•"/>
            </a:pPr>
            <a:r>
              <a:rPr lang="zh-CN" altLang="en-US" dirty="0">
                <a:solidFill>
                  <a:schemeClr val="tx1">
                    <a:lumMod val="75000"/>
                    <a:lumOff val="25000"/>
                  </a:schemeClr>
                </a:solidFill>
                <a:cs typeface="+mn-ea"/>
                <a:sym typeface="+mn-lt"/>
              </a:rPr>
              <a:t>请在这里输入你的内容</a:t>
            </a:r>
            <a:endParaRPr lang="en-US" altLang="zh-CN" dirty="0">
              <a:solidFill>
                <a:schemeClr val="tx1">
                  <a:lumMod val="75000"/>
                  <a:lumOff val="25000"/>
                </a:schemeClr>
              </a:solidFill>
              <a:cs typeface="+mn-ea"/>
              <a:sym typeface="+mn-lt"/>
            </a:endParaRPr>
          </a:p>
          <a:p>
            <a:pPr marL="285750" indent="-285750">
              <a:lnSpc>
                <a:spcPct val="150000"/>
              </a:lnSpc>
              <a:buFont typeface="Arial" panose="020B0604020202020204" pitchFamily="34" charset="0"/>
              <a:buChar char="•"/>
            </a:pPr>
            <a:r>
              <a:rPr lang="zh-CN" altLang="en-US" dirty="0">
                <a:solidFill>
                  <a:schemeClr val="tx1">
                    <a:lumMod val="75000"/>
                    <a:lumOff val="25000"/>
                  </a:schemeClr>
                </a:solidFill>
                <a:cs typeface="+mn-ea"/>
                <a:sym typeface="+mn-lt"/>
              </a:rPr>
              <a:t>请在这里输入你的内容</a:t>
            </a:r>
            <a:endParaRPr lang="en-US" altLang="zh-CN" dirty="0">
              <a:solidFill>
                <a:schemeClr val="tx1">
                  <a:lumMod val="75000"/>
                  <a:lumOff val="25000"/>
                </a:schemeClr>
              </a:solidFill>
              <a:cs typeface="+mn-ea"/>
              <a:sym typeface="+mn-lt"/>
            </a:endParaRPr>
          </a:p>
          <a:p>
            <a:pPr marL="285750" indent="-285750">
              <a:lnSpc>
                <a:spcPct val="150000"/>
              </a:lnSpc>
              <a:buFont typeface="Arial" panose="020B0604020202020204" pitchFamily="34" charset="0"/>
              <a:buChar char="•"/>
            </a:pPr>
            <a:endParaRPr lang="en-US" altLang="zh-CN" dirty="0">
              <a:solidFill>
                <a:schemeClr val="tx1">
                  <a:lumMod val="75000"/>
                  <a:lumOff val="25000"/>
                </a:schemeClr>
              </a:solidFill>
              <a:cs typeface="+mn-ea"/>
              <a:sym typeface="+mn-lt"/>
            </a:endParaRPr>
          </a:p>
          <a:p>
            <a:pPr>
              <a:lnSpc>
                <a:spcPct val="150000"/>
              </a:lnSpc>
            </a:pPr>
            <a:endParaRPr lang="en-US" altLang="zh-CN" dirty="0">
              <a:solidFill>
                <a:schemeClr val="tx1">
                  <a:lumMod val="75000"/>
                  <a:lumOff val="25000"/>
                </a:schemeClr>
              </a:solidFill>
              <a:cs typeface="+mn-ea"/>
              <a:sym typeface="+mn-lt"/>
            </a:endParaRPr>
          </a:p>
        </p:txBody>
      </p:sp>
      <p:sp>
        <p:nvSpPr>
          <p:cNvPr id="45" name="文本框 44">
            <a:extLst>
              <a:ext uri="{FF2B5EF4-FFF2-40B4-BE49-F238E27FC236}">
                <a16:creationId xmlns:a16="http://schemas.microsoft.com/office/drawing/2014/main" id="{A8EFD163-638F-4650-BE50-2CEFF1B75F4E}"/>
              </a:ext>
            </a:extLst>
          </p:cNvPr>
          <p:cNvSpPr txBox="1"/>
          <p:nvPr/>
        </p:nvSpPr>
        <p:spPr>
          <a:xfrm>
            <a:off x="6330884" y="4173180"/>
            <a:ext cx="2781531" cy="2118529"/>
          </a:xfrm>
          <a:prstGeom prst="rect">
            <a:avLst/>
          </a:prstGeom>
          <a:noFill/>
        </p:spPr>
        <p:txBody>
          <a:bodyPr wrap="none" rtlCol="0">
            <a:spAutoFit/>
          </a:bodyPr>
          <a:lstStyle/>
          <a:p>
            <a:pPr marL="285750" indent="-285750">
              <a:lnSpc>
                <a:spcPct val="150000"/>
              </a:lnSpc>
              <a:buFont typeface="Arial" panose="020B0604020202020204" pitchFamily="34" charset="0"/>
              <a:buChar char="•"/>
            </a:pPr>
            <a:r>
              <a:rPr lang="zh-CN" altLang="en-US" dirty="0">
                <a:solidFill>
                  <a:schemeClr val="tx1">
                    <a:lumMod val="75000"/>
                    <a:lumOff val="25000"/>
                  </a:schemeClr>
                </a:solidFill>
                <a:cs typeface="+mn-ea"/>
                <a:sym typeface="+mn-lt"/>
              </a:rPr>
              <a:t>请在这里输入你的内容</a:t>
            </a:r>
            <a:endParaRPr lang="en-US" altLang="zh-CN" dirty="0">
              <a:solidFill>
                <a:schemeClr val="tx1">
                  <a:lumMod val="75000"/>
                  <a:lumOff val="25000"/>
                </a:schemeClr>
              </a:solidFill>
              <a:cs typeface="+mn-ea"/>
              <a:sym typeface="+mn-lt"/>
            </a:endParaRPr>
          </a:p>
          <a:p>
            <a:pPr marL="285750" indent="-285750">
              <a:lnSpc>
                <a:spcPct val="150000"/>
              </a:lnSpc>
              <a:buFont typeface="Arial" panose="020B0604020202020204" pitchFamily="34" charset="0"/>
              <a:buChar char="•"/>
            </a:pPr>
            <a:r>
              <a:rPr lang="zh-CN" altLang="en-US" dirty="0">
                <a:solidFill>
                  <a:schemeClr val="tx1">
                    <a:lumMod val="75000"/>
                    <a:lumOff val="25000"/>
                  </a:schemeClr>
                </a:solidFill>
                <a:cs typeface="+mn-ea"/>
                <a:sym typeface="+mn-lt"/>
              </a:rPr>
              <a:t>请在这里输入你的内容</a:t>
            </a:r>
            <a:endParaRPr lang="en-US" altLang="zh-CN" dirty="0">
              <a:solidFill>
                <a:schemeClr val="tx1">
                  <a:lumMod val="75000"/>
                  <a:lumOff val="25000"/>
                </a:schemeClr>
              </a:solidFill>
              <a:cs typeface="+mn-ea"/>
              <a:sym typeface="+mn-lt"/>
            </a:endParaRPr>
          </a:p>
          <a:p>
            <a:pPr marL="285750" indent="-285750">
              <a:lnSpc>
                <a:spcPct val="150000"/>
              </a:lnSpc>
              <a:buFont typeface="Arial" panose="020B0604020202020204" pitchFamily="34" charset="0"/>
              <a:buChar char="•"/>
            </a:pPr>
            <a:r>
              <a:rPr lang="zh-CN" altLang="en-US" dirty="0">
                <a:solidFill>
                  <a:schemeClr val="tx1">
                    <a:lumMod val="75000"/>
                    <a:lumOff val="25000"/>
                  </a:schemeClr>
                </a:solidFill>
                <a:cs typeface="+mn-ea"/>
                <a:sym typeface="+mn-lt"/>
              </a:rPr>
              <a:t>请在这里输入你的内容</a:t>
            </a:r>
            <a:endParaRPr lang="en-US" altLang="zh-CN" dirty="0">
              <a:solidFill>
                <a:schemeClr val="tx1">
                  <a:lumMod val="75000"/>
                  <a:lumOff val="25000"/>
                </a:schemeClr>
              </a:solidFill>
              <a:cs typeface="+mn-ea"/>
              <a:sym typeface="+mn-lt"/>
            </a:endParaRPr>
          </a:p>
          <a:p>
            <a:pPr marL="285750" indent="-285750">
              <a:lnSpc>
                <a:spcPct val="150000"/>
              </a:lnSpc>
              <a:buFont typeface="Arial" panose="020B0604020202020204" pitchFamily="34" charset="0"/>
              <a:buChar char="•"/>
            </a:pPr>
            <a:endParaRPr lang="en-US" altLang="zh-CN" dirty="0">
              <a:solidFill>
                <a:schemeClr val="tx1">
                  <a:lumMod val="75000"/>
                  <a:lumOff val="25000"/>
                </a:schemeClr>
              </a:solidFill>
              <a:cs typeface="+mn-ea"/>
              <a:sym typeface="+mn-lt"/>
            </a:endParaRPr>
          </a:p>
          <a:p>
            <a:pPr>
              <a:lnSpc>
                <a:spcPct val="150000"/>
              </a:lnSpc>
            </a:pPr>
            <a:endParaRPr lang="en-US" altLang="zh-CN" dirty="0">
              <a:solidFill>
                <a:schemeClr val="tx1">
                  <a:lumMod val="75000"/>
                  <a:lumOff val="25000"/>
                </a:schemeClr>
              </a:solidFill>
              <a:cs typeface="+mn-ea"/>
              <a:sym typeface="+mn-lt"/>
            </a:endParaRPr>
          </a:p>
        </p:txBody>
      </p:sp>
      <p:pic>
        <p:nvPicPr>
          <p:cNvPr id="14" name="图片 13">
            <a:hlinkClick r:id="rId2"/>
            <a:extLst>
              <a:ext uri="{FF2B5EF4-FFF2-40B4-BE49-F238E27FC236}">
                <a16:creationId xmlns:a16="http://schemas.microsoft.com/office/drawing/2014/main" id="{B60CA368-BAC8-42CE-975A-05B33AEE9D2D}"/>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999319" y="6583803"/>
            <a:ext cx="1497356" cy="197651"/>
          </a:xfrm>
          <a:prstGeom prst="rect">
            <a:avLst/>
          </a:prstGeom>
        </p:spPr>
      </p:pic>
    </p:spTree>
    <p:extLst>
      <p:ext uri="{BB962C8B-B14F-4D97-AF65-F5344CB8AC3E}">
        <p14:creationId xmlns:p14="http://schemas.microsoft.com/office/powerpoint/2010/main" val="2217411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a:extLst>
              <a:ext uri="{FF2B5EF4-FFF2-40B4-BE49-F238E27FC236}">
                <a16:creationId xmlns:a16="http://schemas.microsoft.com/office/drawing/2014/main" id="{10AB70B7-3D85-407C-B348-50C117BEA6CF}"/>
              </a:ext>
            </a:extLst>
          </p:cNvPr>
          <p:cNvSpPr>
            <a:spLocks noGrp="1"/>
          </p:cNvSpPr>
          <p:nvPr>
            <p:ph type="body" sz="quarter" idx="10"/>
          </p:nvPr>
        </p:nvSpPr>
        <p:spPr>
          <a:xfrm>
            <a:off x="1169898" y="229521"/>
            <a:ext cx="6678793" cy="914400"/>
          </a:xfrm>
        </p:spPr>
        <p:txBody>
          <a:bodyPr/>
          <a:lstStyle/>
          <a:p>
            <a:r>
              <a:rPr lang="zh-CN" altLang="en-US" dirty="0">
                <a:cs typeface="+mn-ea"/>
                <a:sym typeface="+mn-lt"/>
              </a:rPr>
              <a:t>两段图文类</a:t>
            </a:r>
          </a:p>
        </p:txBody>
      </p:sp>
      <p:sp>
        <p:nvSpPr>
          <p:cNvPr id="30" name="平行四边形 29">
            <a:extLst>
              <a:ext uri="{FF2B5EF4-FFF2-40B4-BE49-F238E27FC236}">
                <a16:creationId xmlns:a16="http://schemas.microsoft.com/office/drawing/2014/main" id="{7ECE52AD-B284-4F9A-B683-E47A66FD0594}"/>
              </a:ext>
            </a:extLst>
          </p:cNvPr>
          <p:cNvSpPr/>
          <p:nvPr/>
        </p:nvSpPr>
        <p:spPr>
          <a:xfrm>
            <a:off x="942986" y="846614"/>
            <a:ext cx="3854994" cy="5764193"/>
          </a:xfrm>
          <a:prstGeom prst="parallelogram">
            <a:avLst/>
          </a:prstGeom>
          <a:gradFill flip="none" rotWithShape="1">
            <a:gsLst>
              <a:gs pos="72000">
                <a:schemeClr val="accent1">
                  <a:lumMod val="20000"/>
                  <a:lumOff val="80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2" name="对话气泡: 矩形 31">
            <a:extLst>
              <a:ext uri="{FF2B5EF4-FFF2-40B4-BE49-F238E27FC236}">
                <a16:creationId xmlns:a16="http://schemas.microsoft.com/office/drawing/2014/main" id="{34DF38B2-C995-48F8-B96C-7C690FA8C001}"/>
              </a:ext>
            </a:extLst>
          </p:cNvPr>
          <p:cNvSpPr/>
          <p:nvPr/>
        </p:nvSpPr>
        <p:spPr>
          <a:xfrm>
            <a:off x="695325" y="1774994"/>
            <a:ext cx="10801350" cy="3586634"/>
          </a:xfrm>
          <a:prstGeom prst="wedgeRectCallout">
            <a:avLst>
              <a:gd name="adj1" fmla="val -33431"/>
              <a:gd name="adj2" fmla="val 63254"/>
            </a:avLst>
          </a:prstGeom>
          <a:solidFill>
            <a:schemeClr val="bg1"/>
          </a:solidFill>
          <a:ln>
            <a:noFill/>
          </a:ln>
          <a:effectLst>
            <a:outerShdw blurRad="127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cs typeface="+mn-ea"/>
              <a:sym typeface="+mn-lt"/>
            </a:endParaRPr>
          </a:p>
        </p:txBody>
      </p:sp>
      <p:sp>
        <p:nvSpPr>
          <p:cNvPr id="34" name="文本框 33">
            <a:extLst>
              <a:ext uri="{FF2B5EF4-FFF2-40B4-BE49-F238E27FC236}">
                <a16:creationId xmlns:a16="http://schemas.microsoft.com/office/drawing/2014/main" id="{BC5A98E2-0638-44D3-AC7F-0950AA8DFC01}"/>
              </a:ext>
            </a:extLst>
          </p:cNvPr>
          <p:cNvSpPr txBox="1"/>
          <p:nvPr/>
        </p:nvSpPr>
        <p:spPr>
          <a:xfrm>
            <a:off x="2135758" y="2486784"/>
            <a:ext cx="2608406" cy="873957"/>
          </a:xfrm>
          <a:prstGeom prst="rect">
            <a:avLst/>
          </a:prstGeom>
          <a:noFill/>
        </p:spPr>
        <p:txBody>
          <a:bodyPr wrap="square" rtlCol="0">
            <a:spAutoFit/>
          </a:bodyPr>
          <a:lstStyle/>
          <a:p>
            <a:pPr>
              <a:lnSpc>
                <a:spcPct val="150000"/>
              </a:lnSpc>
            </a:pPr>
            <a:r>
              <a:rPr lang="zh-CN" altLang="en-US" dirty="0">
                <a:solidFill>
                  <a:schemeClr val="tx1">
                    <a:lumMod val="75000"/>
                    <a:lumOff val="25000"/>
                  </a:schemeClr>
                </a:solidFill>
                <a:cs typeface="+mn-ea"/>
                <a:sym typeface="+mn-lt"/>
              </a:rPr>
              <a:t>请在这里输入你的内容</a:t>
            </a:r>
            <a:endParaRPr lang="en-US" altLang="zh-CN" dirty="0">
              <a:solidFill>
                <a:schemeClr val="tx1">
                  <a:lumMod val="75000"/>
                  <a:lumOff val="25000"/>
                </a:schemeClr>
              </a:solidFill>
              <a:cs typeface="+mn-ea"/>
              <a:sym typeface="+mn-lt"/>
            </a:endParaRPr>
          </a:p>
          <a:p>
            <a:pPr>
              <a:lnSpc>
                <a:spcPct val="150000"/>
              </a:lnSpc>
            </a:pPr>
            <a:r>
              <a:rPr lang="zh-CN" altLang="en-US" dirty="0">
                <a:solidFill>
                  <a:schemeClr val="tx1">
                    <a:lumMod val="75000"/>
                    <a:lumOff val="25000"/>
                  </a:schemeClr>
                </a:solidFill>
                <a:cs typeface="+mn-ea"/>
                <a:sym typeface="+mn-lt"/>
              </a:rPr>
              <a:t>请在这里输入你的内容</a:t>
            </a:r>
            <a:endParaRPr lang="en-US" altLang="zh-CN" dirty="0">
              <a:solidFill>
                <a:schemeClr val="tx1">
                  <a:lumMod val="75000"/>
                  <a:lumOff val="25000"/>
                </a:schemeClr>
              </a:solidFill>
              <a:cs typeface="+mn-ea"/>
              <a:sym typeface="+mn-lt"/>
            </a:endParaRPr>
          </a:p>
        </p:txBody>
      </p:sp>
      <p:sp>
        <p:nvSpPr>
          <p:cNvPr id="6" name="矩形 5">
            <a:extLst>
              <a:ext uri="{FF2B5EF4-FFF2-40B4-BE49-F238E27FC236}">
                <a16:creationId xmlns:a16="http://schemas.microsoft.com/office/drawing/2014/main" id="{ECAD74CD-098A-42C7-BEB9-EC854B27E5B9}"/>
              </a:ext>
            </a:extLst>
          </p:cNvPr>
          <p:cNvSpPr/>
          <p:nvPr/>
        </p:nvSpPr>
        <p:spPr>
          <a:xfrm>
            <a:off x="1299742" y="2004353"/>
            <a:ext cx="1569660" cy="49225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cs typeface="+mn-ea"/>
              <a:sym typeface="+mn-lt"/>
            </a:endParaRPr>
          </a:p>
        </p:txBody>
      </p:sp>
      <p:sp>
        <p:nvSpPr>
          <p:cNvPr id="35" name="文本框 34">
            <a:extLst>
              <a:ext uri="{FF2B5EF4-FFF2-40B4-BE49-F238E27FC236}">
                <a16:creationId xmlns:a16="http://schemas.microsoft.com/office/drawing/2014/main" id="{7395D083-F449-4543-AAE1-2CE8B0B1AA64}"/>
              </a:ext>
            </a:extLst>
          </p:cNvPr>
          <p:cNvSpPr txBox="1"/>
          <p:nvPr/>
        </p:nvSpPr>
        <p:spPr>
          <a:xfrm>
            <a:off x="1333027" y="2027503"/>
            <a:ext cx="1569660" cy="461665"/>
          </a:xfrm>
          <a:prstGeom prst="rect">
            <a:avLst/>
          </a:prstGeom>
          <a:noFill/>
        </p:spPr>
        <p:txBody>
          <a:bodyPr wrap="none" rtlCol="0">
            <a:spAutoFit/>
          </a:bodyPr>
          <a:lstStyle/>
          <a:p>
            <a:r>
              <a:rPr lang="zh-CN" altLang="en-US" sz="2400" b="1" spc="300" dirty="0">
                <a:gradFill flip="none" rotWithShape="1">
                  <a:gsLst>
                    <a:gs pos="60000">
                      <a:schemeClr val="bg1"/>
                    </a:gs>
                    <a:gs pos="100000">
                      <a:schemeClr val="accent1"/>
                    </a:gs>
                  </a:gsLst>
                  <a:lin ang="5400000" scaled="1"/>
                  <a:tileRect/>
                </a:gradFill>
                <a:cs typeface="+mn-ea"/>
                <a:sym typeface="+mn-lt"/>
              </a:rPr>
              <a:t>您的标题</a:t>
            </a:r>
          </a:p>
        </p:txBody>
      </p:sp>
      <p:sp>
        <p:nvSpPr>
          <p:cNvPr id="17" name="文本框 16">
            <a:extLst>
              <a:ext uri="{FF2B5EF4-FFF2-40B4-BE49-F238E27FC236}">
                <a16:creationId xmlns:a16="http://schemas.microsoft.com/office/drawing/2014/main" id="{BB804624-8141-4049-9B76-733F4BD961DB}"/>
              </a:ext>
            </a:extLst>
          </p:cNvPr>
          <p:cNvSpPr txBox="1"/>
          <p:nvPr/>
        </p:nvSpPr>
        <p:spPr>
          <a:xfrm>
            <a:off x="2135758" y="4198321"/>
            <a:ext cx="2608406" cy="873957"/>
          </a:xfrm>
          <a:prstGeom prst="rect">
            <a:avLst/>
          </a:prstGeom>
          <a:noFill/>
        </p:spPr>
        <p:txBody>
          <a:bodyPr wrap="square" rtlCol="0">
            <a:spAutoFit/>
          </a:bodyPr>
          <a:lstStyle/>
          <a:p>
            <a:pPr>
              <a:lnSpc>
                <a:spcPct val="150000"/>
              </a:lnSpc>
            </a:pPr>
            <a:r>
              <a:rPr lang="zh-CN" altLang="en-US" dirty="0">
                <a:solidFill>
                  <a:schemeClr val="tx1">
                    <a:lumMod val="75000"/>
                    <a:lumOff val="25000"/>
                  </a:schemeClr>
                </a:solidFill>
                <a:cs typeface="+mn-ea"/>
                <a:sym typeface="+mn-lt"/>
              </a:rPr>
              <a:t>请在这里输入你的内容</a:t>
            </a:r>
            <a:endParaRPr lang="en-US" altLang="zh-CN" dirty="0">
              <a:solidFill>
                <a:schemeClr val="tx1">
                  <a:lumMod val="75000"/>
                  <a:lumOff val="25000"/>
                </a:schemeClr>
              </a:solidFill>
              <a:cs typeface="+mn-ea"/>
              <a:sym typeface="+mn-lt"/>
            </a:endParaRPr>
          </a:p>
          <a:p>
            <a:pPr>
              <a:lnSpc>
                <a:spcPct val="150000"/>
              </a:lnSpc>
            </a:pPr>
            <a:r>
              <a:rPr lang="zh-CN" altLang="en-US" dirty="0">
                <a:solidFill>
                  <a:schemeClr val="tx1">
                    <a:lumMod val="75000"/>
                    <a:lumOff val="25000"/>
                  </a:schemeClr>
                </a:solidFill>
                <a:cs typeface="+mn-ea"/>
                <a:sym typeface="+mn-lt"/>
              </a:rPr>
              <a:t>请在这里输入你的内容</a:t>
            </a:r>
            <a:endParaRPr lang="en-US" altLang="zh-CN" dirty="0">
              <a:solidFill>
                <a:schemeClr val="tx1">
                  <a:lumMod val="75000"/>
                  <a:lumOff val="25000"/>
                </a:schemeClr>
              </a:solidFill>
              <a:cs typeface="+mn-ea"/>
              <a:sym typeface="+mn-lt"/>
            </a:endParaRPr>
          </a:p>
        </p:txBody>
      </p:sp>
      <p:sp>
        <p:nvSpPr>
          <p:cNvPr id="18" name="矩形 17">
            <a:extLst>
              <a:ext uri="{FF2B5EF4-FFF2-40B4-BE49-F238E27FC236}">
                <a16:creationId xmlns:a16="http://schemas.microsoft.com/office/drawing/2014/main" id="{60099F4D-9288-4E6C-B968-62B4022A6773}"/>
              </a:ext>
            </a:extLst>
          </p:cNvPr>
          <p:cNvSpPr/>
          <p:nvPr/>
        </p:nvSpPr>
        <p:spPr>
          <a:xfrm>
            <a:off x="1299742" y="3715890"/>
            <a:ext cx="1569660" cy="49225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cs typeface="+mn-ea"/>
              <a:sym typeface="+mn-lt"/>
            </a:endParaRPr>
          </a:p>
        </p:txBody>
      </p:sp>
      <p:sp>
        <p:nvSpPr>
          <p:cNvPr id="19" name="文本框 18">
            <a:extLst>
              <a:ext uri="{FF2B5EF4-FFF2-40B4-BE49-F238E27FC236}">
                <a16:creationId xmlns:a16="http://schemas.microsoft.com/office/drawing/2014/main" id="{58547C9A-ED23-4E90-AEBB-246DA4C74BFC}"/>
              </a:ext>
            </a:extLst>
          </p:cNvPr>
          <p:cNvSpPr txBox="1"/>
          <p:nvPr/>
        </p:nvSpPr>
        <p:spPr>
          <a:xfrm>
            <a:off x="1333027" y="3739040"/>
            <a:ext cx="1569660" cy="461665"/>
          </a:xfrm>
          <a:prstGeom prst="rect">
            <a:avLst/>
          </a:prstGeom>
          <a:noFill/>
        </p:spPr>
        <p:txBody>
          <a:bodyPr wrap="none" rtlCol="0">
            <a:spAutoFit/>
          </a:bodyPr>
          <a:lstStyle/>
          <a:p>
            <a:r>
              <a:rPr lang="zh-CN" altLang="en-US" sz="2400" b="1" spc="300" dirty="0">
                <a:gradFill flip="none" rotWithShape="1">
                  <a:gsLst>
                    <a:gs pos="60000">
                      <a:schemeClr val="bg1"/>
                    </a:gs>
                    <a:gs pos="100000">
                      <a:schemeClr val="accent1"/>
                    </a:gs>
                  </a:gsLst>
                  <a:lin ang="5400000" scaled="1"/>
                  <a:tileRect/>
                </a:gradFill>
                <a:cs typeface="+mn-ea"/>
                <a:sym typeface="+mn-lt"/>
              </a:rPr>
              <a:t>您的标题</a:t>
            </a:r>
          </a:p>
        </p:txBody>
      </p:sp>
      <p:pic>
        <p:nvPicPr>
          <p:cNvPr id="3" name="图片 2">
            <a:extLst>
              <a:ext uri="{FF2B5EF4-FFF2-40B4-BE49-F238E27FC236}">
                <a16:creationId xmlns:a16="http://schemas.microsoft.com/office/drawing/2014/main" id="{379C3B08-41C9-4C78-943E-055E8A10E476}"/>
              </a:ext>
            </a:extLst>
          </p:cNvPr>
          <p:cNvPicPr>
            <a:picLocks noChangeAspect="1"/>
          </p:cNvPicPr>
          <p:nvPr/>
        </p:nvPicPr>
        <p:blipFill rotWithShape="1">
          <a:blip r:embed="rId2">
            <a:extLst>
              <a:ext uri="{28A0092B-C50C-407E-A947-70E740481C1C}">
                <a14:useLocalDpi xmlns:a14="http://schemas.microsoft.com/office/drawing/2010/main" val="0"/>
              </a:ext>
            </a:extLst>
          </a:blip>
          <a:srcRect l="26479" r="40364"/>
          <a:stretch/>
        </p:blipFill>
        <p:spPr>
          <a:xfrm>
            <a:off x="5233936" y="1197210"/>
            <a:ext cx="2835400" cy="4810161"/>
          </a:xfrm>
          <a:prstGeom prst="rect">
            <a:avLst/>
          </a:prstGeom>
          <a:solidFill>
            <a:schemeClr val="accent1"/>
          </a:solidFill>
          <a:ln w="28575">
            <a:solidFill>
              <a:schemeClr val="bg1"/>
            </a:solidFill>
          </a:ln>
          <a:effectLst>
            <a:outerShdw blurRad="190500" sx="98000" sy="98000" algn="ctr" rotWithShape="0">
              <a:prstClr val="black">
                <a:alpha val="40000"/>
              </a:prstClr>
            </a:outerShdw>
          </a:effectLst>
        </p:spPr>
      </p:pic>
      <p:pic>
        <p:nvPicPr>
          <p:cNvPr id="7" name="图片 6">
            <a:extLst>
              <a:ext uri="{FF2B5EF4-FFF2-40B4-BE49-F238E27FC236}">
                <a16:creationId xmlns:a16="http://schemas.microsoft.com/office/drawing/2014/main" id="{ADEDA82B-EEFF-493B-A00B-5A84B99451A4}"/>
              </a:ext>
            </a:extLst>
          </p:cNvPr>
          <p:cNvPicPr>
            <a:picLocks noChangeAspect="1"/>
          </p:cNvPicPr>
          <p:nvPr/>
        </p:nvPicPr>
        <p:blipFill rotWithShape="1">
          <a:blip r:embed="rId3">
            <a:extLst>
              <a:ext uri="{28A0092B-C50C-407E-A947-70E740481C1C}">
                <a14:useLocalDpi xmlns:a14="http://schemas.microsoft.com/office/drawing/2010/main" val="0"/>
              </a:ext>
            </a:extLst>
          </a:blip>
          <a:srcRect l="34224" r="32955"/>
          <a:stretch/>
        </p:blipFill>
        <p:spPr>
          <a:xfrm>
            <a:off x="8413541" y="1201158"/>
            <a:ext cx="2835473" cy="4859502"/>
          </a:xfrm>
          <a:prstGeom prst="rect">
            <a:avLst/>
          </a:prstGeom>
          <a:solidFill>
            <a:schemeClr val="accent1"/>
          </a:solidFill>
          <a:ln w="28575">
            <a:solidFill>
              <a:schemeClr val="bg1"/>
            </a:solidFill>
          </a:ln>
          <a:effectLst>
            <a:outerShdw blurRad="190500" sx="98000" sy="98000" algn="ctr" rotWithShape="0">
              <a:prstClr val="black">
                <a:alpha val="40000"/>
              </a:prstClr>
            </a:outerShdw>
          </a:effectLst>
        </p:spPr>
      </p:pic>
      <p:pic>
        <p:nvPicPr>
          <p:cNvPr id="5" name="图形 4" descr="男性">
            <a:extLst>
              <a:ext uri="{FF2B5EF4-FFF2-40B4-BE49-F238E27FC236}">
                <a16:creationId xmlns:a16="http://schemas.microsoft.com/office/drawing/2014/main" id="{2479A84C-FB30-4C64-BA43-1E5DBF0F6C4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32438" y="2608794"/>
            <a:ext cx="744090" cy="744090"/>
          </a:xfrm>
          <a:prstGeom prst="rect">
            <a:avLst/>
          </a:prstGeom>
        </p:spPr>
      </p:pic>
      <p:pic>
        <p:nvPicPr>
          <p:cNvPr id="9" name="图形 8" descr="女性">
            <a:extLst>
              <a:ext uri="{FF2B5EF4-FFF2-40B4-BE49-F238E27FC236}">
                <a16:creationId xmlns:a16="http://schemas.microsoft.com/office/drawing/2014/main" id="{3F6D6FE4-C183-463C-9BD5-E157A2676F5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328015" y="4280634"/>
            <a:ext cx="744090" cy="744090"/>
          </a:xfrm>
          <a:prstGeom prst="rect">
            <a:avLst/>
          </a:prstGeom>
        </p:spPr>
      </p:pic>
      <p:pic>
        <p:nvPicPr>
          <p:cNvPr id="20" name="图片 19">
            <a:hlinkClick r:id="rId8"/>
            <a:extLst>
              <a:ext uri="{FF2B5EF4-FFF2-40B4-BE49-F238E27FC236}">
                <a16:creationId xmlns:a16="http://schemas.microsoft.com/office/drawing/2014/main" id="{8365632E-E2E3-4F57-AA5E-D70CA60DF6AE}"/>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999319" y="6583803"/>
            <a:ext cx="1497356" cy="197651"/>
          </a:xfrm>
          <a:prstGeom prst="rect">
            <a:avLst/>
          </a:prstGeom>
        </p:spPr>
      </p:pic>
    </p:spTree>
    <p:extLst>
      <p:ext uri="{BB962C8B-B14F-4D97-AF65-F5344CB8AC3E}">
        <p14:creationId xmlns:p14="http://schemas.microsoft.com/office/powerpoint/2010/main" val="3563155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圆角 12">
            <a:extLst>
              <a:ext uri="{FF2B5EF4-FFF2-40B4-BE49-F238E27FC236}">
                <a16:creationId xmlns:a16="http://schemas.microsoft.com/office/drawing/2014/main" id="{05345D02-FA51-4989-982F-B400C548C9E5}"/>
              </a:ext>
            </a:extLst>
          </p:cNvPr>
          <p:cNvSpPr/>
          <p:nvPr/>
        </p:nvSpPr>
        <p:spPr>
          <a:xfrm>
            <a:off x="6897531" y="2875280"/>
            <a:ext cx="3606800" cy="3098800"/>
          </a:xfrm>
          <a:prstGeom prst="roundRect">
            <a:avLst>
              <a:gd name="adj" fmla="val 4208"/>
            </a:avLst>
          </a:prstGeom>
          <a:solidFill>
            <a:schemeClr val="bg1"/>
          </a:solidFill>
          <a:ln>
            <a:noFill/>
          </a:ln>
          <a:effectLst>
            <a:outerShdw blurRad="127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cs typeface="+mn-ea"/>
              <a:sym typeface="+mn-lt"/>
            </a:endParaRPr>
          </a:p>
        </p:txBody>
      </p:sp>
      <p:sp>
        <p:nvSpPr>
          <p:cNvPr id="21" name="矩形: 圆角 20">
            <a:extLst>
              <a:ext uri="{FF2B5EF4-FFF2-40B4-BE49-F238E27FC236}">
                <a16:creationId xmlns:a16="http://schemas.microsoft.com/office/drawing/2014/main" id="{9BA4F630-F75A-4269-9E2D-47A7B666478F}"/>
              </a:ext>
            </a:extLst>
          </p:cNvPr>
          <p:cNvSpPr/>
          <p:nvPr/>
        </p:nvSpPr>
        <p:spPr>
          <a:xfrm>
            <a:off x="1687671" y="2875280"/>
            <a:ext cx="3606800" cy="3098800"/>
          </a:xfrm>
          <a:prstGeom prst="roundRect">
            <a:avLst>
              <a:gd name="adj" fmla="val 4208"/>
            </a:avLst>
          </a:prstGeom>
          <a:solidFill>
            <a:schemeClr val="bg1"/>
          </a:solidFill>
          <a:ln>
            <a:noFill/>
          </a:ln>
          <a:effectLst>
            <a:outerShdw blurRad="127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cs typeface="+mn-ea"/>
              <a:sym typeface="+mn-lt"/>
            </a:endParaRPr>
          </a:p>
        </p:txBody>
      </p:sp>
      <p:sp>
        <p:nvSpPr>
          <p:cNvPr id="2" name="文本占位符 1">
            <a:extLst>
              <a:ext uri="{FF2B5EF4-FFF2-40B4-BE49-F238E27FC236}">
                <a16:creationId xmlns:a16="http://schemas.microsoft.com/office/drawing/2014/main" id="{6EC7FE56-6CFB-417B-96D4-01E7A9907C79}"/>
              </a:ext>
            </a:extLst>
          </p:cNvPr>
          <p:cNvSpPr>
            <a:spLocks noGrp="1"/>
          </p:cNvSpPr>
          <p:nvPr>
            <p:ph type="body" sz="quarter" idx="10"/>
          </p:nvPr>
        </p:nvSpPr>
        <p:spPr/>
        <p:txBody>
          <a:bodyPr/>
          <a:lstStyle/>
          <a:p>
            <a:r>
              <a:rPr lang="zh-CN" altLang="en-US" dirty="0">
                <a:cs typeface="+mn-ea"/>
                <a:sym typeface="+mn-lt"/>
              </a:rPr>
              <a:t>两段图文类</a:t>
            </a:r>
          </a:p>
        </p:txBody>
      </p:sp>
      <p:pic>
        <p:nvPicPr>
          <p:cNvPr id="20" name="图片占位符 19">
            <a:extLst>
              <a:ext uri="{FF2B5EF4-FFF2-40B4-BE49-F238E27FC236}">
                <a16:creationId xmlns:a16="http://schemas.microsoft.com/office/drawing/2014/main" id="{5AC7F942-F487-4701-BBF4-DD6DCA10E3F0}"/>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a:stretch/>
        </p:blipFill>
        <p:spPr>
          <a:xfrm>
            <a:off x="1691766" y="1391920"/>
            <a:ext cx="3598612" cy="1849438"/>
          </a:xfrm>
          <a:prstGeom prst="round2SameRect">
            <a:avLst/>
          </a:prstGeom>
          <a:solidFill>
            <a:schemeClr val="bg1"/>
          </a:solidFill>
          <a:ln w="28575">
            <a:noFill/>
          </a:ln>
          <a:effectLst>
            <a:outerShdw blurRad="127000" algn="ctr" rotWithShape="0">
              <a:prstClr val="black">
                <a:alpha val="40000"/>
              </a:prstClr>
            </a:outerShdw>
          </a:effectLst>
        </p:spPr>
      </p:pic>
      <p:sp>
        <p:nvSpPr>
          <p:cNvPr id="23" name="椭圆 22">
            <a:extLst>
              <a:ext uri="{FF2B5EF4-FFF2-40B4-BE49-F238E27FC236}">
                <a16:creationId xmlns:a16="http://schemas.microsoft.com/office/drawing/2014/main" id="{F0BEB716-F6A3-49BC-9527-F8E94FBAE28D}"/>
              </a:ext>
            </a:extLst>
          </p:cNvPr>
          <p:cNvSpPr/>
          <p:nvPr/>
        </p:nvSpPr>
        <p:spPr>
          <a:xfrm>
            <a:off x="3226911" y="2977198"/>
            <a:ext cx="528320" cy="528320"/>
          </a:xfrm>
          <a:prstGeom prst="ellipse">
            <a:avLst/>
          </a:prstGeom>
          <a:solidFill>
            <a:schemeClr val="accent1"/>
          </a:solidFill>
          <a:ln>
            <a:noFill/>
          </a:ln>
          <a:effectLst>
            <a:outerShdw blurRad="127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dirty="0">
                <a:gradFill>
                  <a:gsLst>
                    <a:gs pos="62000">
                      <a:schemeClr val="bg1"/>
                    </a:gs>
                    <a:gs pos="100000">
                      <a:schemeClr val="accent1">
                        <a:alpha val="0"/>
                      </a:schemeClr>
                    </a:gs>
                  </a:gsLst>
                  <a:path path="circle">
                    <a:fillToRect r="100000" b="100000"/>
                  </a:path>
                </a:gradFill>
                <a:cs typeface="+mn-ea"/>
                <a:sym typeface="+mn-lt"/>
              </a:rPr>
              <a:t>1</a:t>
            </a:r>
            <a:endParaRPr lang="zh-CN" altLang="en-US" dirty="0">
              <a:gradFill>
                <a:gsLst>
                  <a:gs pos="62000">
                    <a:schemeClr val="bg1"/>
                  </a:gs>
                  <a:gs pos="100000">
                    <a:schemeClr val="accent1">
                      <a:alpha val="0"/>
                    </a:schemeClr>
                  </a:gs>
                </a:gsLst>
                <a:path path="circle">
                  <a:fillToRect r="100000" b="100000"/>
                </a:path>
              </a:gradFill>
              <a:cs typeface="+mn-ea"/>
              <a:sym typeface="+mn-lt"/>
            </a:endParaRPr>
          </a:p>
        </p:txBody>
      </p:sp>
      <p:sp>
        <p:nvSpPr>
          <p:cNvPr id="25" name="文本框 24">
            <a:extLst>
              <a:ext uri="{FF2B5EF4-FFF2-40B4-BE49-F238E27FC236}">
                <a16:creationId xmlns:a16="http://schemas.microsoft.com/office/drawing/2014/main" id="{36DB2D71-0295-4D5F-8CB4-E0F62AE78EC2}"/>
              </a:ext>
            </a:extLst>
          </p:cNvPr>
          <p:cNvSpPr txBox="1"/>
          <p:nvPr/>
        </p:nvSpPr>
        <p:spPr>
          <a:xfrm>
            <a:off x="3052489" y="3648235"/>
            <a:ext cx="877163" cy="461665"/>
          </a:xfrm>
          <a:prstGeom prst="rect">
            <a:avLst/>
          </a:prstGeom>
          <a:noFill/>
        </p:spPr>
        <p:txBody>
          <a:bodyPr wrap="none" rtlCol="0">
            <a:spAutoFit/>
          </a:bodyPr>
          <a:lstStyle/>
          <a:p>
            <a:pPr algn="ctr"/>
            <a:r>
              <a:rPr lang="zh-CN" altLang="en-US" sz="2400" b="1" spc="300" dirty="0">
                <a:solidFill>
                  <a:schemeClr val="accent1"/>
                </a:solidFill>
                <a:cs typeface="+mn-ea"/>
                <a:sym typeface="+mn-lt"/>
              </a:rPr>
              <a:t>标题</a:t>
            </a:r>
          </a:p>
        </p:txBody>
      </p:sp>
      <p:sp>
        <p:nvSpPr>
          <p:cNvPr id="26" name="文本框 25">
            <a:extLst>
              <a:ext uri="{FF2B5EF4-FFF2-40B4-BE49-F238E27FC236}">
                <a16:creationId xmlns:a16="http://schemas.microsoft.com/office/drawing/2014/main" id="{41574FDE-6D2A-482F-B217-51E9FC7C627C}"/>
              </a:ext>
            </a:extLst>
          </p:cNvPr>
          <p:cNvSpPr txBox="1"/>
          <p:nvPr/>
        </p:nvSpPr>
        <p:spPr>
          <a:xfrm>
            <a:off x="8262348" y="3648235"/>
            <a:ext cx="877163" cy="461665"/>
          </a:xfrm>
          <a:prstGeom prst="rect">
            <a:avLst/>
          </a:prstGeom>
          <a:noFill/>
        </p:spPr>
        <p:txBody>
          <a:bodyPr wrap="none" rtlCol="0">
            <a:spAutoFit/>
          </a:bodyPr>
          <a:lstStyle/>
          <a:p>
            <a:pPr algn="ctr"/>
            <a:r>
              <a:rPr lang="zh-CN" altLang="en-US" sz="2400" b="1" spc="300" dirty="0">
                <a:solidFill>
                  <a:schemeClr val="accent1"/>
                </a:solidFill>
                <a:cs typeface="+mn-ea"/>
                <a:sym typeface="+mn-lt"/>
              </a:rPr>
              <a:t>标题</a:t>
            </a:r>
          </a:p>
        </p:txBody>
      </p:sp>
      <p:sp>
        <p:nvSpPr>
          <p:cNvPr id="27" name="文本框 26">
            <a:extLst>
              <a:ext uri="{FF2B5EF4-FFF2-40B4-BE49-F238E27FC236}">
                <a16:creationId xmlns:a16="http://schemas.microsoft.com/office/drawing/2014/main" id="{1FC6033C-7BE2-4CFB-8465-8A24DA41A767}"/>
              </a:ext>
            </a:extLst>
          </p:cNvPr>
          <p:cNvSpPr txBox="1"/>
          <p:nvPr/>
        </p:nvSpPr>
        <p:spPr>
          <a:xfrm>
            <a:off x="2244575" y="4377319"/>
            <a:ext cx="2492990" cy="2118529"/>
          </a:xfrm>
          <a:prstGeom prst="rect">
            <a:avLst/>
          </a:prstGeom>
          <a:noFill/>
        </p:spPr>
        <p:txBody>
          <a:bodyPr wrap="none" rtlCol="0">
            <a:spAutoFit/>
          </a:bodyPr>
          <a:lstStyle/>
          <a:p>
            <a:pPr>
              <a:lnSpc>
                <a:spcPct val="150000"/>
              </a:lnSpc>
            </a:pPr>
            <a:r>
              <a:rPr lang="zh-CN" altLang="en-US" dirty="0">
                <a:solidFill>
                  <a:schemeClr val="tx1">
                    <a:lumMod val="75000"/>
                    <a:lumOff val="25000"/>
                  </a:schemeClr>
                </a:solidFill>
                <a:cs typeface="+mn-ea"/>
                <a:sym typeface="+mn-lt"/>
              </a:rPr>
              <a:t>请在这里输入你的内容</a:t>
            </a:r>
            <a:endParaRPr lang="en-US" altLang="zh-CN" dirty="0">
              <a:solidFill>
                <a:schemeClr val="tx1">
                  <a:lumMod val="75000"/>
                  <a:lumOff val="25000"/>
                </a:schemeClr>
              </a:solidFill>
              <a:cs typeface="+mn-ea"/>
              <a:sym typeface="+mn-lt"/>
            </a:endParaRPr>
          </a:p>
          <a:p>
            <a:pPr>
              <a:lnSpc>
                <a:spcPct val="150000"/>
              </a:lnSpc>
            </a:pPr>
            <a:r>
              <a:rPr lang="zh-CN" altLang="en-US" dirty="0">
                <a:solidFill>
                  <a:schemeClr val="tx1">
                    <a:lumMod val="75000"/>
                    <a:lumOff val="25000"/>
                  </a:schemeClr>
                </a:solidFill>
                <a:cs typeface="+mn-ea"/>
                <a:sym typeface="+mn-lt"/>
              </a:rPr>
              <a:t>请在这里输入你的内容</a:t>
            </a:r>
            <a:endParaRPr lang="en-US" altLang="zh-CN" dirty="0">
              <a:solidFill>
                <a:schemeClr val="tx1">
                  <a:lumMod val="75000"/>
                  <a:lumOff val="25000"/>
                </a:schemeClr>
              </a:solidFill>
              <a:cs typeface="+mn-ea"/>
              <a:sym typeface="+mn-lt"/>
            </a:endParaRPr>
          </a:p>
          <a:p>
            <a:pPr>
              <a:lnSpc>
                <a:spcPct val="150000"/>
              </a:lnSpc>
            </a:pPr>
            <a:r>
              <a:rPr lang="zh-CN" altLang="en-US" dirty="0">
                <a:solidFill>
                  <a:schemeClr val="tx1">
                    <a:lumMod val="75000"/>
                    <a:lumOff val="25000"/>
                  </a:schemeClr>
                </a:solidFill>
                <a:cs typeface="+mn-ea"/>
                <a:sym typeface="+mn-lt"/>
              </a:rPr>
              <a:t>请在这里输入你的内容</a:t>
            </a:r>
            <a:endParaRPr lang="en-US" altLang="zh-CN" dirty="0">
              <a:solidFill>
                <a:schemeClr val="tx1">
                  <a:lumMod val="75000"/>
                  <a:lumOff val="25000"/>
                </a:schemeClr>
              </a:solidFill>
              <a:cs typeface="+mn-ea"/>
              <a:sym typeface="+mn-lt"/>
            </a:endParaRPr>
          </a:p>
          <a:p>
            <a:pPr marL="285750" indent="-285750">
              <a:lnSpc>
                <a:spcPct val="150000"/>
              </a:lnSpc>
              <a:buFont typeface="Arial" panose="020B0604020202020204" pitchFamily="34" charset="0"/>
              <a:buChar char="•"/>
            </a:pPr>
            <a:endParaRPr lang="en-US" altLang="zh-CN" dirty="0">
              <a:solidFill>
                <a:schemeClr val="tx1">
                  <a:lumMod val="75000"/>
                  <a:lumOff val="25000"/>
                </a:schemeClr>
              </a:solidFill>
              <a:cs typeface="+mn-ea"/>
              <a:sym typeface="+mn-lt"/>
            </a:endParaRPr>
          </a:p>
          <a:p>
            <a:pPr>
              <a:lnSpc>
                <a:spcPct val="150000"/>
              </a:lnSpc>
            </a:pPr>
            <a:endParaRPr lang="en-US" altLang="zh-CN" dirty="0">
              <a:solidFill>
                <a:schemeClr val="tx1">
                  <a:lumMod val="75000"/>
                  <a:lumOff val="25000"/>
                </a:schemeClr>
              </a:solidFill>
              <a:cs typeface="+mn-ea"/>
              <a:sym typeface="+mn-lt"/>
            </a:endParaRPr>
          </a:p>
        </p:txBody>
      </p:sp>
      <p:sp>
        <p:nvSpPr>
          <p:cNvPr id="4" name="矩形: 对角圆角 3">
            <a:extLst>
              <a:ext uri="{FF2B5EF4-FFF2-40B4-BE49-F238E27FC236}">
                <a16:creationId xmlns:a16="http://schemas.microsoft.com/office/drawing/2014/main" id="{792CE665-AF15-4496-9C01-44171E34F5C7}"/>
              </a:ext>
            </a:extLst>
          </p:cNvPr>
          <p:cNvSpPr/>
          <p:nvPr/>
        </p:nvSpPr>
        <p:spPr>
          <a:xfrm>
            <a:off x="2912592" y="4213991"/>
            <a:ext cx="1156955" cy="122035"/>
          </a:xfrm>
          <a:prstGeom prst="round2DiagRect">
            <a:avLst>
              <a:gd name="adj1" fmla="val 50000"/>
              <a:gd name="adj2" fmla="val 0"/>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cs typeface="+mn-ea"/>
              <a:sym typeface="+mn-lt"/>
            </a:endParaRPr>
          </a:p>
        </p:txBody>
      </p:sp>
      <p:sp>
        <p:nvSpPr>
          <p:cNvPr id="16" name="矩形: 对角圆角 15">
            <a:extLst>
              <a:ext uri="{FF2B5EF4-FFF2-40B4-BE49-F238E27FC236}">
                <a16:creationId xmlns:a16="http://schemas.microsoft.com/office/drawing/2014/main" id="{EAAF2FE5-E572-40A1-B0BC-89CADAA5D959}"/>
              </a:ext>
            </a:extLst>
          </p:cNvPr>
          <p:cNvSpPr/>
          <p:nvPr/>
        </p:nvSpPr>
        <p:spPr>
          <a:xfrm>
            <a:off x="8122451" y="4213991"/>
            <a:ext cx="1156955" cy="122035"/>
          </a:xfrm>
          <a:prstGeom prst="round2DiagRect">
            <a:avLst>
              <a:gd name="adj1" fmla="val 50000"/>
              <a:gd name="adj2" fmla="val 0"/>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cs typeface="+mn-ea"/>
              <a:sym typeface="+mn-lt"/>
            </a:endParaRPr>
          </a:p>
        </p:txBody>
      </p:sp>
      <p:sp>
        <p:nvSpPr>
          <p:cNvPr id="17" name="文本框 16">
            <a:extLst>
              <a:ext uri="{FF2B5EF4-FFF2-40B4-BE49-F238E27FC236}">
                <a16:creationId xmlns:a16="http://schemas.microsoft.com/office/drawing/2014/main" id="{945E82F8-3281-4C7A-8045-7F75A7DF477A}"/>
              </a:ext>
            </a:extLst>
          </p:cNvPr>
          <p:cNvSpPr txBox="1"/>
          <p:nvPr/>
        </p:nvSpPr>
        <p:spPr>
          <a:xfrm>
            <a:off x="7450338" y="4377319"/>
            <a:ext cx="2492990" cy="2118529"/>
          </a:xfrm>
          <a:prstGeom prst="rect">
            <a:avLst/>
          </a:prstGeom>
          <a:noFill/>
        </p:spPr>
        <p:txBody>
          <a:bodyPr wrap="none" rtlCol="0">
            <a:spAutoFit/>
          </a:bodyPr>
          <a:lstStyle/>
          <a:p>
            <a:pPr>
              <a:lnSpc>
                <a:spcPct val="150000"/>
              </a:lnSpc>
            </a:pPr>
            <a:r>
              <a:rPr lang="zh-CN" altLang="en-US" dirty="0">
                <a:solidFill>
                  <a:schemeClr val="tx1">
                    <a:lumMod val="75000"/>
                    <a:lumOff val="25000"/>
                  </a:schemeClr>
                </a:solidFill>
                <a:cs typeface="+mn-ea"/>
                <a:sym typeface="+mn-lt"/>
              </a:rPr>
              <a:t>请在这里输入你的内容</a:t>
            </a:r>
            <a:endParaRPr lang="en-US" altLang="zh-CN" dirty="0">
              <a:solidFill>
                <a:schemeClr val="tx1">
                  <a:lumMod val="75000"/>
                  <a:lumOff val="25000"/>
                </a:schemeClr>
              </a:solidFill>
              <a:cs typeface="+mn-ea"/>
              <a:sym typeface="+mn-lt"/>
            </a:endParaRPr>
          </a:p>
          <a:p>
            <a:pPr>
              <a:lnSpc>
                <a:spcPct val="150000"/>
              </a:lnSpc>
            </a:pPr>
            <a:r>
              <a:rPr lang="zh-CN" altLang="en-US" dirty="0">
                <a:solidFill>
                  <a:schemeClr val="tx1">
                    <a:lumMod val="75000"/>
                    <a:lumOff val="25000"/>
                  </a:schemeClr>
                </a:solidFill>
                <a:cs typeface="+mn-ea"/>
                <a:sym typeface="+mn-lt"/>
              </a:rPr>
              <a:t>请在这里输入你的内容</a:t>
            </a:r>
            <a:endParaRPr lang="en-US" altLang="zh-CN" dirty="0">
              <a:solidFill>
                <a:schemeClr val="tx1">
                  <a:lumMod val="75000"/>
                  <a:lumOff val="25000"/>
                </a:schemeClr>
              </a:solidFill>
              <a:cs typeface="+mn-ea"/>
              <a:sym typeface="+mn-lt"/>
            </a:endParaRPr>
          </a:p>
          <a:p>
            <a:pPr>
              <a:lnSpc>
                <a:spcPct val="150000"/>
              </a:lnSpc>
            </a:pPr>
            <a:r>
              <a:rPr lang="zh-CN" altLang="en-US" dirty="0">
                <a:solidFill>
                  <a:schemeClr val="tx1">
                    <a:lumMod val="75000"/>
                    <a:lumOff val="25000"/>
                  </a:schemeClr>
                </a:solidFill>
                <a:cs typeface="+mn-ea"/>
                <a:sym typeface="+mn-lt"/>
              </a:rPr>
              <a:t>请在这里输入你的内容</a:t>
            </a:r>
            <a:endParaRPr lang="en-US" altLang="zh-CN" dirty="0">
              <a:solidFill>
                <a:schemeClr val="tx1">
                  <a:lumMod val="75000"/>
                  <a:lumOff val="25000"/>
                </a:schemeClr>
              </a:solidFill>
              <a:cs typeface="+mn-ea"/>
              <a:sym typeface="+mn-lt"/>
            </a:endParaRPr>
          </a:p>
          <a:p>
            <a:pPr marL="285750" indent="-285750">
              <a:lnSpc>
                <a:spcPct val="150000"/>
              </a:lnSpc>
              <a:buFont typeface="Arial" panose="020B0604020202020204" pitchFamily="34" charset="0"/>
              <a:buChar char="•"/>
            </a:pPr>
            <a:endParaRPr lang="en-US" altLang="zh-CN" dirty="0">
              <a:solidFill>
                <a:schemeClr val="tx1">
                  <a:lumMod val="75000"/>
                  <a:lumOff val="25000"/>
                </a:schemeClr>
              </a:solidFill>
              <a:cs typeface="+mn-ea"/>
              <a:sym typeface="+mn-lt"/>
            </a:endParaRPr>
          </a:p>
          <a:p>
            <a:pPr>
              <a:lnSpc>
                <a:spcPct val="150000"/>
              </a:lnSpc>
            </a:pPr>
            <a:endParaRPr lang="en-US" altLang="zh-CN" dirty="0">
              <a:solidFill>
                <a:schemeClr val="tx1">
                  <a:lumMod val="75000"/>
                  <a:lumOff val="25000"/>
                </a:schemeClr>
              </a:solidFill>
              <a:cs typeface="+mn-ea"/>
              <a:sym typeface="+mn-lt"/>
            </a:endParaRPr>
          </a:p>
        </p:txBody>
      </p:sp>
      <p:pic>
        <p:nvPicPr>
          <p:cNvPr id="19" name="图片占位符 19">
            <a:extLst>
              <a:ext uri="{FF2B5EF4-FFF2-40B4-BE49-F238E27FC236}">
                <a16:creationId xmlns:a16="http://schemas.microsoft.com/office/drawing/2014/main" id="{6C393492-66A2-4E76-A3ED-3C4928F9685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893439" y="1391920"/>
            <a:ext cx="3606788" cy="1849438"/>
          </a:xfrm>
          <a:prstGeom prst="round2SameRect">
            <a:avLst/>
          </a:prstGeom>
          <a:solidFill>
            <a:schemeClr val="bg1"/>
          </a:solidFill>
          <a:ln w="28575">
            <a:noFill/>
          </a:ln>
          <a:effectLst>
            <a:outerShdw blurRad="127000" algn="ctr" rotWithShape="0">
              <a:prstClr val="black">
                <a:alpha val="40000"/>
              </a:prstClr>
            </a:outerShdw>
          </a:effectLst>
        </p:spPr>
      </p:pic>
      <p:sp>
        <p:nvSpPr>
          <p:cNvPr id="33" name="椭圆 32">
            <a:extLst>
              <a:ext uri="{FF2B5EF4-FFF2-40B4-BE49-F238E27FC236}">
                <a16:creationId xmlns:a16="http://schemas.microsoft.com/office/drawing/2014/main" id="{144CBF3D-AC00-46CD-B907-6869EDD655EA}"/>
              </a:ext>
            </a:extLst>
          </p:cNvPr>
          <p:cNvSpPr/>
          <p:nvPr/>
        </p:nvSpPr>
        <p:spPr>
          <a:xfrm>
            <a:off x="8436769" y="2977198"/>
            <a:ext cx="528320" cy="528320"/>
          </a:xfrm>
          <a:prstGeom prst="ellipse">
            <a:avLst/>
          </a:prstGeom>
          <a:solidFill>
            <a:schemeClr val="accent1"/>
          </a:solidFill>
          <a:ln>
            <a:noFill/>
          </a:ln>
          <a:effectLst>
            <a:outerShdw blurRad="127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dirty="0">
                <a:gradFill>
                  <a:gsLst>
                    <a:gs pos="62000">
                      <a:schemeClr val="bg1"/>
                    </a:gs>
                    <a:gs pos="100000">
                      <a:schemeClr val="accent1">
                        <a:alpha val="0"/>
                      </a:schemeClr>
                    </a:gs>
                  </a:gsLst>
                  <a:path path="circle">
                    <a:fillToRect r="100000" b="100000"/>
                  </a:path>
                </a:gradFill>
                <a:cs typeface="+mn-ea"/>
                <a:sym typeface="+mn-lt"/>
              </a:rPr>
              <a:t>2</a:t>
            </a:r>
            <a:endParaRPr lang="zh-CN" altLang="en-US" dirty="0">
              <a:gradFill>
                <a:gsLst>
                  <a:gs pos="62000">
                    <a:schemeClr val="bg1"/>
                  </a:gs>
                  <a:gs pos="100000">
                    <a:schemeClr val="accent1">
                      <a:alpha val="0"/>
                    </a:schemeClr>
                  </a:gs>
                </a:gsLst>
                <a:path path="circle">
                  <a:fillToRect r="100000" b="100000"/>
                </a:path>
              </a:gradFill>
              <a:cs typeface="+mn-ea"/>
              <a:sym typeface="+mn-lt"/>
            </a:endParaRPr>
          </a:p>
        </p:txBody>
      </p:sp>
      <p:pic>
        <p:nvPicPr>
          <p:cNvPr id="22" name="图片 21">
            <a:hlinkClick r:id="rId3"/>
            <a:extLst>
              <a:ext uri="{FF2B5EF4-FFF2-40B4-BE49-F238E27FC236}">
                <a16:creationId xmlns:a16="http://schemas.microsoft.com/office/drawing/2014/main" id="{767EEC47-2714-4FA0-91E0-CA052CCF15E8}"/>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999319" y="6583803"/>
            <a:ext cx="1497356" cy="197651"/>
          </a:xfrm>
          <a:prstGeom prst="rect">
            <a:avLst/>
          </a:prstGeom>
        </p:spPr>
      </p:pic>
    </p:spTree>
    <p:extLst>
      <p:ext uri="{BB962C8B-B14F-4D97-AF65-F5344CB8AC3E}">
        <p14:creationId xmlns:p14="http://schemas.microsoft.com/office/powerpoint/2010/main" val="2784561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85905B8E-3BAD-4E4A-B787-C1615650E008}"/>
              </a:ext>
            </a:extLst>
          </p:cNvPr>
          <p:cNvSpPr/>
          <p:nvPr/>
        </p:nvSpPr>
        <p:spPr>
          <a:xfrm>
            <a:off x="4012837" y="3650214"/>
            <a:ext cx="6965984" cy="2074260"/>
          </a:xfrm>
          <a:prstGeom prst="roundRect">
            <a:avLst>
              <a:gd name="adj" fmla="val 4422"/>
            </a:avLst>
          </a:prstGeom>
          <a:solidFill>
            <a:schemeClr val="bg1"/>
          </a:solidFill>
          <a:ln>
            <a:noFill/>
          </a:ln>
          <a:effectLst>
            <a:outerShdw blurRad="254000" sx="96000" sy="96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cs typeface="+mn-ea"/>
              <a:sym typeface="+mn-lt"/>
            </a:endParaRPr>
          </a:p>
        </p:txBody>
      </p:sp>
      <p:sp>
        <p:nvSpPr>
          <p:cNvPr id="6" name="矩形: 圆角 5">
            <a:extLst>
              <a:ext uri="{FF2B5EF4-FFF2-40B4-BE49-F238E27FC236}">
                <a16:creationId xmlns:a16="http://schemas.microsoft.com/office/drawing/2014/main" id="{345EB481-FF18-46A2-814F-4E06D6977651}"/>
              </a:ext>
            </a:extLst>
          </p:cNvPr>
          <p:cNvSpPr/>
          <p:nvPr/>
        </p:nvSpPr>
        <p:spPr>
          <a:xfrm>
            <a:off x="3254477" y="1532203"/>
            <a:ext cx="4991301" cy="1920680"/>
          </a:xfrm>
          <a:prstGeom prst="roundRect">
            <a:avLst>
              <a:gd name="adj" fmla="val 6616"/>
            </a:avLst>
          </a:prstGeom>
          <a:solidFill>
            <a:schemeClr val="accent1"/>
          </a:solidFill>
          <a:ln>
            <a:noFill/>
          </a:ln>
          <a:effectLst>
            <a:outerShdw blurRad="127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cs typeface="+mn-ea"/>
              <a:sym typeface="+mn-lt"/>
            </a:endParaRPr>
          </a:p>
        </p:txBody>
      </p:sp>
      <p:sp>
        <p:nvSpPr>
          <p:cNvPr id="2" name="文本占位符 1">
            <a:extLst>
              <a:ext uri="{FF2B5EF4-FFF2-40B4-BE49-F238E27FC236}">
                <a16:creationId xmlns:a16="http://schemas.microsoft.com/office/drawing/2014/main" id="{9ECAB3A7-E1C5-4DA4-9CFF-871B4241833F}"/>
              </a:ext>
            </a:extLst>
          </p:cNvPr>
          <p:cNvSpPr>
            <a:spLocks noGrp="1"/>
          </p:cNvSpPr>
          <p:nvPr>
            <p:ph type="body" sz="quarter" idx="10"/>
          </p:nvPr>
        </p:nvSpPr>
        <p:spPr/>
        <p:txBody>
          <a:bodyPr/>
          <a:lstStyle/>
          <a:p>
            <a:r>
              <a:rPr lang="zh-CN" altLang="en-US" dirty="0">
                <a:cs typeface="+mn-ea"/>
                <a:sym typeface="+mn-lt"/>
              </a:rPr>
              <a:t>两段图文类</a:t>
            </a:r>
          </a:p>
          <a:p>
            <a:endParaRPr lang="zh-CN" altLang="en-US" dirty="0">
              <a:cs typeface="+mn-ea"/>
              <a:sym typeface="+mn-lt"/>
            </a:endParaRPr>
          </a:p>
        </p:txBody>
      </p:sp>
      <p:pic>
        <p:nvPicPr>
          <p:cNvPr id="8" name="图片占位符 7">
            <a:extLst>
              <a:ext uri="{FF2B5EF4-FFF2-40B4-BE49-F238E27FC236}">
                <a16:creationId xmlns:a16="http://schemas.microsoft.com/office/drawing/2014/main" id="{CD08AA6F-5EA3-436D-944A-7B2368B4CAB3}"/>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a:stretch/>
        </p:blipFill>
        <p:spPr>
          <a:xfrm>
            <a:off x="702137" y="1468940"/>
            <a:ext cx="3134194" cy="4276316"/>
          </a:xfrm>
          <a:prstGeom prst="roundRect">
            <a:avLst>
              <a:gd name="adj" fmla="val 3862"/>
            </a:avLst>
          </a:prstGeom>
          <a:solidFill>
            <a:schemeClr val="bg1"/>
          </a:solidFill>
          <a:ln w="28575">
            <a:noFill/>
          </a:ln>
          <a:effectLst>
            <a:outerShdw blurRad="127000" algn="ctr" rotWithShape="0">
              <a:prstClr val="black">
                <a:alpha val="40000"/>
              </a:prstClr>
            </a:outerShdw>
          </a:effectLst>
        </p:spPr>
      </p:pic>
      <p:sp>
        <p:nvSpPr>
          <p:cNvPr id="10" name="文本框 9">
            <a:extLst>
              <a:ext uri="{FF2B5EF4-FFF2-40B4-BE49-F238E27FC236}">
                <a16:creationId xmlns:a16="http://schemas.microsoft.com/office/drawing/2014/main" id="{CA8B5ACD-6CC6-4980-9F80-7F51668A344B}"/>
              </a:ext>
            </a:extLst>
          </p:cNvPr>
          <p:cNvSpPr txBox="1"/>
          <p:nvPr/>
        </p:nvSpPr>
        <p:spPr>
          <a:xfrm>
            <a:off x="4449074" y="1664795"/>
            <a:ext cx="813043" cy="1446550"/>
          </a:xfrm>
          <a:prstGeom prst="rect">
            <a:avLst/>
          </a:prstGeom>
          <a:noFill/>
        </p:spPr>
        <p:txBody>
          <a:bodyPr wrap="none" rtlCol="0">
            <a:spAutoFit/>
          </a:bodyPr>
          <a:lstStyle/>
          <a:p>
            <a:r>
              <a:rPr lang="en-US" altLang="zh-CN" sz="8800" dirty="0">
                <a:gradFill>
                  <a:gsLst>
                    <a:gs pos="42000">
                      <a:schemeClr val="accent1">
                        <a:lumMod val="5000"/>
                        <a:lumOff val="95000"/>
                      </a:schemeClr>
                    </a:gs>
                    <a:gs pos="73000">
                      <a:schemeClr val="bg1">
                        <a:alpha val="0"/>
                      </a:schemeClr>
                    </a:gs>
                  </a:gsLst>
                  <a:lin ang="5400000" scaled="1"/>
                </a:gradFill>
                <a:cs typeface="+mn-ea"/>
                <a:sym typeface="+mn-lt"/>
              </a:rPr>
              <a:t>1</a:t>
            </a:r>
            <a:endParaRPr lang="zh-CN" altLang="en-US" sz="8800" dirty="0">
              <a:gradFill>
                <a:gsLst>
                  <a:gs pos="42000">
                    <a:schemeClr val="accent1">
                      <a:lumMod val="5000"/>
                      <a:lumOff val="95000"/>
                    </a:schemeClr>
                  </a:gs>
                  <a:gs pos="73000">
                    <a:schemeClr val="bg1">
                      <a:alpha val="0"/>
                    </a:schemeClr>
                  </a:gs>
                </a:gsLst>
                <a:lin ang="5400000" scaled="1"/>
              </a:gradFill>
              <a:cs typeface="+mn-ea"/>
              <a:sym typeface="+mn-lt"/>
            </a:endParaRPr>
          </a:p>
        </p:txBody>
      </p:sp>
      <p:sp>
        <p:nvSpPr>
          <p:cNvPr id="11" name="文本框 10">
            <a:extLst>
              <a:ext uri="{FF2B5EF4-FFF2-40B4-BE49-F238E27FC236}">
                <a16:creationId xmlns:a16="http://schemas.microsoft.com/office/drawing/2014/main" id="{5DAFFB5A-ED2D-485E-A1AD-E7CDDF2053DB}"/>
              </a:ext>
            </a:extLst>
          </p:cNvPr>
          <p:cNvSpPr txBox="1"/>
          <p:nvPr/>
        </p:nvSpPr>
        <p:spPr>
          <a:xfrm>
            <a:off x="7271483" y="3840181"/>
            <a:ext cx="813043" cy="1446550"/>
          </a:xfrm>
          <a:prstGeom prst="rect">
            <a:avLst/>
          </a:prstGeom>
          <a:noFill/>
        </p:spPr>
        <p:txBody>
          <a:bodyPr wrap="none" rtlCol="0">
            <a:spAutoFit/>
          </a:bodyPr>
          <a:lstStyle>
            <a:defPPr>
              <a:defRPr lang="zh-CN"/>
            </a:defPPr>
            <a:lvl1pPr>
              <a:defRPr sz="8800">
                <a:gradFill>
                  <a:gsLst>
                    <a:gs pos="42000">
                      <a:schemeClr val="accent1">
                        <a:lumMod val="5000"/>
                        <a:lumOff val="95000"/>
                      </a:schemeClr>
                    </a:gs>
                    <a:gs pos="73000">
                      <a:schemeClr val="bg1">
                        <a:alpha val="0"/>
                      </a:schemeClr>
                    </a:gs>
                  </a:gsLst>
                  <a:lin ang="5400000" scaled="1"/>
                </a:gradFill>
              </a:defRPr>
            </a:lvl1pPr>
          </a:lstStyle>
          <a:p>
            <a:r>
              <a:rPr lang="en-US" altLang="zh-CN" dirty="0">
                <a:gradFill>
                  <a:gsLst>
                    <a:gs pos="42000">
                      <a:schemeClr val="accent1"/>
                    </a:gs>
                    <a:gs pos="88000">
                      <a:schemeClr val="bg1">
                        <a:alpha val="0"/>
                      </a:schemeClr>
                    </a:gs>
                  </a:gsLst>
                  <a:lin ang="5400000" scaled="1"/>
                </a:gradFill>
                <a:cs typeface="+mn-ea"/>
                <a:sym typeface="+mn-lt"/>
              </a:rPr>
              <a:t>2</a:t>
            </a:r>
            <a:endParaRPr lang="zh-CN" altLang="en-US" dirty="0">
              <a:gradFill>
                <a:gsLst>
                  <a:gs pos="42000">
                    <a:schemeClr val="accent1"/>
                  </a:gs>
                  <a:gs pos="88000">
                    <a:schemeClr val="bg1">
                      <a:alpha val="0"/>
                    </a:schemeClr>
                  </a:gs>
                </a:gsLst>
                <a:lin ang="5400000" scaled="1"/>
              </a:gradFill>
              <a:cs typeface="+mn-ea"/>
              <a:sym typeface="+mn-lt"/>
            </a:endParaRPr>
          </a:p>
        </p:txBody>
      </p:sp>
      <p:sp>
        <p:nvSpPr>
          <p:cNvPr id="12" name="文本框 11">
            <a:extLst>
              <a:ext uri="{FF2B5EF4-FFF2-40B4-BE49-F238E27FC236}">
                <a16:creationId xmlns:a16="http://schemas.microsoft.com/office/drawing/2014/main" id="{8B42132B-2F8B-410F-A932-052E5B96BB0C}"/>
              </a:ext>
            </a:extLst>
          </p:cNvPr>
          <p:cNvSpPr txBox="1"/>
          <p:nvPr/>
        </p:nvSpPr>
        <p:spPr>
          <a:xfrm>
            <a:off x="7266290" y="4845865"/>
            <a:ext cx="877163" cy="461665"/>
          </a:xfrm>
          <a:prstGeom prst="rect">
            <a:avLst/>
          </a:prstGeom>
          <a:noFill/>
        </p:spPr>
        <p:txBody>
          <a:bodyPr wrap="none" rtlCol="0">
            <a:spAutoFit/>
          </a:bodyPr>
          <a:lstStyle/>
          <a:p>
            <a:pPr algn="ctr"/>
            <a:r>
              <a:rPr lang="zh-CN" altLang="en-US" sz="2400" b="1" spc="300" dirty="0">
                <a:solidFill>
                  <a:schemeClr val="accent1"/>
                </a:solidFill>
                <a:cs typeface="+mn-ea"/>
                <a:sym typeface="+mn-lt"/>
              </a:rPr>
              <a:t>标题</a:t>
            </a:r>
          </a:p>
        </p:txBody>
      </p:sp>
      <p:sp>
        <p:nvSpPr>
          <p:cNvPr id="13" name="文本框 12">
            <a:extLst>
              <a:ext uri="{FF2B5EF4-FFF2-40B4-BE49-F238E27FC236}">
                <a16:creationId xmlns:a16="http://schemas.microsoft.com/office/drawing/2014/main" id="{BB43C0FC-DBA7-4634-8C35-4B0AD6BD113F}"/>
              </a:ext>
            </a:extLst>
          </p:cNvPr>
          <p:cNvSpPr txBox="1"/>
          <p:nvPr/>
        </p:nvSpPr>
        <p:spPr>
          <a:xfrm>
            <a:off x="4544508" y="4019026"/>
            <a:ext cx="2492990" cy="1289456"/>
          </a:xfrm>
          <a:prstGeom prst="rect">
            <a:avLst/>
          </a:prstGeom>
          <a:noFill/>
        </p:spPr>
        <p:txBody>
          <a:bodyPr wrap="none" rtlCol="0">
            <a:spAutoFit/>
          </a:bodyPr>
          <a:lstStyle/>
          <a:p>
            <a:pPr>
              <a:lnSpc>
                <a:spcPct val="150000"/>
              </a:lnSpc>
            </a:pPr>
            <a:r>
              <a:rPr lang="zh-CN" altLang="en-US" dirty="0">
                <a:solidFill>
                  <a:schemeClr val="tx1">
                    <a:lumMod val="75000"/>
                    <a:lumOff val="25000"/>
                  </a:schemeClr>
                </a:solidFill>
                <a:cs typeface="+mn-ea"/>
                <a:sym typeface="+mn-lt"/>
              </a:rPr>
              <a:t>请在这里输入你的内容</a:t>
            </a:r>
            <a:endParaRPr lang="en-US" altLang="zh-CN" dirty="0">
              <a:solidFill>
                <a:schemeClr val="tx1">
                  <a:lumMod val="75000"/>
                  <a:lumOff val="25000"/>
                </a:schemeClr>
              </a:solidFill>
              <a:cs typeface="+mn-ea"/>
              <a:sym typeface="+mn-lt"/>
            </a:endParaRPr>
          </a:p>
          <a:p>
            <a:pPr>
              <a:lnSpc>
                <a:spcPct val="150000"/>
              </a:lnSpc>
            </a:pPr>
            <a:r>
              <a:rPr lang="zh-CN" altLang="en-US" dirty="0">
                <a:solidFill>
                  <a:schemeClr val="tx1">
                    <a:lumMod val="75000"/>
                    <a:lumOff val="25000"/>
                  </a:schemeClr>
                </a:solidFill>
                <a:cs typeface="+mn-ea"/>
                <a:sym typeface="+mn-lt"/>
              </a:rPr>
              <a:t>请在这里输入你的内容</a:t>
            </a:r>
            <a:endParaRPr lang="en-US" altLang="zh-CN" dirty="0">
              <a:solidFill>
                <a:schemeClr val="tx1">
                  <a:lumMod val="75000"/>
                  <a:lumOff val="25000"/>
                </a:schemeClr>
              </a:solidFill>
              <a:cs typeface="+mn-ea"/>
              <a:sym typeface="+mn-lt"/>
            </a:endParaRPr>
          </a:p>
          <a:p>
            <a:pPr>
              <a:lnSpc>
                <a:spcPct val="150000"/>
              </a:lnSpc>
            </a:pPr>
            <a:r>
              <a:rPr lang="zh-CN" altLang="en-US" dirty="0">
                <a:solidFill>
                  <a:schemeClr val="tx1">
                    <a:lumMod val="75000"/>
                    <a:lumOff val="25000"/>
                  </a:schemeClr>
                </a:solidFill>
                <a:cs typeface="+mn-ea"/>
                <a:sym typeface="+mn-lt"/>
              </a:rPr>
              <a:t>请在这里输入你的内容</a:t>
            </a:r>
            <a:endParaRPr lang="en-US" altLang="zh-CN" dirty="0">
              <a:solidFill>
                <a:schemeClr val="tx1">
                  <a:lumMod val="75000"/>
                  <a:lumOff val="25000"/>
                </a:schemeClr>
              </a:solidFill>
              <a:cs typeface="+mn-ea"/>
              <a:sym typeface="+mn-lt"/>
            </a:endParaRPr>
          </a:p>
        </p:txBody>
      </p:sp>
      <p:sp>
        <p:nvSpPr>
          <p:cNvPr id="14" name="文本框 13">
            <a:extLst>
              <a:ext uri="{FF2B5EF4-FFF2-40B4-BE49-F238E27FC236}">
                <a16:creationId xmlns:a16="http://schemas.microsoft.com/office/drawing/2014/main" id="{7A538D28-5541-48EB-A73A-F4BF7507A7D0}"/>
              </a:ext>
            </a:extLst>
          </p:cNvPr>
          <p:cNvSpPr txBox="1"/>
          <p:nvPr/>
        </p:nvSpPr>
        <p:spPr>
          <a:xfrm>
            <a:off x="4449074" y="2626844"/>
            <a:ext cx="877163" cy="461665"/>
          </a:xfrm>
          <a:prstGeom prst="rect">
            <a:avLst/>
          </a:prstGeom>
          <a:noFill/>
        </p:spPr>
        <p:txBody>
          <a:bodyPr wrap="none" rtlCol="0">
            <a:spAutoFit/>
          </a:bodyPr>
          <a:lstStyle/>
          <a:p>
            <a:pPr algn="ctr"/>
            <a:r>
              <a:rPr lang="zh-CN" altLang="en-US" sz="2400" b="1" spc="300" dirty="0">
                <a:solidFill>
                  <a:schemeClr val="bg1"/>
                </a:solidFill>
                <a:cs typeface="+mn-ea"/>
                <a:sym typeface="+mn-lt"/>
              </a:rPr>
              <a:t>标题</a:t>
            </a:r>
          </a:p>
        </p:txBody>
      </p:sp>
      <p:sp>
        <p:nvSpPr>
          <p:cNvPr id="15" name="文本框 14">
            <a:extLst>
              <a:ext uri="{FF2B5EF4-FFF2-40B4-BE49-F238E27FC236}">
                <a16:creationId xmlns:a16="http://schemas.microsoft.com/office/drawing/2014/main" id="{9E91B072-9847-4F26-A47F-17701115E651}"/>
              </a:ext>
            </a:extLst>
          </p:cNvPr>
          <p:cNvSpPr txBox="1"/>
          <p:nvPr/>
        </p:nvSpPr>
        <p:spPr>
          <a:xfrm>
            <a:off x="5369608" y="1822917"/>
            <a:ext cx="2578169" cy="1289456"/>
          </a:xfrm>
          <a:prstGeom prst="rect">
            <a:avLst/>
          </a:prstGeom>
          <a:noFill/>
        </p:spPr>
        <p:txBody>
          <a:bodyPr wrap="square" rtlCol="0">
            <a:spAutoFit/>
          </a:bodyPr>
          <a:lstStyle/>
          <a:p>
            <a:pPr>
              <a:lnSpc>
                <a:spcPct val="150000"/>
              </a:lnSpc>
            </a:pPr>
            <a:r>
              <a:rPr lang="zh-CN" altLang="en-US" dirty="0">
                <a:solidFill>
                  <a:schemeClr val="bg1"/>
                </a:solidFill>
                <a:cs typeface="+mn-ea"/>
                <a:sym typeface="+mn-lt"/>
              </a:rPr>
              <a:t>请在这里输入你的内容</a:t>
            </a:r>
            <a:endParaRPr lang="en-US" altLang="zh-CN" dirty="0">
              <a:solidFill>
                <a:schemeClr val="bg1"/>
              </a:solidFill>
              <a:cs typeface="+mn-ea"/>
              <a:sym typeface="+mn-lt"/>
            </a:endParaRPr>
          </a:p>
          <a:p>
            <a:pPr>
              <a:lnSpc>
                <a:spcPct val="150000"/>
              </a:lnSpc>
            </a:pPr>
            <a:r>
              <a:rPr lang="zh-CN" altLang="en-US" dirty="0">
                <a:solidFill>
                  <a:schemeClr val="bg1"/>
                </a:solidFill>
                <a:cs typeface="+mn-ea"/>
                <a:sym typeface="+mn-lt"/>
              </a:rPr>
              <a:t>请在这里输入你的内容</a:t>
            </a:r>
            <a:endParaRPr lang="en-US" altLang="zh-CN" dirty="0">
              <a:solidFill>
                <a:schemeClr val="bg1"/>
              </a:solidFill>
              <a:cs typeface="+mn-ea"/>
              <a:sym typeface="+mn-lt"/>
            </a:endParaRPr>
          </a:p>
          <a:p>
            <a:pPr>
              <a:lnSpc>
                <a:spcPct val="150000"/>
              </a:lnSpc>
            </a:pPr>
            <a:r>
              <a:rPr lang="zh-CN" altLang="en-US" dirty="0">
                <a:solidFill>
                  <a:schemeClr val="bg1"/>
                </a:solidFill>
                <a:cs typeface="+mn-ea"/>
                <a:sym typeface="+mn-lt"/>
              </a:rPr>
              <a:t>请在这里输入你的内容</a:t>
            </a:r>
            <a:endParaRPr lang="en-US" altLang="zh-CN" dirty="0">
              <a:solidFill>
                <a:schemeClr val="bg1"/>
              </a:solidFill>
              <a:cs typeface="+mn-ea"/>
              <a:sym typeface="+mn-lt"/>
            </a:endParaRPr>
          </a:p>
        </p:txBody>
      </p:sp>
      <p:pic>
        <p:nvPicPr>
          <p:cNvPr id="16" name="图片占位符 7">
            <a:extLst>
              <a:ext uri="{FF2B5EF4-FFF2-40B4-BE49-F238E27FC236}">
                <a16:creationId xmlns:a16="http://schemas.microsoft.com/office/drawing/2014/main" id="{15E1E06A-808F-4C06-8EDB-304B2D42804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355669" y="1468940"/>
            <a:ext cx="3134194" cy="4276316"/>
          </a:xfrm>
          <a:prstGeom prst="roundRect">
            <a:avLst>
              <a:gd name="adj" fmla="val 3862"/>
            </a:avLst>
          </a:prstGeom>
          <a:solidFill>
            <a:schemeClr val="bg1"/>
          </a:solidFill>
          <a:ln w="28575">
            <a:noFill/>
          </a:ln>
          <a:effectLst>
            <a:outerShdw blurRad="127000" algn="ctr" rotWithShape="0">
              <a:prstClr val="black">
                <a:alpha val="40000"/>
              </a:prstClr>
            </a:outerShdw>
          </a:effectLst>
        </p:spPr>
      </p:pic>
      <p:pic>
        <p:nvPicPr>
          <p:cNvPr id="19" name="图片 18">
            <a:hlinkClick r:id="rId3"/>
            <a:extLst>
              <a:ext uri="{FF2B5EF4-FFF2-40B4-BE49-F238E27FC236}">
                <a16:creationId xmlns:a16="http://schemas.microsoft.com/office/drawing/2014/main" id="{A6DC7CC7-22B2-4C11-83E1-9802FC19B7D2}"/>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999319" y="6583803"/>
            <a:ext cx="1497356" cy="197651"/>
          </a:xfrm>
          <a:prstGeom prst="rect">
            <a:avLst/>
          </a:prstGeom>
        </p:spPr>
      </p:pic>
    </p:spTree>
    <p:extLst>
      <p:ext uri="{BB962C8B-B14F-4D97-AF65-F5344CB8AC3E}">
        <p14:creationId xmlns:p14="http://schemas.microsoft.com/office/powerpoint/2010/main" val="3320329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21">
            <a:extLst>
              <a:ext uri="{FF2B5EF4-FFF2-40B4-BE49-F238E27FC236}">
                <a16:creationId xmlns:a16="http://schemas.microsoft.com/office/drawing/2014/main" id="{B6CD20B5-03F4-4294-B0A6-AC839A9396C2}"/>
              </a:ext>
            </a:extLst>
          </p:cNvPr>
          <p:cNvSpPr/>
          <p:nvPr/>
        </p:nvSpPr>
        <p:spPr>
          <a:xfrm>
            <a:off x="8613612" y="1402080"/>
            <a:ext cx="2895141" cy="4459353"/>
          </a:xfrm>
          <a:prstGeom prst="roundRect">
            <a:avLst>
              <a:gd name="adj" fmla="val 5073"/>
            </a:avLst>
          </a:prstGeom>
          <a:solidFill>
            <a:schemeClr val="bg1"/>
          </a:solidFill>
          <a:ln>
            <a:noFill/>
          </a:ln>
          <a:effectLst>
            <a:outerShdw blurRad="254000" sx="96000" sy="96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cs typeface="+mn-ea"/>
              <a:sym typeface="+mn-lt"/>
            </a:endParaRPr>
          </a:p>
        </p:txBody>
      </p:sp>
      <p:sp>
        <p:nvSpPr>
          <p:cNvPr id="2" name="文本占位符 1">
            <a:extLst>
              <a:ext uri="{FF2B5EF4-FFF2-40B4-BE49-F238E27FC236}">
                <a16:creationId xmlns:a16="http://schemas.microsoft.com/office/drawing/2014/main" id="{C1ED22E6-DE58-4FEC-AE7C-02727B1A1E6A}"/>
              </a:ext>
            </a:extLst>
          </p:cNvPr>
          <p:cNvSpPr>
            <a:spLocks noGrp="1"/>
          </p:cNvSpPr>
          <p:nvPr>
            <p:ph type="body" sz="quarter" idx="10"/>
          </p:nvPr>
        </p:nvSpPr>
        <p:spPr/>
        <p:txBody>
          <a:bodyPr/>
          <a:lstStyle/>
          <a:p>
            <a:r>
              <a:rPr lang="zh-CN" altLang="en-US" dirty="0">
                <a:cs typeface="+mn-ea"/>
                <a:sym typeface="+mn-lt"/>
              </a:rPr>
              <a:t>三段文字类</a:t>
            </a:r>
            <a:r>
              <a:rPr lang="en-US" altLang="zh-CN" dirty="0">
                <a:cs typeface="+mn-ea"/>
                <a:sym typeface="+mn-lt"/>
              </a:rPr>
              <a:t>-</a:t>
            </a:r>
            <a:r>
              <a:rPr lang="zh-CN" altLang="en-US" dirty="0">
                <a:cs typeface="+mn-ea"/>
                <a:sym typeface="+mn-lt"/>
              </a:rPr>
              <a:t>对比</a:t>
            </a:r>
          </a:p>
        </p:txBody>
      </p:sp>
      <p:sp>
        <p:nvSpPr>
          <p:cNvPr id="4" name="矩形: 圆角 3">
            <a:extLst>
              <a:ext uri="{FF2B5EF4-FFF2-40B4-BE49-F238E27FC236}">
                <a16:creationId xmlns:a16="http://schemas.microsoft.com/office/drawing/2014/main" id="{83AE0626-F019-4DE5-BCA5-8E93EE45F9F8}"/>
              </a:ext>
            </a:extLst>
          </p:cNvPr>
          <p:cNvSpPr/>
          <p:nvPr/>
        </p:nvSpPr>
        <p:spPr>
          <a:xfrm>
            <a:off x="4482924" y="1031762"/>
            <a:ext cx="3226152" cy="5220308"/>
          </a:xfrm>
          <a:prstGeom prst="roundRect">
            <a:avLst>
              <a:gd name="adj" fmla="val 4469"/>
            </a:avLst>
          </a:prstGeom>
          <a:gradFill>
            <a:gsLst>
              <a:gs pos="0">
                <a:schemeClr val="accent1"/>
              </a:gs>
              <a:gs pos="100000">
                <a:schemeClr val="accent4"/>
              </a:gs>
            </a:gsLst>
            <a:lin ang="16200000" scaled="1"/>
          </a:gradFill>
          <a:ln>
            <a:noFill/>
          </a:ln>
          <a:effectLst>
            <a:outerShdw blurRad="254000" sx="96000" sy="96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cs typeface="+mn-ea"/>
              <a:sym typeface="+mn-lt"/>
            </a:endParaRPr>
          </a:p>
        </p:txBody>
      </p:sp>
      <p:sp>
        <p:nvSpPr>
          <p:cNvPr id="6" name="矩形: 圆角 5">
            <a:extLst>
              <a:ext uri="{FF2B5EF4-FFF2-40B4-BE49-F238E27FC236}">
                <a16:creationId xmlns:a16="http://schemas.microsoft.com/office/drawing/2014/main" id="{786840A0-0CA9-44D5-A6A0-D1DA5D53E2BF}"/>
              </a:ext>
            </a:extLst>
          </p:cNvPr>
          <p:cNvSpPr/>
          <p:nvPr/>
        </p:nvSpPr>
        <p:spPr>
          <a:xfrm>
            <a:off x="707108" y="1402080"/>
            <a:ext cx="2895141" cy="4459353"/>
          </a:xfrm>
          <a:prstGeom prst="roundRect">
            <a:avLst>
              <a:gd name="adj" fmla="val 5073"/>
            </a:avLst>
          </a:prstGeom>
          <a:solidFill>
            <a:schemeClr val="bg1"/>
          </a:solidFill>
          <a:ln>
            <a:noFill/>
          </a:ln>
          <a:effectLst>
            <a:outerShdw blurRad="254000" sx="96000" sy="96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cs typeface="+mn-ea"/>
              <a:sym typeface="+mn-lt"/>
            </a:endParaRPr>
          </a:p>
        </p:txBody>
      </p:sp>
      <p:sp>
        <p:nvSpPr>
          <p:cNvPr id="8" name="矩形 7">
            <a:extLst>
              <a:ext uri="{FF2B5EF4-FFF2-40B4-BE49-F238E27FC236}">
                <a16:creationId xmlns:a16="http://schemas.microsoft.com/office/drawing/2014/main" id="{4DCCA5DA-D93F-456D-AD10-2EF2767BC7F9}"/>
              </a:ext>
            </a:extLst>
          </p:cNvPr>
          <p:cNvSpPr/>
          <p:nvPr/>
        </p:nvSpPr>
        <p:spPr>
          <a:xfrm>
            <a:off x="827323" y="3136596"/>
            <a:ext cx="2654710" cy="2535951"/>
          </a:xfrm>
          <a:prstGeom prst="rect">
            <a:avLst/>
          </a:prstGeom>
        </p:spPr>
        <p:txBody>
          <a:bodyPr wrap="square">
            <a:spAutoFit/>
          </a:bodyPr>
          <a:lstStyle/>
          <a:p>
            <a:pPr algn="just">
              <a:lnSpc>
                <a:spcPct val="150000"/>
              </a:lnSpc>
            </a:pPr>
            <a:r>
              <a:rPr lang="zh-CN" altLang="en-US" dirty="0">
                <a:solidFill>
                  <a:schemeClr val="tx1">
                    <a:lumMod val="75000"/>
                    <a:lumOff val="25000"/>
                  </a:schemeClr>
                </a:solidFill>
                <a:latin typeface="+mn-ea"/>
              </a:rPr>
              <a:t>标题数字等都可以通过点击和重新输入进行更改，顶部“开始”面板中可以对字体、字号、颜色、行距等进行修改。建议正文</a:t>
            </a:r>
            <a:r>
              <a:rPr lang="en-US" altLang="zh-CN" dirty="0">
                <a:solidFill>
                  <a:schemeClr val="tx1">
                    <a:lumMod val="75000"/>
                    <a:lumOff val="25000"/>
                  </a:schemeClr>
                </a:solidFill>
                <a:latin typeface="+mn-ea"/>
              </a:rPr>
              <a:t>18</a:t>
            </a:r>
            <a:r>
              <a:rPr lang="zh-CN" altLang="en-US" dirty="0">
                <a:solidFill>
                  <a:schemeClr val="tx1">
                    <a:lumMod val="75000"/>
                    <a:lumOff val="25000"/>
                  </a:schemeClr>
                </a:solidFill>
                <a:latin typeface="+mn-ea"/>
              </a:rPr>
              <a:t>号字。</a:t>
            </a:r>
            <a:endParaRPr lang="zh-CN" altLang="en-US" dirty="0">
              <a:solidFill>
                <a:schemeClr val="tx1">
                  <a:lumMod val="75000"/>
                  <a:lumOff val="25000"/>
                </a:schemeClr>
              </a:solidFill>
              <a:cs typeface="+mn-ea"/>
              <a:sym typeface="+mn-lt"/>
            </a:endParaRPr>
          </a:p>
        </p:txBody>
      </p:sp>
      <p:sp>
        <p:nvSpPr>
          <p:cNvPr id="10" name="矩形 9">
            <a:extLst>
              <a:ext uri="{FF2B5EF4-FFF2-40B4-BE49-F238E27FC236}">
                <a16:creationId xmlns:a16="http://schemas.microsoft.com/office/drawing/2014/main" id="{87B395AA-A3F2-49F9-A923-5ED517863688}"/>
              </a:ext>
            </a:extLst>
          </p:cNvPr>
          <p:cNvSpPr/>
          <p:nvPr/>
        </p:nvSpPr>
        <p:spPr>
          <a:xfrm>
            <a:off x="8733828" y="3136596"/>
            <a:ext cx="2654710" cy="2535951"/>
          </a:xfrm>
          <a:prstGeom prst="rect">
            <a:avLst/>
          </a:prstGeom>
        </p:spPr>
        <p:txBody>
          <a:bodyPr wrap="square">
            <a:spAutoFit/>
          </a:bodyPr>
          <a:lstStyle/>
          <a:p>
            <a:pPr algn="just">
              <a:lnSpc>
                <a:spcPct val="150000"/>
              </a:lnSpc>
            </a:pPr>
            <a:r>
              <a:rPr lang="zh-CN" altLang="en-US" dirty="0">
                <a:solidFill>
                  <a:schemeClr val="tx1">
                    <a:lumMod val="75000"/>
                    <a:lumOff val="25000"/>
                  </a:schemeClr>
                </a:solidFill>
                <a:latin typeface="+mn-ea"/>
              </a:rPr>
              <a:t>标题数字等都可以通过点击和重新输入进行更改，顶部“开始”面板中可以对字体、字号、颜色、行距等进行修改。建议正文</a:t>
            </a:r>
            <a:r>
              <a:rPr lang="en-US" altLang="zh-CN" dirty="0">
                <a:solidFill>
                  <a:schemeClr val="tx1">
                    <a:lumMod val="75000"/>
                    <a:lumOff val="25000"/>
                  </a:schemeClr>
                </a:solidFill>
                <a:latin typeface="+mn-ea"/>
              </a:rPr>
              <a:t>18</a:t>
            </a:r>
            <a:r>
              <a:rPr lang="zh-CN" altLang="en-US" dirty="0">
                <a:solidFill>
                  <a:schemeClr val="tx1">
                    <a:lumMod val="75000"/>
                    <a:lumOff val="25000"/>
                  </a:schemeClr>
                </a:solidFill>
                <a:latin typeface="+mn-ea"/>
              </a:rPr>
              <a:t>号字。</a:t>
            </a:r>
            <a:endParaRPr lang="zh-CN" altLang="en-US" dirty="0">
              <a:solidFill>
                <a:schemeClr val="tx1">
                  <a:lumMod val="75000"/>
                  <a:lumOff val="25000"/>
                </a:schemeClr>
              </a:solidFill>
              <a:cs typeface="+mn-ea"/>
              <a:sym typeface="+mn-lt"/>
            </a:endParaRPr>
          </a:p>
        </p:txBody>
      </p:sp>
      <p:sp>
        <p:nvSpPr>
          <p:cNvPr id="14" name="矩形 13">
            <a:extLst>
              <a:ext uri="{FF2B5EF4-FFF2-40B4-BE49-F238E27FC236}">
                <a16:creationId xmlns:a16="http://schemas.microsoft.com/office/drawing/2014/main" id="{56ABEAAD-9116-4822-9F03-10AF015985F0}"/>
              </a:ext>
            </a:extLst>
          </p:cNvPr>
          <p:cNvSpPr/>
          <p:nvPr/>
        </p:nvSpPr>
        <p:spPr>
          <a:xfrm>
            <a:off x="4778287" y="2975482"/>
            <a:ext cx="2635425" cy="2535951"/>
          </a:xfrm>
          <a:prstGeom prst="rect">
            <a:avLst/>
          </a:prstGeom>
        </p:spPr>
        <p:txBody>
          <a:bodyPr wrap="square">
            <a:spAutoFit/>
          </a:bodyPr>
          <a:lstStyle/>
          <a:p>
            <a:pPr lvl="0" algn="just">
              <a:lnSpc>
                <a:spcPct val="150000"/>
              </a:lnSpc>
            </a:pPr>
            <a:r>
              <a:rPr lang="zh-CN" altLang="en-US" dirty="0">
                <a:solidFill>
                  <a:schemeClr val="bg1"/>
                </a:solidFill>
                <a:latin typeface="微软雅黑"/>
              </a:rPr>
              <a:t>标题数字等都可以通过点击和重新输入进行更改，顶部“开始”面板中可以对字体、字号、颜色、行距等进行修改。建议正文</a:t>
            </a:r>
            <a:r>
              <a:rPr lang="en-US" altLang="zh-CN" dirty="0">
                <a:solidFill>
                  <a:schemeClr val="bg1"/>
                </a:solidFill>
                <a:latin typeface="微软雅黑"/>
              </a:rPr>
              <a:t>18</a:t>
            </a:r>
            <a:r>
              <a:rPr lang="zh-CN" altLang="en-US" dirty="0">
                <a:solidFill>
                  <a:schemeClr val="bg1"/>
                </a:solidFill>
                <a:latin typeface="微软雅黑"/>
              </a:rPr>
              <a:t>号字。</a:t>
            </a:r>
            <a:endParaRPr lang="zh-CN" altLang="en-US" dirty="0">
              <a:solidFill>
                <a:schemeClr val="bg1"/>
              </a:solidFill>
              <a:cs typeface="+mn-ea"/>
              <a:sym typeface="+mn-lt"/>
            </a:endParaRPr>
          </a:p>
        </p:txBody>
      </p:sp>
      <p:sp>
        <p:nvSpPr>
          <p:cNvPr id="18" name="椭圆 17">
            <a:extLst>
              <a:ext uri="{FF2B5EF4-FFF2-40B4-BE49-F238E27FC236}">
                <a16:creationId xmlns:a16="http://schemas.microsoft.com/office/drawing/2014/main" id="{CB5C2B80-1B5C-46F7-A2BB-FA3269D9264D}"/>
              </a:ext>
            </a:extLst>
          </p:cNvPr>
          <p:cNvSpPr/>
          <p:nvPr/>
        </p:nvSpPr>
        <p:spPr>
          <a:xfrm>
            <a:off x="1032789" y="2135783"/>
            <a:ext cx="511274" cy="511274"/>
          </a:xfrm>
          <a:prstGeom prst="ellipse">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cs typeface="+mn-ea"/>
              <a:sym typeface="+mn-lt"/>
            </a:endParaRPr>
          </a:p>
        </p:txBody>
      </p:sp>
      <p:sp>
        <p:nvSpPr>
          <p:cNvPr id="7" name="文本框 6">
            <a:extLst>
              <a:ext uri="{FF2B5EF4-FFF2-40B4-BE49-F238E27FC236}">
                <a16:creationId xmlns:a16="http://schemas.microsoft.com/office/drawing/2014/main" id="{DF151C66-7D5C-4A2F-9C04-EACE6A669566}"/>
              </a:ext>
            </a:extLst>
          </p:cNvPr>
          <p:cNvSpPr txBox="1"/>
          <p:nvPr/>
        </p:nvSpPr>
        <p:spPr>
          <a:xfrm>
            <a:off x="1071773" y="2135783"/>
            <a:ext cx="2003349" cy="580415"/>
          </a:xfrm>
          <a:prstGeom prst="rect">
            <a:avLst/>
          </a:prstGeom>
          <a:noFill/>
        </p:spPr>
        <p:txBody>
          <a:bodyPr wrap="square" rtlCol="0">
            <a:spAutoFit/>
          </a:bodyPr>
          <a:lstStyle/>
          <a:p>
            <a:pPr algn="ctr">
              <a:lnSpc>
                <a:spcPct val="150000"/>
              </a:lnSpc>
            </a:pPr>
            <a:r>
              <a:rPr lang="zh-CN" altLang="en-US" sz="2400" b="1" spc="300" dirty="0">
                <a:solidFill>
                  <a:schemeClr val="tx1">
                    <a:lumMod val="75000"/>
                    <a:lumOff val="25000"/>
                  </a:schemeClr>
                </a:solidFill>
                <a:cs typeface="+mn-ea"/>
                <a:sym typeface="+mn-lt"/>
              </a:rPr>
              <a:t>你的标题</a:t>
            </a:r>
          </a:p>
        </p:txBody>
      </p:sp>
      <p:sp>
        <p:nvSpPr>
          <p:cNvPr id="19" name="椭圆 18">
            <a:extLst>
              <a:ext uri="{FF2B5EF4-FFF2-40B4-BE49-F238E27FC236}">
                <a16:creationId xmlns:a16="http://schemas.microsoft.com/office/drawing/2014/main" id="{12CA72FC-05E3-438F-997A-EB047EEF3768}"/>
              </a:ext>
            </a:extLst>
          </p:cNvPr>
          <p:cNvSpPr/>
          <p:nvPr/>
        </p:nvSpPr>
        <p:spPr>
          <a:xfrm>
            <a:off x="9059509" y="2135783"/>
            <a:ext cx="511274" cy="511274"/>
          </a:xfrm>
          <a:prstGeom prst="ellipse">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cs typeface="+mn-ea"/>
              <a:sym typeface="+mn-lt"/>
            </a:endParaRPr>
          </a:p>
        </p:txBody>
      </p:sp>
      <p:sp>
        <p:nvSpPr>
          <p:cNvPr id="9" name="文本框 8">
            <a:extLst>
              <a:ext uri="{FF2B5EF4-FFF2-40B4-BE49-F238E27FC236}">
                <a16:creationId xmlns:a16="http://schemas.microsoft.com/office/drawing/2014/main" id="{1369407A-9660-462D-B655-BEB987D7DF08}"/>
              </a:ext>
            </a:extLst>
          </p:cNvPr>
          <p:cNvSpPr txBox="1"/>
          <p:nvPr/>
        </p:nvSpPr>
        <p:spPr>
          <a:xfrm>
            <a:off x="9059509" y="2197050"/>
            <a:ext cx="2003349" cy="580415"/>
          </a:xfrm>
          <a:prstGeom prst="rect">
            <a:avLst/>
          </a:prstGeom>
          <a:noFill/>
        </p:spPr>
        <p:txBody>
          <a:bodyPr wrap="square" rtlCol="0">
            <a:spAutoFit/>
          </a:bodyPr>
          <a:lstStyle/>
          <a:p>
            <a:pPr algn="ctr">
              <a:lnSpc>
                <a:spcPct val="150000"/>
              </a:lnSpc>
            </a:pPr>
            <a:r>
              <a:rPr lang="zh-CN" altLang="en-US" sz="2400" b="1" spc="300" dirty="0">
                <a:solidFill>
                  <a:schemeClr val="tx1">
                    <a:lumMod val="75000"/>
                    <a:lumOff val="25000"/>
                  </a:schemeClr>
                </a:solidFill>
                <a:cs typeface="+mn-ea"/>
                <a:sym typeface="+mn-lt"/>
              </a:rPr>
              <a:t>你的标题</a:t>
            </a:r>
          </a:p>
        </p:txBody>
      </p:sp>
      <p:sp>
        <p:nvSpPr>
          <p:cNvPr id="20" name="椭圆 19">
            <a:extLst>
              <a:ext uri="{FF2B5EF4-FFF2-40B4-BE49-F238E27FC236}">
                <a16:creationId xmlns:a16="http://schemas.microsoft.com/office/drawing/2014/main" id="{BDD91185-5315-4F2F-B2F0-E7AA06A37FF1}"/>
              </a:ext>
            </a:extLst>
          </p:cNvPr>
          <p:cNvSpPr/>
          <p:nvPr/>
        </p:nvSpPr>
        <p:spPr>
          <a:xfrm>
            <a:off x="5136462" y="2039737"/>
            <a:ext cx="511274" cy="511274"/>
          </a:xfrm>
          <a:prstGeom prst="ellipse">
            <a:avLst/>
          </a:prstGeom>
          <a:solidFill>
            <a:schemeClr val="accent1">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cs typeface="+mn-ea"/>
              <a:sym typeface="+mn-lt"/>
            </a:endParaRPr>
          </a:p>
        </p:txBody>
      </p:sp>
      <p:sp>
        <p:nvSpPr>
          <p:cNvPr id="13" name="文本框 12">
            <a:extLst>
              <a:ext uri="{FF2B5EF4-FFF2-40B4-BE49-F238E27FC236}">
                <a16:creationId xmlns:a16="http://schemas.microsoft.com/office/drawing/2014/main" id="{2F07A5B7-B26C-496A-B69D-2BF4C7F2B2C9}"/>
              </a:ext>
            </a:extLst>
          </p:cNvPr>
          <p:cNvSpPr txBox="1"/>
          <p:nvPr/>
        </p:nvSpPr>
        <p:spPr>
          <a:xfrm>
            <a:off x="5094325" y="2060496"/>
            <a:ext cx="2003349" cy="580415"/>
          </a:xfrm>
          <a:prstGeom prst="rect">
            <a:avLst/>
          </a:prstGeom>
          <a:noFill/>
        </p:spPr>
        <p:txBody>
          <a:bodyPr wrap="square" rtlCol="0">
            <a:spAutoFit/>
          </a:bodyPr>
          <a:lstStyle/>
          <a:p>
            <a:pPr algn="ctr">
              <a:lnSpc>
                <a:spcPct val="150000"/>
              </a:lnSpc>
            </a:pPr>
            <a:r>
              <a:rPr lang="zh-CN" altLang="en-US" sz="2400" b="1" spc="300" dirty="0">
                <a:solidFill>
                  <a:schemeClr val="bg1"/>
                </a:solidFill>
                <a:cs typeface="+mn-ea"/>
                <a:sym typeface="+mn-lt"/>
              </a:rPr>
              <a:t>你的标题</a:t>
            </a:r>
          </a:p>
        </p:txBody>
      </p:sp>
      <p:pic>
        <p:nvPicPr>
          <p:cNvPr id="17" name="图片 16">
            <a:hlinkClick r:id="rId2"/>
            <a:extLst>
              <a:ext uri="{FF2B5EF4-FFF2-40B4-BE49-F238E27FC236}">
                <a16:creationId xmlns:a16="http://schemas.microsoft.com/office/drawing/2014/main" id="{389D0DEB-D049-48C0-A50E-6F6649152D36}"/>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999319" y="6583803"/>
            <a:ext cx="1497356" cy="197651"/>
          </a:xfrm>
          <a:prstGeom prst="rect">
            <a:avLst/>
          </a:prstGeom>
        </p:spPr>
      </p:pic>
    </p:spTree>
    <p:extLst>
      <p:ext uri="{BB962C8B-B14F-4D97-AF65-F5344CB8AC3E}">
        <p14:creationId xmlns:p14="http://schemas.microsoft.com/office/powerpoint/2010/main" val="1929898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a:extLst>
              <a:ext uri="{FF2B5EF4-FFF2-40B4-BE49-F238E27FC236}">
                <a16:creationId xmlns:a16="http://schemas.microsoft.com/office/drawing/2014/main" id="{AE0A83FC-1ED7-460E-B695-6A49A79A3563}"/>
              </a:ext>
            </a:extLst>
          </p:cNvPr>
          <p:cNvSpPr>
            <a:spLocks noGrp="1"/>
          </p:cNvSpPr>
          <p:nvPr>
            <p:ph type="body" sz="quarter" idx="10"/>
          </p:nvPr>
        </p:nvSpPr>
        <p:spPr/>
        <p:txBody>
          <a:bodyPr/>
          <a:lstStyle/>
          <a:p>
            <a:r>
              <a:rPr lang="zh-CN" altLang="en-US" dirty="0">
                <a:cs typeface="+mn-ea"/>
                <a:sym typeface="+mn-lt"/>
              </a:rPr>
              <a:t>三段内容类</a:t>
            </a:r>
            <a:r>
              <a:rPr lang="en-US" altLang="zh-CN" dirty="0">
                <a:cs typeface="+mn-ea"/>
                <a:sym typeface="+mn-lt"/>
              </a:rPr>
              <a:t>-</a:t>
            </a:r>
            <a:r>
              <a:rPr lang="zh-CN" altLang="en-US" dirty="0">
                <a:cs typeface="+mn-ea"/>
                <a:sym typeface="+mn-lt"/>
              </a:rPr>
              <a:t>相交</a:t>
            </a:r>
          </a:p>
        </p:txBody>
      </p:sp>
      <p:sp>
        <p:nvSpPr>
          <p:cNvPr id="9" name="任意多边形: 形状 8">
            <a:extLst>
              <a:ext uri="{FF2B5EF4-FFF2-40B4-BE49-F238E27FC236}">
                <a16:creationId xmlns:a16="http://schemas.microsoft.com/office/drawing/2014/main" id="{A3A9EF21-1890-45DF-95C8-7DDED5DD822B}"/>
              </a:ext>
            </a:extLst>
          </p:cNvPr>
          <p:cNvSpPr/>
          <p:nvPr/>
        </p:nvSpPr>
        <p:spPr>
          <a:xfrm>
            <a:off x="4818583" y="2232255"/>
            <a:ext cx="2623416" cy="2623414"/>
          </a:xfrm>
          <a:custGeom>
            <a:avLst/>
            <a:gdLst>
              <a:gd name="connsiteX0" fmla="*/ 0 w 3251200"/>
              <a:gd name="connsiteY0" fmla="*/ 1625600 h 3251200"/>
              <a:gd name="connsiteX1" fmla="*/ 1625600 w 3251200"/>
              <a:gd name="connsiteY1" fmla="*/ 0 h 3251200"/>
              <a:gd name="connsiteX2" fmla="*/ 3251200 w 3251200"/>
              <a:gd name="connsiteY2" fmla="*/ 1625600 h 3251200"/>
              <a:gd name="connsiteX3" fmla="*/ 1625600 w 3251200"/>
              <a:gd name="connsiteY3" fmla="*/ 3251200 h 3251200"/>
              <a:gd name="connsiteX4" fmla="*/ 0 w 3251200"/>
              <a:gd name="connsiteY4" fmla="*/ 1625600 h 3251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1200" h="3251200">
                <a:moveTo>
                  <a:pt x="0" y="1625600"/>
                </a:moveTo>
                <a:cubicBezTo>
                  <a:pt x="0" y="727806"/>
                  <a:pt x="727806" y="0"/>
                  <a:pt x="1625600" y="0"/>
                </a:cubicBezTo>
                <a:cubicBezTo>
                  <a:pt x="2523394" y="0"/>
                  <a:pt x="3251200" y="727806"/>
                  <a:pt x="3251200" y="1625600"/>
                </a:cubicBezTo>
                <a:cubicBezTo>
                  <a:pt x="3251200" y="2523394"/>
                  <a:pt x="2523394" y="3251200"/>
                  <a:pt x="1625600" y="3251200"/>
                </a:cubicBezTo>
                <a:cubicBezTo>
                  <a:pt x="727806" y="3251200"/>
                  <a:pt x="0" y="2523394"/>
                  <a:pt x="0" y="1625600"/>
                </a:cubicBezTo>
                <a:close/>
              </a:path>
            </a:pathLst>
          </a:custGeom>
          <a:solidFill>
            <a:schemeClr val="bg1"/>
          </a:solidFill>
          <a:ln w="6350">
            <a:solidFill>
              <a:schemeClr val="accent1"/>
            </a:solidFill>
            <a:prstDash val="dash"/>
          </a:ln>
          <a:effectLst>
            <a:outerShdw blurRad="190500" sx="98000" sy="98000" algn="ctr" rotWithShape="0">
              <a:schemeClr val="accent2">
                <a:alpha val="20000"/>
              </a:schemeClr>
            </a:outerShdw>
          </a:effectLst>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433494" tIns="568960" rIns="433493" bIns="1219200" numCol="1" spcCol="1270" anchor="ctr" anchorCtr="0">
            <a:noAutofit/>
          </a:bodyPr>
          <a:lstStyle/>
          <a:p>
            <a:pPr marL="0" lvl="0" indent="0" algn="ctr" defTabSz="2889250">
              <a:lnSpc>
                <a:spcPct val="90000"/>
              </a:lnSpc>
              <a:spcBef>
                <a:spcPct val="0"/>
              </a:spcBef>
              <a:spcAft>
                <a:spcPct val="35000"/>
              </a:spcAft>
              <a:buNone/>
            </a:pPr>
            <a:endParaRPr lang="zh-CN" altLang="en-US" sz="6500" kern="1200">
              <a:cs typeface="+mn-ea"/>
              <a:sym typeface="+mn-lt"/>
            </a:endParaRPr>
          </a:p>
        </p:txBody>
      </p:sp>
      <p:sp>
        <p:nvSpPr>
          <p:cNvPr id="10" name="任意多边形: 形状 9">
            <a:extLst>
              <a:ext uri="{FF2B5EF4-FFF2-40B4-BE49-F238E27FC236}">
                <a16:creationId xmlns:a16="http://schemas.microsoft.com/office/drawing/2014/main" id="{6FC9FF2A-5830-4F90-8514-C0A486ACA25F}"/>
              </a:ext>
            </a:extLst>
          </p:cNvPr>
          <p:cNvSpPr/>
          <p:nvPr/>
        </p:nvSpPr>
        <p:spPr>
          <a:xfrm>
            <a:off x="5564479" y="3524221"/>
            <a:ext cx="2623416" cy="2623414"/>
          </a:xfrm>
          <a:custGeom>
            <a:avLst/>
            <a:gdLst>
              <a:gd name="connsiteX0" fmla="*/ 0 w 3251200"/>
              <a:gd name="connsiteY0" fmla="*/ 1625600 h 3251200"/>
              <a:gd name="connsiteX1" fmla="*/ 1625600 w 3251200"/>
              <a:gd name="connsiteY1" fmla="*/ 0 h 3251200"/>
              <a:gd name="connsiteX2" fmla="*/ 3251200 w 3251200"/>
              <a:gd name="connsiteY2" fmla="*/ 1625600 h 3251200"/>
              <a:gd name="connsiteX3" fmla="*/ 1625600 w 3251200"/>
              <a:gd name="connsiteY3" fmla="*/ 3251200 h 3251200"/>
              <a:gd name="connsiteX4" fmla="*/ 0 w 3251200"/>
              <a:gd name="connsiteY4" fmla="*/ 1625600 h 3251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1200" h="3251200">
                <a:moveTo>
                  <a:pt x="0" y="1625600"/>
                </a:moveTo>
                <a:cubicBezTo>
                  <a:pt x="0" y="727806"/>
                  <a:pt x="727806" y="0"/>
                  <a:pt x="1625600" y="0"/>
                </a:cubicBezTo>
                <a:cubicBezTo>
                  <a:pt x="2523394" y="0"/>
                  <a:pt x="3251200" y="727806"/>
                  <a:pt x="3251200" y="1625600"/>
                </a:cubicBezTo>
                <a:cubicBezTo>
                  <a:pt x="3251200" y="2523394"/>
                  <a:pt x="2523394" y="3251200"/>
                  <a:pt x="1625600" y="3251200"/>
                </a:cubicBezTo>
                <a:cubicBezTo>
                  <a:pt x="727806" y="3251200"/>
                  <a:pt x="0" y="2523394"/>
                  <a:pt x="0" y="1625600"/>
                </a:cubicBezTo>
                <a:close/>
              </a:path>
            </a:pathLst>
          </a:custGeom>
          <a:solidFill>
            <a:schemeClr val="bg1"/>
          </a:solidFill>
          <a:ln w="6350">
            <a:solidFill>
              <a:schemeClr val="accent1"/>
            </a:solidFill>
            <a:prstDash val="dash"/>
          </a:ln>
          <a:effectLst>
            <a:outerShdw blurRad="190500" sx="98000" sy="98000" algn="ctr" rotWithShape="0">
              <a:schemeClr val="accent2">
                <a:alpha val="20000"/>
              </a:schemeClr>
            </a:outerShdw>
          </a:effectLst>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994325" tIns="839893" rIns="306155" bIns="623147" numCol="1" spcCol="1270" anchor="ctr" anchorCtr="0">
            <a:noAutofit/>
          </a:bodyPr>
          <a:lstStyle/>
          <a:p>
            <a:pPr marL="0" lvl="0" indent="0" algn="ctr" defTabSz="2889250">
              <a:lnSpc>
                <a:spcPct val="90000"/>
              </a:lnSpc>
              <a:spcBef>
                <a:spcPct val="0"/>
              </a:spcBef>
              <a:spcAft>
                <a:spcPct val="35000"/>
              </a:spcAft>
              <a:buNone/>
            </a:pPr>
            <a:endParaRPr lang="zh-CN" altLang="en-US" sz="6500" kern="1200">
              <a:cs typeface="+mn-ea"/>
              <a:sym typeface="+mn-lt"/>
            </a:endParaRPr>
          </a:p>
        </p:txBody>
      </p:sp>
      <p:sp>
        <p:nvSpPr>
          <p:cNvPr id="11" name="任意多边形: 形状 10">
            <a:extLst>
              <a:ext uri="{FF2B5EF4-FFF2-40B4-BE49-F238E27FC236}">
                <a16:creationId xmlns:a16="http://schemas.microsoft.com/office/drawing/2014/main" id="{757B28CD-12F7-485B-9FEC-E7984DAE61F9}"/>
              </a:ext>
            </a:extLst>
          </p:cNvPr>
          <p:cNvSpPr/>
          <p:nvPr/>
        </p:nvSpPr>
        <p:spPr>
          <a:xfrm>
            <a:off x="4072687" y="3524221"/>
            <a:ext cx="2623416" cy="2623414"/>
          </a:xfrm>
          <a:custGeom>
            <a:avLst/>
            <a:gdLst>
              <a:gd name="connsiteX0" fmla="*/ 0 w 3251200"/>
              <a:gd name="connsiteY0" fmla="*/ 1625600 h 3251200"/>
              <a:gd name="connsiteX1" fmla="*/ 1625600 w 3251200"/>
              <a:gd name="connsiteY1" fmla="*/ 0 h 3251200"/>
              <a:gd name="connsiteX2" fmla="*/ 3251200 w 3251200"/>
              <a:gd name="connsiteY2" fmla="*/ 1625600 h 3251200"/>
              <a:gd name="connsiteX3" fmla="*/ 1625600 w 3251200"/>
              <a:gd name="connsiteY3" fmla="*/ 3251200 h 3251200"/>
              <a:gd name="connsiteX4" fmla="*/ 0 w 3251200"/>
              <a:gd name="connsiteY4" fmla="*/ 1625600 h 3251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1200" h="3251200">
                <a:moveTo>
                  <a:pt x="0" y="1625600"/>
                </a:moveTo>
                <a:cubicBezTo>
                  <a:pt x="0" y="727806"/>
                  <a:pt x="727806" y="0"/>
                  <a:pt x="1625600" y="0"/>
                </a:cubicBezTo>
                <a:cubicBezTo>
                  <a:pt x="2523394" y="0"/>
                  <a:pt x="3251200" y="727806"/>
                  <a:pt x="3251200" y="1625600"/>
                </a:cubicBezTo>
                <a:cubicBezTo>
                  <a:pt x="3251200" y="2523394"/>
                  <a:pt x="2523394" y="3251200"/>
                  <a:pt x="1625600" y="3251200"/>
                </a:cubicBezTo>
                <a:cubicBezTo>
                  <a:pt x="727806" y="3251200"/>
                  <a:pt x="0" y="2523394"/>
                  <a:pt x="0" y="1625600"/>
                </a:cubicBezTo>
                <a:close/>
              </a:path>
            </a:pathLst>
          </a:custGeom>
          <a:solidFill>
            <a:schemeClr val="bg1"/>
          </a:solidFill>
          <a:ln w="6350">
            <a:solidFill>
              <a:schemeClr val="accent1"/>
            </a:solidFill>
            <a:prstDash val="dash"/>
          </a:ln>
          <a:effectLst>
            <a:outerShdw blurRad="190500" sx="98000" sy="98000" algn="ctr" rotWithShape="0">
              <a:schemeClr val="accent2">
                <a:alpha val="20000"/>
              </a:schemeClr>
            </a:outerShdw>
          </a:effectLst>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306155" tIns="839893" rIns="994325" bIns="623147" numCol="1" spcCol="1270" anchor="ctr" anchorCtr="0">
            <a:noAutofit/>
          </a:bodyPr>
          <a:lstStyle/>
          <a:p>
            <a:pPr marL="0" lvl="0" indent="0" algn="ctr" defTabSz="2889250">
              <a:lnSpc>
                <a:spcPct val="90000"/>
              </a:lnSpc>
              <a:spcBef>
                <a:spcPct val="0"/>
              </a:spcBef>
              <a:spcAft>
                <a:spcPct val="35000"/>
              </a:spcAft>
              <a:buNone/>
            </a:pPr>
            <a:endParaRPr lang="zh-CN" altLang="en-US" sz="6500" kern="1200">
              <a:cs typeface="+mn-ea"/>
              <a:sym typeface="+mn-lt"/>
            </a:endParaRPr>
          </a:p>
        </p:txBody>
      </p:sp>
      <p:sp>
        <p:nvSpPr>
          <p:cNvPr id="12" name="任意多边形: 形状 11">
            <a:extLst>
              <a:ext uri="{FF2B5EF4-FFF2-40B4-BE49-F238E27FC236}">
                <a16:creationId xmlns:a16="http://schemas.microsoft.com/office/drawing/2014/main" id="{F3C78C97-DECA-4442-AC86-E7EDCD1FAB15}"/>
              </a:ext>
            </a:extLst>
          </p:cNvPr>
          <p:cNvSpPr/>
          <p:nvPr/>
        </p:nvSpPr>
        <p:spPr>
          <a:xfrm>
            <a:off x="5564479" y="3757593"/>
            <a:ext cx="1131624" cy="2156670"/>
          </a:xfrm>
          <a:custGeom>
            <a:avLst/>
            <a:gdLst>
              <a:gd name="connsiteX0" fmla="*/ 565812 w 1131624"/>
              <a:gd name="connsiteY0" fmla="*/ 0 h 2156670"/>
              <a:gd name="connsiteX1" fmla="*/ 654284 w 1131624"/>
              <a:gd name="connsiteY1" fmla="*/ 66158 h 2156670"/>
              <a:gd name="connsiteX2" fmla="*/ 1131624 w 1131624"/>
              <a:gd name="connsiteY2" fmla="*/ 1078335 h 2156670"/>
              <a:gd name="connsiteX3" fmla="*/ 654284 w 1131624"/>
              <a:gd name="connsiteY3" fmla="*/ 2090512 h 2156670"/>
              <a:gd name="connsiteX4" fmla="*/ 565812 w 1131624"/>
              <a:gd name="connsiteY4" fmla="*/ 2156670 h 2156670"/>
              <a:gd name="connsiteX5" fmla="*/ 477340 w 1131624"/>
              <a:gd name="connsiteY5" fmla="*/ 2090512 h 2156670"/>
              <a:gd name="connsiteX6" fmla="*/ 0 w 1131624"/>
              <a:gd name="connsiteY6" fmla="*/ 1078335 h 2156670"/>
              <a:gd name="connsiteX7" fmla="*/ 477340 w 1131624"/>
              <a:gd name="connsiteY7" fmla="*/ 66158 h 2156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1624" h="2156670">
                <a:moveTo>
                  <a:pt x="565812" y="0"/>
                </a:moveTo>
                <a:lnTo>
                  <a:pt x="654284" y="66158"/>
                </a:lnTo>
                <a:cubicBezTo>
                  <a:pt x="945808" y="306745"/>
                  <a:pt x="1131624" y="670840"/>
                  <a:pt x="1131624" y="1078335"/>
                </a:cubicBezTo>
                <a:cubicBezTo>
                  <a:pt x="1131624" y="1485830"/>
                  <a:pt x="945808" y="1849926"/>
                  <a:pt x="654284" y="2090512"/>
                </a:cubicBezTo>
                <a:lnTo>
                  <a:pt x="565812" y="2156670"/>
                </a:lnTo>
                <a:lnTo>
                  <a:pt x="477340" y="2090512"/>
                </a:lnTo>
                <a:cubicBezTo>
                  <a:pt x="185817" y="1849926"/>
                  <a:pt x="0" y="1485830"/>
                  <a:pt x="0" y="1078335"/>
                </a:cubicBezTo>
                <a:cubicBezTo>
                  <a:pt x="0" y="670840"/>
                  <a:pt x="185817" y="306745"/>
                  <a:pt x="477340" y="66158"/>
                </a:cubicBezTo>
                <a:close/>
              </a:path>
            </a:pathLst>
          </a:custGeom>
          <a:solidFill>
            <a:schemeClr val="accent2">
              <a:alpha val="71000"/>
            </a:schemeClr>
          </a:solidFill>
          <a:ln w="6350">
            <a:solidFill>
              <a:schemeClr val="bg1">
                <a:lumMod val="75000"/>
              </a:schemeClr>
            </a:solidFill>
            <a:prstDash val="solid"/>
          </a:ln>
          <a:effectLst>
            <a:outerShdw blurRad="254000" sx="102000" sy="102000" algn="ctr" rotWithShape="0">
              <a:schemeClr val="accent2">
                <a:alpha val="20000"/>
              </a:schemeClr>
            </a:outerShdw>
          </a:effectLst>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306155" tIns="839893" rIns="994325" bIns="623147" numCol="1" spcCol="1270" anchor="ctr" anchorCtr="0">
            <a:noAutofit/>
          </a:bodyPr>
          <a:lstStyle/>
          <a:p>
            <a:pPr marL="0" lvl="0" indent="0" algn="ctr" defTabSz="2889250">
              <a:lnSpc>
                <a:spcPct val="90000"/>
              </a:lnSpc>
              <a:spcBef>
                <a:spcPct val="0"/>
              </a:spcBef>
              <a:spcAft>
                <a:spcPct val="35000"/>
              </a:spcAft>
              <a:buNone/>
            </a:pPr>
            <a:endParaRPr lang="zh-CN" altLang="en-US" sz="6500" kern="1200">
              <a:cs typeface="+mn-ea"/>
              <a:sym typeface="+mn-lt"/>
            </a:endParaRPr>
          </a:p>
        </p:txBody>
      </p:sp>
      <p:sp>
        <p:nvSpPr>
          <p:cNvPr id="13" name="任意多边形: 形状 12">
            <a:extLst>
              <a:ext uri="{FF2B5EF4-FFF2-40B4-BE49-F238E27FC236}">
                <a16:creationId xmlns:a16="http://schemas.microsoft.com/office/drawing/2014/main" id="{7ACF0C35-DA6C-426D-960C-CB7E7E31FC83}"/>
              </a:ext>
            </a:extLst>
          </p:cNvPr>
          <p:cNvSpPr/>
          <p:nvPr/>
        </p:nvSpPr>
        <p:spPr>
          <a:xfrm>
            <a:off x="4824003" y="3524221"/>
            <a:ext cx="1866680" cy="1331448"/>
          </a:xfrm>
          <a:custGeom>
            <a:avLst/>
            <a:gdLst>
              <a:gd name="connsiteX0" fmla="*/ 560392 w 1866680"/>
              <a:gd name="connsiteY0" fmla="*/ 0 h 1331448"/>
              <a:gd name="connsiteX1" fmla="*/ 1865328 w 1866680"/>
              <a:gd name="connsiteY1" fmla="*/ 1177593 h 1331448"/>
              <a:gd name="connsiteX2" fmla="*/ 1866680 w 1866680"/>
              <a:gd name="connsiteY2" fmla="*/ 1204370 h 1331448"/>
              <a:gd name="connsiteX3" fmla="*/ 1816864 w 1866680"/>
              <a:gd name="connsiteY3" fmla="*/ 1228368 h 1331448"/>
              <a:gd name="connsiteX4" fmla="*/ 1306288 w 1866680"/>
              <a:gd name="connsiteY4" fmla="*/ 1331448 h 1331448"/>
              <a:gd name="connsiteX5" fmla="*/ 1353 w 1866680"/>
              <a:gd name="connsiteY5" fmla="*/ 153856 h 1331448"/>
              <a:gd name="connsiteX6" fmla="*/ 0 w 1866680"/>
              <a:gd name="connsiteY6" fmla="*/ 127078 h 1331448"/>
              <a:gd name="connsiteX7" fmla="*/ 49816 w 1866680"/>
              <a:gd name="connsiteY7" fmla="*/ 103081 h 1331448"/>
              <a:gd name="connsiteX8" fmla="*/ 560392 w 1866680"/>
              <a:gd name="connsiteY8" fmla="*/ 0 h 1331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6680" h="1331448">
                <a:moveTo>
                  <a:pt x="560392" y="0"/>
                </a:moveTo>
                <a:cubicBezTo>
                  <a:pt x="1239551" y="0"/>
                  <a:pt x="1798155" y="516157"/>
                  <a:pt x="1865328" y="1177593"/>
                </a:cubicBezTo>
                <a:lnTo>
                  <a:pt x="1866680" y="1204370"/>
                </a:lnTo>
                <a:lnTo>
                  <a:pt x="1816864" y="1228368"/>
                </a:lnTo>
                <a:cubicBezTo>
                  <a:pt x="1659933" y="1294744"/>
                  <a:pt x="1487397" y="1331448"/>
                  <a:pt x="1306288" y="1331448"/>
                </a:cubicBezTo>
                <a:cubicBezTo>
                  <a:pt x="627130" y="1331448"/>
                  <a:pt x="68525" y="815292"/>
                  <a:pt x="1353" y="153856"/>
                </a:cubicBezTo>
                <a:lnTo>
                  <a:pt x="0" y="127078"/>
                </a:lnTo>
                <a:lnTo>
                  <a:pt x="49816" y="103081"/>
                </a:lnTo>
                <a:cubicBezTo>
                  <a:pt x="206747" y="36705"/>
                  <a:pt x="379283" y="0"/>
                  <a:pt x="560392" y="0"/>
                </a:cubicBezTo>
                <a:close/>
              </a:path>
            </a:pathLst>
          </a:custGeom>
          <a:solidFill>
            <a:schemeClr val="accent2">
              <a:alpha val="71000"/>
            </a:schemeClr>
          </a:solidFill>
          <a:ln w="6350">
            <a:solidFill>
              <a:schemeClr val="bg1">
                <a:lumMod val="75000"/>
              </a:schemeClr>
            </a:solidFill>
            <a:prstDash val="solid"/>
          </a:ln>
          <a:effectLst>
            <a:outerShdw blurRad="254000" sx="102000" sy="102000" algn="ctr" rotWithShape="0">
              <a:schemeClr val="accent2">
                <a:alpha val="20000"/>
              </a:schemeClr>
            </a:outerShdw>
          </a:effectLst>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306155" tIns="839893" rIns="994325" bIns="623147" numCol="1" spcCol="1270" anchor="ctr" anchorCtr="0">
            <a:noAutofit/>
          </a:bodyPr>
          <a:lstStyle/>
          <a:p>
            <a:pPr marL="0" lvl="0" indent="0" algn="ctr" defTabSz="2889250">
              <a:lnSpc>
                <a:spcPct val="90000"/>
              </a:lnSpc>
              <a:spcBef>
                <a:spcPct val="0"/>
              </a:spcBef>
              <a:spcAft>
                <a:spcPct val="35000"/>
              </a:spcAft>
              <a:buNone/>
            </a:pPr>
            <a:endParaRPr lang="zh-CN" altLang="en-US" sz="6500" kern="1200">
              <a:cs typeface="+mn-ea"/>
              <a:sym typeface="+mn-lt"/>
            </a:endParaRPr>
          </a:p>
        </p:txBody>
      </p:sp>
      <p:sp>
        <p:nvSpPr>
          <p:cNvPr id="14" name="任意多边形: 形状 13">
            <a:extLst>
              <a:ext uri="{FF2B5EF4-FFF2-40B4-BE49-F238E27FC236}">
                <a16:creationId xmlns:a16="http://schemas.microsoft.com/office/drawing/2014/main" id="{CB19ACFA-4452-4675-944D-FD06750D71EB}"/>
              </a:ext>
            </a:extLst>
          </p:cNvPr>
          <p:cNvSpPr/>
          <p:nvPr/>
        </p:nvSpPr>
        <p:spPr>
          <a:xfrm>
            <a:off x="5569899" y="3524221"/>
            <a:ext cx="1866680" cy="1331448"/>
          </a:xfrm>
          <a:custGeom>
            <a:avLst/>
            <a:gdLst>
              <a:gd name="connsiteX0" fmla="*/ 1306288 w 1866680"/>
              <a:gd name="connsiteY0" fmla="*/ 0 h 1331448"/>
              <a:gd name="connsiteX1" fmla="*/ 1816864 w 1866680"/>
              <a:gd name="connsiteY1" fmla="*/ 103081 h 1331448"/>
              <a:gd name="connsiteX2" fmla="*/ 1866680 w 1866680"/>
              <a:gd name="connsiteY2" fmla="*/ 127078 h 1331448"/>
              <a:gd name="connsiteX3" fmla="*/ 1865328 w 1866680"/>
              <a:gd name="connsiteY3" fmla="*/ 153856 h 1331448"/>
              <a:gd name="connsiteX4" fmla="*/ 560392 w 1866680"/>
              <a:gd name="connsiteY4" fmla="*/ 1331448 h 1331448"/>
              <a:gd name="connsiteX5" fmla="*/ 49816 w 1866680"/>
              <a:gd name="connsiteY5" fmla="*/ 1228368 h 1331448"/>
              <a:gd name="connsiteX6" fmla="*/ 0 w 1866680"/>
              <a:gd name="connsiteY6" fmla="*/ 1204370 h 1331448"/>
              <a:gd name="connsiteX7" fmla="*/ 1353 w 1866680"/>
              <a:gd name="connsiteY7" fmla="*/ 1177593 h 1331448"/>
              <a:gd name="connsiteX8" fmla="*/ 1306288 w 1866680"/>
              <a:gd name="connsiteY8" fmla="*/ 0 h 1331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6680" h="1331448">
                <a:moveTo>
                  <a:pt x="1306288" y="0"/>
                </a:moveTo>
                <a:cubicBezTo>
                  <a:pt x="1487397" y="0"/>
                  <a:pt x="1659933" y="36705"/>
                  <a:pt x="1816864" y="103081"/>
                </a:cubicBezTo>
                <a:lnTo>
                  <a:pt x="1866680" y="127078"/>
                </a:lnTo>
                <a:lnTo>
                  <a:pt x="1865328" y="153856"/>
                </a:lnTo>
                <a:cubicBezTo>
                  <a:pt x="1798155" y="815292"/>
                  <a:pt x="1239551" y="1331448"/>
                  <a:pt x="560392" y="1331448"/>
                </a:cubicBezTo>
                <a:cubicBezTo>
                  <a:pt x="379283" y="1331448"/>
                  <a:pt x="206747" y="1294744"/>
                  <a:pt x="49816" y="1228368"/>
                </a:cubicBezTo>
                <a:lnTo>
                  <a:pt x="0" y="1204370"/>
                </a:lnTo>
                <a:lnTo>
                  <a:pt x="1353" y="1177593"/>
                </a:lnTo>
                <a:cubicBezTo>
                  <a:pt x="68525" y="516157"/>
                  <a:pt x="627130" y="0"/>
                  <a:pt x="1306288" y="0"/>
                </a:cubicBezTo>
                <a:close/>
              </a:path>
            </a:pathLst>
          </a:custGeom>
          <a:solidFill>
            <a:schemeClr val="accent2">
              <a:alpha val="71000"/>
            </a:schemeClr>
          </a:solidFill>
          <a:ln w="6350">
            <a:solidFill>
              <a:schemeClr val="bg1">
                <a:lumMod val="75000"/>
              </a:schemeClr>
            </a:solidFill>
            <a:prstDash val="solid"/>
          </a:ln>
          <a:effectLst>
            <a:outerShdw blurRad="254000" sx="102000" sy="102000" algn="ctr" rotWithShape="0">
              <a:schemeClr val="accent2">
                <a:alpha val="20000"/>
              </a:schemeClr>
            </a:outerShdw>
          </a:effectLst>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433494" tIns="568960" rIns="433493" bIns="1219200" numCol="1" spcCol="1270" anchor="ctr" anchorCtr="0">
            <a:noAutofit/>
          </a:bodyPr>
          <a:lstStyle/>
          <a:p>
            <a:pPr marL="0" lvl="0" indent="0" algn="ctr" defTabSz="2889250">
              <a:lnSpc>
                <a:spcPct val="90000"/>
              </a:lnSpc>
              <a:spcBef>
                <a:spcPct val="0"/>
              </a:spcBef>
              <a:spcAft>
                <a:spcPct val="35000"/>
              </a:spcAft>
              <a:buNone/>
            </a:pPr>
            <a:endParaRPr lang="zh-CN" altLang="en-US" sz="6500" kern="1200">
              <a:cs typeface="+mn-ea"/>
              <a:sym typeface="+mn-lt"/>
            </a:endParaRPr>
          </a:p>
        </p:txBody>
      </p:sp>
      <p:cxnSp>
        <p:nvCxnSpPr>
          <p:cNvPr id="15" name="直接连接符 14">
            <a:extLst>
              <a:ext uri="{FF2B5EF4-FFF2-40B4-BE49-F238E27FC236}">
                <a16:creationId xmlns:a16="http://schemas.microsoft.com/office/drawing/2014/main" id="{586D2641-4E51-4A4D-9728-A2FE6AD36D36}"/>
              </a:ext>
            </a:extLst>
          </p:cNvPr>
          <p:cNvCxnSpPr/>
          <p:nvPr/>
        </p:nvCxnSpPr>
        <p:spPr>
          <a:xfrm>
            <a:off x="3665719" y="4855669"/>
            <a:ext cx="796758" cy="0"/>
          </a:xfrm>
          <a:prstGeom prst="line">
            <a:avLst/>
          </a:prstGeom>
          <a:ln w="9525">
            <a:solidFill>
              <a:schemeClr val="accent3"/>
            </a:solidFill>
            <a:tailEnd type="oval"/>
          </a:ln>
        </p:spPr>
        <p:style>
          <a:lnRef idx="1">
            <a:schemeClr val="accent1"/>
          </a:lnRef>
          <a:fillRef idx="0">
            <a:schemeClr val="accent1"/>
          </a:fillRef>
          <a:effectRef idx="0">
            <a:schemeClr val="accent1"/>
          </a:effectRef>
          <a:fontRef idx="minor">
            <a:schemeClr val="tx1"/>
          </a:fontRef>
        </p:style>
      </p:cxnSp>
      <p:cxnSp>
        <p:nvCxnSpPr>
          <p:cNvPr id="16" name="直接连接符 15">
            <a:extLst>
              <a:ext uri="{FF2B5EF4-FFF2-40B4-BE49-F238E27FC236}">
                <a16:creationId xmlns:a16="http://schemas.microsoft.com/office/drawing/2014/main" id="{5CAE75A1-3915-4931-8143-A4F917CB4197}"/>
              </a:ext>
            </a:extLst>
          </p:cNvPr>
          <p:cNvCxnSpPr>
            <a:cxnSpLocks/>
          </p:cNvCxnSpPr>
          <p:nvPr/>
        </p:nvCxnSpPr>
        <p:spPr>
          <a:xfrm flipH="1">
            <a:off x="7798103" y="4855669"/>
            <a:ext cx="796758" cy="0"/>
          </a:xfrm>
          <a:prstGeom prst="line">
            <a:avLst/>
          </a:prstGeom>
          <a:ln w="9525">
            <a:solidFill>
              <a:schemeClr val="accent3"/>
            </a:solidFill>
            <a:tailEnd type="oval"/>
          </a:ln>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a16="http://schemas.microsoft.com/office/drawing/2014/main" id="{0F8D733F-55E8-481C-A286-338C568FD983}"/>
              </a:ext>
            </a:extLst>
          </p:cNvPr>
          <p:cNvCxnSpPr>
            <a:cxnSpLocks/>
          </p:cNvCxnSpPr>
          <p:nvPr/>
        </p:nvCxnSpPr>
        <p:spPr>
          <a:xfrm rot="16200000" flipH="1">
            <a:off x="5697621" y="1979360"/>
            <a:ext cx="796758" cy="0"/>
          </a:xfrm>
          <a:prstGeom prst="line">
            <a:avLst/>
          </a:prstGeom>
          <a:ln w="9525">
            <a:solidFill>
              <a:schemeClr val="accent3"/>
            </a:solidFill>
            <a:tailEnd type="oval"/>
          </a:ln>
        </p:spPr>
        <p:style>
          <a:lnRef idx="1">
            <a:schemeClr val="accent1"/>
          </a:lnRef>
          <a:fillRef idx="0">
            <a:schemeClr val="accent1"/>
          </a:fillRef>
          <a:effectRef idx="0">
            <a:schemeClr val="accent1"/>
          </a:effectRef>
          <a:fontRef idx="minor">
            <a:schemeClr val="tx1"/>
          </a:fontRef>
        </p:style>
      </p:cxnSp>
      <p:sp>
        <p:nvSpPr>
          <p:cNvPr id="34" name="矩形 33">
            <a:extLst>
              <a:ext uri="{FF2B5EF4-FFF2-40B4-BE49-F238E27FC236}">
                <a16:creationId xmlns:a16="http://schemas.microsoft.com/office/drawing/2014/main" id="{ADEE517D-B183-43B2-A153-DA6C47349925}"/>
              </a:ext>
            </a:extLst>
          </p:cNvPr>
          <p:cNvSpPr/>
          <p:nvPr/>
        </p:nvSpPr>
        <p:spPr>
          <a:xfrm>
            <a:off x="643537" y="3801252"/>
            <a:ext cx="2878693" cy="2575577"/>
          </a:xfrm>
          <a:prstGeom prst="rect">
            <a:avLst/>
          </a:prstGeom>
        </p:spPr>
        <p:txBody>
          <a:bodyPr wrap="square">
            <a:spAutoFit/>
          </a:bodyPr>
          <a:lstStyle/>
          <a:p>
            <a:pPr algn="just">
              <a:lnSpc>
                <a:spcPct val="130000"/>
              </a:lnSpc>
            </a:pPr>
            <a:r>
              <a:rPr lang="zh-CN" altLang="en-US" dirty="0">
                <a:solidFill>
                  <a:schemeClr val="tx1">
                    <a:lumMod val="75000"/>
                    <a:lumOff val="25000"/>
                  </a:schemeClr>
                </a:solidFill>
                <a:cs typeface="+mn-ea"/>
                <a:sym typeface="+mn-lt"/>
              </a:rPr>
              <a:t>请在这里输入你要的内容。请在这里输入你要的内容。请在这里输入你要的内容。请在这里输入你要的内容。</a:t>
            </a:r>
          </a:p>
          <a:p>
            <a:pPr algn="just">
              <a:lnSpc>
                <a:spcPct val="130000"/>
              </a:lnSpc>
            </a:pPr>
            <a:r>
              <a:rPr lang="zh-CN" altLang="en-US" dirty="0">
                <a:solidFill>
                  <a:schemeClr val="tx1">
                    <a:lumMod val="75000"/>
                    <a:lumOff val="25000"/>
                  </a:schemeClr>
                </a:solidFill>
                <a:cs typeface="+mn-ea"/>
                <a:sym typeface="+mn-lt"/>
              </a:rPr>
              <a:t>请在这里输入你要的内容。请在这里输入你要的内容。</a:t>
            </a:r>
          </a:p>
          <a:p>
            <a:pPr algn="just">
              <a:lnSpc>
                <a:spcPct val="130000"/>
              </a:lnSpc>
            </a:pPr>
            <a:endParaRPr lang="zh-CN" altLang="en-US" dirty="0">
              <a:solidFill>
                <a:schemeClr val="tx1">
                  <a:lumMod val="75000"/>
                  <a:lumOff val="25000"/>
                </a:schemeClr>
              </a:solidFill>
              <a:cs typeface="+mn-ea"/>
              <a:sym typeface="+mn-lt"/>
            </a:endParaRPr>
          </a:p>
        </p:txBody>
      </p:sp>
      <p:sp>
        <p:nvSpPr>
          <p:cNvPr id="35" name="文本框 34">
            <a:extLst>
              <a:ext uri="{FF2B5EF4-FFF2-40B4-BE49-F238E27FC236}">
                <a16:creationId xmlns:a16="http://schemas.microsoft.com/office/drawing/2014/main" id="{F6E5BF4E-66DB-4CB7-936C-A6166E4C8613}"/>
              </a:ext>
            </a:extLst>
          </p:cNvPr>
          <p:cNvSpPr txBox="1"/>
          <p:nvPr/>
        </p:nvSpPr>
        <p:spPr>
          <a:xfrm>
            <a:off x="3922133" y="5089041"/>
            <a:ext cx="2003349" cy="458459"/>
          </a:xfrm>
          <a:prstGeom prst="rect">
            <a:avLst/>
          </a:prstGeom>
          <a:noFill/>
        </p:spPr>
        <p:txBody>
          <a:bodyPr wrap="square" rtlCol="0">
            <a:spAutoFit/>
          </a:bodyPr>
          <a:lstStyle/>
          <a:p>
            <a:pPr algn="ctr">
              <a:lnSpc>
                <a:spcPct val="150000"/>
              </a:lnSpc>
            </a:pPr>
            <a:r>
              <a:rPr lang="zh-CN" altLang="en-US" b="1" spc="300" dirty="0">
                <a:solidFill>
                  <a:schemeClr val="tx1">
                    <a:lumMod val="75000"/>
                    <a:lumOff val="25000"/>
                  </a:schemeClr>
                </a:solidFill>
                <a:cs typeface="+mn-ea"/>
                <a:sym typeface="+mn-lt"/>
              </a:rPr>
              <a:t>你的标题</a:t>
            </a:r>
          </a:p>
        </p:txBody>
      </p:sp>
      <p:sp>
        <p:nvSpPr>
          <p:cNvPr id="36" name="文本框 35">
            <a:extLst>
              <a:ext uri="{FF2B5EF4-FFF2-40B4-BE49-F238E27FC236}">
                <a16:creationId xmlns:a16="http://schemas.microsoft.com/office/drawing/2014/main" id="{4C434196-7238-4C22-867C-442313B415A6}"/>
              </a:ext>
            </a:extLst>
          </p:cNvPr>
          <p:cNvSpPr txBox="1"/>
          <p:nvPr/>
        </p:nvSpPr>
        <p:spPr>
          <a:xfrm>
            <a:off x="6371510" y="5089041"/>
            <a:ext cx="2003349" cy="458459"/>
          </a:xfrm>
          <a:prstGeom prst="rect">
            <a:avLst/>
          </a:prstGeom>
          <a:noFill/>
        </p:spPr>
        <p:txBody>
          <a:bodyPr wrap="square" rtlCol="0">
            <a:spAutoFit/>
          </a:bodyPr>
          <a:lstStyle/>
          <a:p>
            <a:pPr algn="ctr">
              <a:lnSpc>
                <a:spcPct val="150000"/>
              </a:lnSpc>
            </a:pPr>
            <a:r>
              <a:rPr lang="zh-CN" altLang="en-US" b="1" spc="300" dirty="0">
                <a:solidFill>
                  <a:schemeClr val="tx1">
                    <a:lumMod val="75000"/>
                    <a:lumOff val="25000"/>
                  </a:schemeClr>
                </a:solidFill>
                <a:cs typeface="+mn-ea"/>
                <a:sym typeface="+mn-lt"/>
              </a:rPr>
              <a:t>你的标题</a:t>
            </a:r>
          </a:p>
        </p:txBody>
      </p:sp>
      <p:sp>
        <p:nvSpPr>
          <p:cNvPr id="37" name="文本框 36">
            <a:extLst>
              <a:ext uri="{FF2B5EF4-FFF2-40B4-BE49-F238E27FC236}">
                <a16:creationId xmlns:a16="http://schemas.microsoft.com/office/drawing/2014/main" id="{A8390FDB-8256-4169-8872-A7C0BE486CDE}"/>
              </a:ext>
            </a:extLst>
          </p:cNvPr>
          <p:cNvSpPr txBox="1"/>
          <p:nvPr/>
        </p:nvSpPr>
        <p:spPr>
          <a:xfrm>
            <a:off x="5099851" y="3058240"/>
            <a:ext cx="2003349" cy="458459"/>
          </a:xfrm>
          <a:prstGeom prst="rect">
            <a:avLst/>
          </a:prstGeom>
          <a:noFill/>
        </p:spPr>
        <p:txBody>
          <a:bodyPr wrap="square" rtlCol="0">
            <a:spAutoFit/>
          </a:bodyPr>
          <a:lstStyle/>
          <a:p>
            <a:pPr algn="ctr">
              <a:lnSpc>
                <a:spcPct val="150000"/>
              </a:lnSpc>
            </a:pPr>
            <a:r>
              <a:rPr lang="zh-CN" altLang="en-US" b="1" spc="300" dirty="0">
                <a:solidFill>
                  <a:schemeClr val="tx1">
                    <a:lumMod val="75000"/>
                    <a:lumOff val="25000"/>
                  </a:schemeClr>
                </a:solidFill>
                <a:cs typeface="+mn-ea"/>
                <a:sym typeface="+mn-lt"/>
              </a:rPr>
              <a:t>你的标题</a:t>
            </a:r>
          </a:p>
        </p:txBody>
      </p:sp>
      <p:pic>
        <p:nvPicPr>
          <p:cNvPr id="38" name="图片 37">
            <a:extLst>
              <a:ext uri="{FF2B5EF4-FFF2-40B4-BE49-F238E27FC236}">
                <a16:creationId xmlns:a16="http://schemas.microsoft.com/office/drawing/2014/main" id="{018A1073-BF60-42CA-8006-F567B22ED7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0162" y="2643702"/>
            <a:ext cx="431676" cy="431676"/>
          </a:xfrm>
          <a:prstGeom prst="rect">
            <a:avLst/>
          </a:prstGeom>
        </p:spPr>
      </p:pic>
      <p:pic>
        <p:nvPicPr>
          <p:cNvPr id="39" name="图片 38">
            <a:extLst>
              <a:ext uri="{FF2B5EF4-FFF2-40B4-BE49-F238E27FC236}">
                <a16:creationId xmlns:a16="http://schemas.microsoft.com/office/drawing/2014/main" id="{38F6C61E-71D1-44B0-8B5D-EF4C8154AE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8407" y="4615687"/>
            <a:ext cx="431676" cy="431676"/>
          </a:xfrm>
          <a:prstGeom prst="rect">
            <a:avLst/>
          </a:prstGeom>
        </p:spPr>
      </p:pic>
      <p:pic>
        <p:nvPicPr>
          <p:cNvPr id="40" name="图片 39">
            <a:extLst>
              <a:ext uri="{FF2B5EF4-FFF2-40B4-BE49-F238E27FC236}">
                <a16:creationId xmlns:a16="http://schemas.microsoft.com/office/drawing/2014/main" id="{400DD277-DB01-4E40-B936-607DD68E0C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03071" y="4615687"/>
            <a:ext cx="431676" cy="431676"/>
          </a:xfrm>
          <a:prstGeom prst="rect">
            <a:avLst/>
          </a:prstGeom>
        </p:spPr>
      </p:pic>
      <p:sp>
        <p:nvSpPr>
          <p:cNvPr id="43" name="矩形 42">
            <a:extLst>
              <a:ext uri="{FF2B5EF4-FFF2-40B4-BE49-F238E27FC236}">
                <a16:creationId xmlns:a16="http://schemas.microsoft.com/office/drawing/2014/main" id="{B9B25D3A-30D3-40A7-81C4-16E5EC6258FB}"/>
              </a:ext>
            </a:extLst>
          </p:cNvPr>
          <p:cNvSpPr/>
          <p:nvPr/>
        </p:nvSpPr>
        <p:spPr>
          <a:xfrm>
            <a:off x="3270207" y="813398"/>
            <a:ext cx="5651585" cy="777008"/>
          </a:xfrm>
          <a:prstGeom prst="rect">
            <a:avLst/>
          </a:prstGeom>
        </p:spPr>
        <p:txBody>
          <a:bodyPr wrap="square">
            <a:spAutoFit/>
          </a:bodyPr>
          <a:lstStyle/>
          <a:p>
            <a:pPr algn="just">
              <a:lnSpc>
                <a:spcPct val="130000"/>
              </a:lnSpc>
            </a:pPr>
            <a:r>
              <a:rPr lang="zh-CN" altLang="en-US" dirty="0">
                <a:solidFill>
                  <a:schemeClr val="tx1">
                    <a:lumMod val="75000"/>
                    <a:lumOff val="25000"/>
                  </a:schemeClr>
                </a:solidFill>
                <a:cs typeface="+mn-ea"/>
                <a:sym typeface="+mn-lt"/>
              </a:rPr>
              <a:t>请在这里输入你要的内容。请在这里输入你要的内容。</a:t>
            </a:r>
          </a:p>
          <a:p>
            <a:pPr algn="just">
              <a:lnSpc>
                <a:spcPct val="130000"/>
              </a:lnSpc>
            </a:pPr>
            <a:r>
              <a:rPr lang="zh-CN" altLang="en-US" dirty="0">
                <a:solidFill>
                  <a:schemeClr val="tx1">
                    <a:lumMod val="75000"/>
                    <a:lumOff val="25000"/>
                  </a:schemeClr>
                </a:solidFill>
                <a:cs typeface="+mn-ea"/>
                <a:sym typeface="+mn-lt"/>
              </a:rPr>
              <a:t>请在这里输入你要的内容。请在这里输入你要的内容。</a:t>
            </a:r>
          </a:p>
        </p:txBody>
      </p:sp>
      <p:sp>
        <p:nvSpPr>
          <p:cNvPr id="21" name="矩形 20">
            <a:extLst>
              <a:ext uri="{FF2B5EF4-FFF2-40B4-BE49-F238E27FC236}">
                <a16:creationId xmlns:a16="http://schemas.microsoft.com/office/drawing/2014/main" id="{5C74A584-45B3-4D52-A296-B8B5AB2078FE}"/>
              </a:ext>
            </a:extLst>
          </p:cNvPr>
          <p:cNvSpPr/>
          <p:nvPr/>
        </p:nvSpPr>
        <p:spPr>
          <a:xfrm>
            <a:off x="8594861" y="3801252"/>
            <a:ext cx="2878693" cy="2575577"/>
          </a:xfrm>
          <a:prstGeom prst="rect">
            <a:avLst/>
          </a:prstGeom>
        </p:spPr>
        <p:txBody>
          <a:bodyPr wrap="square">
            <a:spAutoFit/>
          </a:bodyPr>
          <a:lstStyle/>
          <a:p>
            <a:pPr algn="just">
              <a:lnSpc>
                <a:spcPct val="130000"/>
              </a:lnSpc>
            </a:pPr>
            <a:r>
              <a:rPr lang="zh-CN" altLang="en-US" dirty="0">
                <a:solidFill>
                  <a:schemeClr val="tx1">
                    <a:lumMod val="75000"/>
                    <a:lumOff val="25000"/>
                  </a:schemeClr>
                </a:solidFill>
                <a:cs typeface="+mn-ea"/>
                <a:sym typeface="+mn-lt"/>
              </a:rPr>
              <a:t>请在这里输入你要的内容。请在这里输入你要的内容。请在这里输入你要的内容。请在这里输入你要的内容。</a:t>
            </a:r>
          </a:p>
          <a:p>
            <a:pPr algn="just">
              <a:lnSpc>
                <a:spcPct val="130000"/>
              </a:lnSpc>
            </a:pPr>
            <a:r>
              <a:rPr lang="zh-CN" altLang="en-US" dirty="0">
                <a:solidFill>
                  <a:schemeClr val="tx1">
                    <a:lumMod val="75000"/>
                    <a:lumOff val="25000"/>
                  </a:schemeClr>
                </a:solidFill>
                <a:cs typeface="+mn-ea"/>
                <a:sym typeface="+mn-lt"/>
              </a:rPr>
              <a:t>请在这里输入你要的内容。请在这里输入你要的内容。</a:t>
            </a:r>
          </a:p>
          <a:p>
            <a:pPr algn="just">
              <a:lnSpc>
                <a:spcPct val="130000"/>
              </a:lnSpc>
            </a:pPr>
            <a:endParaRPr lang="zh-CN" altLang="en-US" dirty="0">
              <a:solidFill>
                <a:schemeClr val="tx1">
                  <a:lumMod val="75000"/>
                  <a:lumOff val="25000"/>
                </a:schemeClr>
              </a:solidFill>
              <a:cs typeface="+mn-ea"/>
              <a:sym typeface="+mn-lt"/>
            </a:endParaRPr>
          </a:p>
        </p:txBody>
      </p:sp>
      <p:pic>
        <p:nvPicPr>
          <p:cNvPr id="24" name="图片 23">
            <a:hlinkClick r:id="rId5"/>
            <a:extLst>
              <a:ext uri="{FF2B5EF4-FFF2-40B4-BE49-F238E27FC236}">
                <a16:creationId xmlns:a16="http://schemas.microsoft.com/office/drawing/2014/main" id="{5F36DE3A-4CC4-4B00-9DEE-5511A284FCD0}"/>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999319" y="6583803"/>
            <a:ext cx="1497356" cy="197651"/>
          </a:xfrm>
          <a:prstGeom prst="rect">
            <a:avLst/>
          </a:prstGeom>
        </p:spPr>
      </p:pic>
    </p:spTree>
    <p:extLst>
      <p:ext uri="{BB962C8B-B14F-4D97-AF65-F5344CB8AC3E}">
        <p14:creationId xmlns:p14="http://schemas.microsoft.com/office/powerpoint/2010/main" val="2124118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圆角 19">
            <a:extLst>
              <a:ext uri="{FF2B5EF4-FFF2-40B4-BE49-F238E27FC236}">
                <a16:creationId xmlns:a16="http://schemas.microsoft.com/office/drawing/2014/main" id="{030598EC-FCEE-4412-AA7A-B2AF1A44FE21}"/>
              </a:ext>
            </a:extLst>
          </p:cNvPr>
          <p:cNvSpPr/>
          <p:nvPr/>
        </p:nvSpPr>
        <p:spPr>
          <a:xfrm>
            <a:off x="4505937" y="1349544"/>
            <a:ext cx="3198248" cy="4541969"/>
          </a:xfrm>
          <a:prstGeom prst="roundRect">
            <a:avLst>
              <a:gd name="adj" fmla="val 4724"/>
            </a:avLst>
          </a:prstGeom>
          <a:solidFill>
            <a:schemeClr val="bg1"/>
          </a:solidFill>
          <a:ln>
            <a:noFill/>
          </a:ln>
          <a:effectLst>
            <a:outerShdw blurRad="254000" sx="96000" sy="96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cs typeface="+mn-ea"/>
              <a:sym typeface="+mn-lt"/>
            </a:endParaRPr>
          </a:p>
        </p:txBody>
      </p:sp>
      <p:sp>
        <p:nvSpPr>
          <p:cNvPr id="21" name="矩形: 圆角 20">
            <a:extLst>
              <a:ext uri="{FF2B5EF4-FFF2-40B4-BE49-F238E27FC236}">
                <a16:creationId xmlns:a16="http://schemas.microsoft.com/office/drawing/2014/main" id="{4CDF0919-ECE4-4B53-9646-DF2C709F1EE3}"/>
              </a:ext>
            </a:extLst>
          </p:cNvPr>
          <p:cNvSpPr/>
          <p:nvPr/>
        </p:nvSpPr>
        <p:spPr>
          <a:xfrm>
            <a:off x="8298426" y="1349544"/>
            <a:ext cx="3198248" cy="4541969"/>
          </a:xfrm>
          <a:prstGeom prst="roundRect">
            <a:avLst>
              <a:gd name="adj" fmla="val 4724"/>
            </a:avLst>
          </a:prstGeom>
          <a:solidFill>
            <a:schemeClr val="bg1"/>
          </a:solidFill>
          <a:ln>
            <a:noFill/>
          </a:ln>
          <a:effectLst>
            <a:outerShdw blurRad="254000" sx="96000" sy="96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cs typeface="+mn-ea"/>
              <a:sym typeface="+mn-lt"/>
            </a:endParaRPr>
          </a:p>
        </p:txBody>
      </p:sp>
      <p:sp>
        <p:nvSpPr>
          <p:cNvPr id="29" name="矩形: 圆角 28">
            <a:extLst>
              <a:ext uri="{FF2B5EF4-FFF2-40B4-BE49-F238E27FC236}">
                <a16:creationId xmlns:a16="http://schemas.microsoft.com/office/drawing/2014/main" id="{169E070B-B425-4A85-9149-C6B158393DC3}"/>
              </a:ext>
            </a:extLst>
          </p:cNvPr>
          <p:cNvSpPr/>
          <p:nvPr/>
        </p:nvSpPr>
        <p:spPr>
          <a:xfrm>
            <a:off x="695326" y="1349544"/>
            <a:ext cx="3198248" cy="4541969"/>
          </a:xfrm>
          <a:prstGeom prst="roundRect">
            <a:avLst>
              <a:gd name="adj" fmla="val 4724"/>
            </a:avLst>
          </a:prstGeom>
          <a:solidFill>
            <a:schemeClr val="bg1"/>
          </a:solidFill>
          <a:ln>
            <a:noFill/>
          </a:ln>
          <a:effectLst>
            <a:outerShdw blurRad="254000" sx="96000" sy="96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cs typeface="+mn-ea"/>
              <a:sym typeface="+mn-lt"/>
            </a:endParaRPr>
          </a:p>
        </p:txBody>
      </p:sp>
      <p:sp>
        <p:nvSpPr>
          <p:cNvPr id="2" name="文本占位符 1">
            <a:extLst>
              <a:ext uri="{FF2B5EF4-FFF2-40B4-BE49-F238E27FC236}">
                <a16:creationId xmlns:a16="http://schemas.microsoft.com/office/drawing/2014/main" id="{0D9C3BD5-ECF8-44AD-870D-9E519C7FC9EC}"/>
              </a:ext>
            </a:extLst>
          </p:cNvPr>
          <p:cNvSpPr>
            <a:spLocks noGrp="1"/>
          </p:cNvSpPr>
          <p:nvPr>
            <p:ph type="body" sz="quarter" idx="10"/>
          </p:nvPr>
        </p:nvSpPr>
        <p:spPr/>
        <p:txBody>
          <a:bodyPr/>
          <a:lstStyle/>
          <a:p>
            <a:r>
              <a:rPr lang="zh-CN" altLang="en-US" dirty="0">
                <a:cs typeface="+mn-ea"/>
                <a:sym typeface="+mn-lt"/>
              </a:rPr>
              <a:t>三段图文类</a:t>
            </a:r>
            <a:r>
              <a:rPr lang="en-US" altLang="zh-CN" dirty="0">
                <a:cs typeface="+mn-ea"/>
                <a:sym typeface="+mn-lt"/>
              </a:rPr>
              <a:t>-</a:t>
            </a:r>
            <a:r>
              <a:rPr lang="zh-CN" altLang="en-US" dirty="0">
                <a:cs typeface="+mn-ea"/>
                <a:sym typeface="+mn-lt"/>
              </a:rPr>
              <a:t>并列</a:t>
            </a:r>
          </a:p>
        </p:txBody>
      </p:sp>
      <p:sp>
        <p:nvSpPr>
          <p:cNvPr id="25" name="矩形 24">
            <a:extLst>
              <a:ext uri="{FF2B5EF4-FFF2-40B4-BE49-F238E27FC236}">
                <a16:creationId xmlns:a16="http://schemas.microsoft.com/office/drawing/2014/main" id="{8C5244FA-9964-4307-9104-81D1DFC12AF1}"/>
              </a:ext>
            </a:extLst>
          </p:cNvPr>
          <p:cNvSpPr/>
          <p:nvPr/>
        </p:nvSpPr>
        <p:spPr>
          <a:xfrm>
            <a:off x="931896" y="3529177"/>
            <a:ext cx="2654710" cy="2120452"/>
          </a:xfrm>
          <a:prstGeom prst="rect">
            <a:avLst/>
          </a:prstGeom>
        </p:spPr>
        <p:txBody>
          <a:bodyPr wrap="square">
            <a:spAutoFit/>
          </a:bodyPr>
          <a:lstStyle/>
          <a:p>
            <a:pPr algn="ctr">
              <a:lnSpc>
                <a:spcPct val="150000"/>
              </a:lnSpc>
            </a:pPr>
            <a:r>
              <a:rPr lang="zh-CN" altLang="en-US" dirty="0">
                <a:solidFill>
                  <a:schemeClr val="tx1">
                    <a:lumMod val="75000"/>
                    <a:lumOff val="25000"/>
                  </a:schemeClr>
                </a:solidFill>
                <a:cs typeface="+mn-ea"/>
                <a:sym typeface="+mn-lt"/>
              </a:rPr>
              <a:t>标题数字等都可以通过点击和重新输入进行更改，顶部“开始”面板中可以对字体、颜色、行距等进行修改。</a:t>
            </a:r>
          </a:p>
        </p:txBody>
      </p:sp>
      <p:sp>
        <p:nvSpPr>
          <p:cNvPr id="27" name="矩形 26">
            <a:extLst>
              <a:ext uri="{FF2B5EF4-FFF2-40B4-BE49-F238E27FC236}">
                <a16:creationId xmlns:a16="http://schemas.microsoft.com/office/drawing/2014/main" id="{89FE2C32-9B28-44FF-93B1-365B693DE6BC}"/>
              </a:ext>
            </a:extLst>
          </p:cNvPr>
          <p:cNvSpPr/>
          <p:nvPr/>
        </p:nvSpPr>
        <p:spPr>
          <a:xfrm>
            <a:off x="4768644" y="3529177"/>
            <a:ext cx="2654710" cy="2120452"/>
          </a:xfrm>
          <a:prstGeom prst="rect">
            <a:avLst/>
          </a:prstGeom>
        </p:spPr>
        <p:txBody>
          <a:bodyPr wrap="square">
            <a:spAutoFit/>
          </a:bodyPr>
          <a:lstStyle/>
          <a:p>
            <a:pPr algn="ctr">
              <a:lnSpc>
                <a:spcPct val="150000"/>
              </a:lnSpc>
            </a:pPr>
            <a:r>
              <a:rPr lang="zh-CN" altLang="en-US" dirty="0">
                <a:solidFill>
                  <a:schemeClr val="tx1">
                    <a:lumMod val="75000"/>
                    <a:lumOff val="25000"/>
                  </a:schemeClr>
                </a:solidFill>
                <a:cs typeface="+mn-ea"/>
                <a:sym typeface="+mn-lt"/>
              </a:rPr>
              <a:t>标题数字等都可以通过点击和重新输入进行更改，顶部“开始”面板中可以对字体、颜色、行距等进行修改。</a:t>
            </a:r>
          </a:p>
        </p:txBody>
      </p:sp>
      <p:sp>
        <p:nvSpPr>
          <p:cNvPr id="34" name="矩形 33">
            <a:extLst>
              <a:ext uri="{FF2B5EF4-FFF2-40B4-BE49-F238E27FC236}">
                <a16:creationId xmlns:a16="http://schemas.microsoft.com/office/drawing/2014/main" id="{971C5C77-93D6-4D9A-BF40-A2FEE90AF923}"/>
              </a:ext>
            </a:extLst>
          </p:cNvPr>
          <p:cNvSpPr/>
          <p:nvPr/>
        </p:nvSpPr>
        <p:spPr>
          <a:xfrm>
            <a:off x="8589923" y="3529177"/>
            <a:ext cx="2654710" cy="2120452"/>
          </a:xfrm>
          <a:prstGeom prst="rect">
            <a:avLst/>
          </a:prstGeom>
        </p:spPr>
        <p:txBody>
          <a:bodyPr wrap="square">
            <a:spAutoFit/>
          </a:bodyPr>
          <a:lstStyle/>
          <a:p>
            <a:pPr algn="ctr">
              <a:lnSpc>
                <a:spcPct val="150000"/>
              </a:lnSpc>
            </a:pPr>
            <a:r>
              <a:rPr lang="zh-CN" altLang="en-US" dirty="0">
                <a:solidFill>
                  <a:schemeClr val="tx1">
                    <a:lumMod val="75000"/>
                    <a:lumOff val="25000"/>
                  </a:schemeClr>
                </a:solidFill>
                <a:cs typeface="+mn-ea"/>
                <a:sym typeface="+mn-lt"/>
              </a:rPr>
              <a:t>标题数字等都可以通过点击和重新输入进行更改，顶部“开始”面板中可以对字体、颜色、行距等进行修改。</a:t>
            </a:r>
          </a:p>
        </p:txBody>
      </p:sp>
      <p:pic>
        <p:nvPicPr>
          <p:cNvPr id="36" name="图片占位符 9">
            <a:extLst>
              <a:ext uri="{FF2B5EF4-FFF2-40B4-BE49-F238E27FC236}">
                <a16:creationId xmlns:a16="http://schemas.microsoft.com/office/drawing/2014/main" id="{63EA6334-B293-4D5D-9C4A-2DD39DA72C7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95323" y="1349544"/>
            <a:ext cx="3198252" cy="1727678"/>
          </a:xfrm>
          <a:prstGeom prst="roundRect">
            <a:avLst>
              <a:gd name="adj" fmla="val 7739"/>
            </a:avLst>
          </a:prstGeom>
          <a:solidFill>
            <a:schemeClr val="bg1"/>
          </a:solidFill>
          <a:ln>
            <a:noFill/>
          </a:ln>
          <a:effectLst>
            <a:outerShdw blurRad="254000" sx="96000" sy="96000" algn="ctr" rotWithShape="0">
              <a:prstClr val="black">
                <a:alpha val="40000"/>
              </a:prstClr>
            </a:outerShdw>
          </a:effectLst>
        </p:spPr>
      </p:pic>
      <p:sp>
        <p:nvSpPr>
          <p:cNvPr id="4" name="矩形: 圆角 3">
            <a:extLst>
              <a:ext uri="{FF2B5EF4-FFF2-40B4-BE49-F238E27FC236}">
                <a16:creationId xmlns:a16="http://schemas.microsoft.com/office/drawing/2014/main" id="{9763189C-1D14-4DFD-915E-E9CF10DC9AEB}"/>
              </a:ext>
            </a:extLst>
          </p:cNvPr>
          <p:cNvSpPr/>
          <p:nvPr/>
        </p:nvSpPr>
        <p:spPr>
          <a:xfrm>
            <a:off x="1394895" y="2733357"/>
            <a:ext cx="1728711" cy="595467"/>
          </a:xfrm>
          <a:prstGeom prst="roundRect">
            <a:avLst/>
          </a:prstGeom>
          <a:solidFill>
            <a:schemeClr val="accent1"/>
          </a:solidFill>
          <a:ln>
            <a:noFill/>
          </a:ln>
          <a:effectLst>
            <a:outerShdw blurRad="127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cs typeface="+mn-ea"/>
              <a:sym typeface="+mn-lt"/>
            </a:endParaRPr>
          </a:p>
        </p:txBody>
      </p:sp>
      <p:sp>
        <p:nvSpPr>
          <p:cNvPr id="26" name="文本框 25">
            <a:extLst>
              <a:ext uri="{FF2B5EF4-FFF2-40B4-BE49-F238E27FC236}">
                <a16:creationId xmlns:a16="http://schemas.microsoft.com/office/drawing/2014/main" id="{74D557F1-21C9-46A7-968D-7148626B179C}"/>
              </a:ext>
            </a:extLst>
          </p:cNvPr>
          <p:cNvSpPr txBox="1"/>
          <p:nvPr/>
        </p:nvSpPr>
        <p:spPr>
          <a:xfrm>
            <a:off x="1257575" y="2692221"/>
            <a:ext cx="2003349" cy="580415"/>
          </a:xfrm>
          <a:prstGeom prst="rect">
            <a:avLst/>
          </a:prstGeom>
          <a:noFill/>
        </p:spPr>
        <p:txBody>
          <a:bodyPr wrap="square" rtlCol="0">
            <a:spAutoFit/>
          </a:bodyPr>
          <a:lstStyle/>
          <a:p>
            <a:pPr algn="ctr">
              <a:lnSpc>
                <a:spcPct val="150000"/>
              </a:lnSpc>
            </a:pPr>
            <a:r>
              <a:rPr lang="zh-CN" altLang="en-US" sz="2400" spc="300" dirty="0">
                <a:gradFill>
                  <a:gsLst>
                    <a:gs pos="55000">
                      <a:schemeClr val="bg1"/>
                    </a:gs>
                    <a:gs pos="100000">
                      <a:schemeClr val="accent1"/>
                    </a:gs>
                  </a:gsLst>
                  <a:lin ang="5400000" scaled="1"/>
                </a:gradFill>
                <a:cs typeface="+mn-ea"/>
                <a:sym typeface="+mn-lt"/>
              </a:rPr>
              <a:t>你的标题</a:t>
            </a:r>
          </a:p>
        </p:txBody>
      </p:sp>
      <p:sp>
        <p:nvSpPr>
          <p:cNvPr id="32" name="文本框 31">
            <a:extLst>
              <a:ext uri="{FF2B5EF4-FFF2-40B4-BE49-F238E27FC236}">
                <a16:creationId xmlns:a16="http://schemas.microsoft.com/office/drawing/2014/main" id="{AAAE3040-6E9D-4A4D-B6BA-61AE875DA01E}"/>
              </a:ext>
            </a:extLst>
          </p:cNvPr>
          <p:cNvSpPr txBox="1"/>
          <p:nvPr/>
        </p:nvSpPr>
        <p:spPr>
          <a:xfrm>
            <a:off x="5103387" y="2651194"/>
            <a:ext cx="2003349" cy="580415"/>
          </a:xfrm>
          <a:prstGeom prst="rect">
            <a:avLst/>
          </a:prstGeom>
          <a:noFill/>
        </p:spPr>
        <p:txBody>
          <a:bodyPr wrap="square" rtlCol="0">
            <a:spAutoFit/>
          </a:bodyPr>
          <a:lstStyle/>
          <a:p>
            <a:pPr algn="ctr">
              <a:lnSpc>
                <a:spcPct val="150000"/>
              </a:lnSpc>
            </a:pPr>
            <a:r>
              <a:rPr lang="zh-CN" altLang="en-US" sz="2400" spc="300" dirty="0">
                <a:solidFill>
                  <a:schemeClr val="bg1"/>
                </a:solidFill>
                <a:cs typeface="+mn-ea"/>
                <a:sym typeface="+mn-lt"/>
              </a:rPr>
              <a:t>你的标题</a:t>
            </a:r>
          </a:p>
        </p:txBody>
      </p:sp>
      <p:sp>
        <p:nvSpPr>
          <p:cNvPr id="35" name="文本框 34">
            <a:extLst>
              <a:ext uri="{FF2B5EF4-FFF2-40B4-BE49-F238E27FC236}">
                <a16:creationId xmlns:a16="http://schemas.microsoft.com/office/drawing/2014/main" id="{6FF9FEBD-0DA6-4646-B21F-FF9EB45F0BF9}"/>
              </a:ext>
            </a:extLst>
          </p:cNvPr>
          <p:cNvSpPr txBox="1"/>
          <p:nvPr/>
        </p:nvSpPr>
        <p:spPr>
          <a:xfrm>
            <a:off x="8931076" y="2651194"/>
            <a:ext cx="2003349" cy="580415"/>
          </a:xfrm>
          <a:prstGeom prst="rect">
            <a:avLst/>
          </a:prstGeom>
          <a:noFill/>
        </p:spPr>
        <p:txBody>
          <a:bodyPr wrap="square" rtlCol="0">
            <a:spAutoFit/>
          </a:bodyPr>
          <a:lstStyle/>
          <a:p>
            <a:pPr algn="ctr">
              <a:lnSpc>
                <a:spcPct val="150000"/>
              </a:lnSpc>
            </a:pPr>
            <a:r>
              <a:rPr lang="zh-CN" altLang="en-US" sz="2400" spc="300" dirty="0">
                <a:solidFill>
                  <a:schemeClr val="bg1"/>
                </a:solidFill>
                <a:cs typeface="+mn-ea"/>
                <a:sym typeface="+mn-lt"/>
              </a:rPr>
              <a:t>你的标题</a:t>
            </a:r>
          </a:p>
        </p:txBody>
      </p:sp>
      <p:pic>
        <p:nvPicPr>
          <p:cNvPr id="43" name="图片占位符 9">
            <a:extLst>
              <a:ext uri="{FF2B5EF4-FFF2-40B4-BE49-F238E27FC236}">
                <a16:creationId xmlns:a16="http://schemas.microsoft.com/office/drawing/2014/main" id="{012304C5-16EC-44BE-96D9-27044469697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487815" y="1349544"/>
            <a:ext cx="3216370" cy="1727678"/>
          </a:xfrm>
          <a:prstGeom prst="roundRect">
            <a:avLst>
              <a:gd name="adj" fmla="val 7739"/>
            </a:avLst>
          </a:prstGeom>
          <a:solidFill>
            <a:schemeClr val="bg1"/>
          </a:solidFill>
          <a:ln>
            <a:noFill/>
          </a:ln>
          <a:effectLst>
            <a:outerShdw blurRad="254000" sx="96000" sy="96000" algn="ctr" rotWithShape="0">
              <a:prstClr val="black">
                <a:alpha val="40000"/>
              </a:prstClr>
            </a:outerShdw>
          </a:effectLst>
        </p:spPr>
      </p:pic>
      <p:pic>
        <p:nvPicPr>
          <p:cNvPr id="46" name="图片占位符 9">
            <a:extLst>
              <a:ext uri="{FF2B5EF4-FFF2-40B4-BE49-F238E27FC236}">
                <a16:creationId xmlns:a16="http://schemas.microsoft.com/office/drawing/2014/main" id="{8F36D943-B156-4C9A-8776-791216377DA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298426" y="1349544"/>
            <a:ext cx="3198250" cy="1727678"/>
          </a:xfrm>
          <a:prstGeom prst="roundRect">
            <a:avLst>
              <a:gd name="adj" fmla="val 7739"/>
            </a:avLst>
          </a:prstGeom>
          <a:solidFill>
            <a:schemeClr val="bg1"/>
          </a:solidFill>
          <a:ln>
            <a:noFill/>
          </a:ln>
          <a:effectLst>
            <a:outerShdw blurRad="254000" sx="96000" sy="96000" algn="ctr" rotWithShape="0">
              <a:prstClr val="black">
                <a:alpha val="40000"/>
              </a:prstClr>
            </a:outerShdw>
          </a:effectLst>
        </p:spPr>
      </p:pic>
      <p:sp>
        <p:nvSpPr>
          <p:cNvPr id="22" name="矩形: 圆角 21">
            <a:extLst>
              <a:ext uri="{FF2B5EF4-FFF2-40B4-BE49-F238E27FC236}">
                <a16:creationId xmlns:a16="http://schemas.microsoft.com/office/drawing/2014/main" id="{19D4BA44-EB9C-4411-99C4-2B66B0B792E0}"/>
              </a:ext>
            </a:extLst>
          </p:cNvPr>
          <p:cNvSpPr/>
          <p:nvPr/>
        </p:nvSpPr>
        <p:spPr>
          <a:xfrm>
            <a:off x="5227598" y="2733357"/>
            <a:ext cx="1728711" cy="595467"/>
          </a:xfrm>
          <a:prstGeom prst="roundRect">
            <a:avLst/>
          </a:prstGeom>
          <a:solidFill>
            <a:schemeClr val="accent1"/>
          </a:solidFill>
          <a:ln>
            <a:noFill/>
          </a:ln>
          <a:effectLst>
            <a:outerShdw blurRad="127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cs typeface="+mn-ea"/>
              <a:sym typeface="+mn-lt"/>
            </a:endParaRPr>
          </a:p>
        </p:txBody>
      </p:sp>
      <p:sp>
        <p:nvSpPr>
          <p:cNvPr id="23" name="矩形: 圆角 22">
            <a:extLst>
              <a:ext uri="{FF2B5EF4-FFF2-40B4-BE49-F238E27FC236}">
                <a16:creationId xmlns:a16="http://schemas.microsoft.com/office/drawing/2014/main" id="{EC8B3583-54E3-4F43-BB44-48E4EB6169B4}"/>
              </a:ext>
            </a:extLst>
          </p:cNvPr>
          <p:cNvSpPr/>
          <p:nvPr/>
        </p:nvSpPr>
        <p:spPr>
          <a:xfrm>
            <a:off x="8997995" y="2733357"/>
            <a:ext cx="1728711" cy="595467"/>
          </a:xfrm>
          <a:prstGeom prst="roundRect">
            <a:avLst/>
          </a:prstGeom>
          <a:solidFill>
            <a:schemeClr val="accent1"/>
          </a:solidFill>
          <a:ln>
            <a:noFill/>
          </a:ln>
          <a:effectLst>
            <a:outerShdw blurRad="127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cs typeface="+mn-ea"/>
              <a:sym typeface="+mn-lt"/>
            </a:endParaRPr>
          </a:p>
        </p:txBody>
      </p:sp>
      <p:sp>
        <p:nvSpPr>
          <p:cNvPr id="45" name="文本框 44">
            <a:extLst>
              <a:ext uri="{FF2B5EF4-FFF2-40B4-BE49-F238E27FC236}">
                <a16:creationId xmlns:a16="http://schemas.microsoft.com/office/drawing/2014/main" id="{1B8442B6-511E-446A-B1E4-AAF0F983AD93}"/>
              </a:ext>
            </a:extLst>
          </p:cNvPr>
          <p:cNvSpPr txBox="1"/>
          <p:nvPr/>
        </p:nvSpPr>
        <p:spPr>
          <a:xfrm>
            <a:off x="5059126" y="2692221"/>
            <a:ext cx="2003349" cy="580415"/>
          </a:xfrm>
          <a:prstGeom prst="rect">
            <a:avLst/>
          </a:prstGeom>
          <a:noFill/>
        </p:spPr>
        <p:txBody>
          <a:bodyPr wrap="square" rtlCol="0">
            <a:spAutoFit/>
          </a:bodyPr>
          <a:lstStyle/>
          <a:p>
            <a:pPr algn="ctr">
              <a:lnSpc>
                <a:spcPct val="150000"/>
              </a:lnSpc>
            </a:pPr>
            <a:r>
              <a:rPr lang="zh-CN" altLang="en-US" sz="2400" spc="300" dirty="0">
                <a:gradFill>
                  <a:gsLst>
                    <a:gs pos="55000">
                      <a:schemeClr val="bg1"/>
                    </a:gs>
                    <a:gs pos="100000">
                      <a:schemeClr val="accent1"/>
                    </a:gs>
                  </a:gsLst>
                  <a:lin ang="5400000" scaled="1"/>
                </a:gradFill>
                <a:cs typeface="+mn-ea"/>
                <a:sym typeface="+mn-lt"/>
              </a:rPr>
              <a:t>你的标题</a:t>
            </a:r>
          </a:p>
        </p:txBody>
      </p:sp>
      <p:sp>
        <p:nvSpPr>
          <p:cNvPr id="48" name="文本框 47">
            <a:extLst>
              <a:ext uri="{FF2B5EF4-FFF2-40B4-BE49-F238E27FC236}">
                <a16:creationId xmlns:a16="http://schemas.microsoft.com/office/drawing/2014/main" id="{F1641EB4-C70D-40B2-9A9C-7E88D52CA887}"/>
              </a:ext>
            </a:extLst>
          </p:cNvPr>
          <p:cNvSpPr txBox="1"/>
          <p:nvPr/>
        </p:nvSpPr>
        <p:spPr>
          <a:xfrm>
            <a:off x="8860677" y="2692221"/>
            <a:ext cx="2003349" cy="580415"/>
          </a:xfrm>
          <a:prstGeom prst="rect">
            <a:avLst/>
          </a:prstGeom>
          <a:noFill/>
        </p:spPr>
        <p:txBody>
          <a:bodyPr wrap="square" rtlCol="0">
            <a:spAutoFit/>
          </a:bodyPr>
          <a:lstStyle/>
          <a:p>
            <a:pPr algn="ctr">
              <a:lnSpc>
                <a:spcPct val="150000"/>
              </a:lnSpc>
            </a:pPr>
            <a:r>
              <a:rPr lang="zh-CN" altLang="en-US" sz="2400" spc="300" dirty="0">
                <a:gradFill>
                  <a:gsLst>
                    <a:gs pos="55000">
                      <a:schemeClr val="bg1"/>
                    </a:gs>
                    <a:gs pos="100000">
                      <a:schemeClr val="accent1"/>
                    </a:gs>
                  </a:gsLst>
                  <a:lin ang="5400000" scaled="1"/>
                </a:gradFill>
                <a:cs typeface="+mn-ea"/>
                <a:sym typeface="+mn-lt"/>
              </a:rPr>
              <a:t>你的标题</a:t>
            </a:r>
          </a:p>
        </p:txBody>
      </p:sp>
      <p:pic>
        <p:nvPicPr>
          <p:cNvPr id="30" name="图片 29">
            <a:hlinkClick r:id="rId3"/>
            <a:extLst>
              <a:ext uri="{FF2B5EF4-FFF2-40B4-BE49-F238E27FC236}">
                <a16:creationId xmlns:a16="http://schemas.microsoft.com/office/drawing/2014/main" id="{9C034B04-E9D5-4A7E-8040-DEF0D984B3D1}"/>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999319" y="6583803"/>
            <a:ext cx="1497356" cy="197651"/>
          </a:xfrm>
          <a:prstGeom prst="rect">
            <a:avLst/>
          </a:prstGeom>
        </p:spPr>
      </p:pic>
    </p:spTree>
    <p:extLst>
      <p:ext uri="{BB962C8B-B14F-4D97-AF65-F5344CB8AC3E}">
        <p14:creationId xmlns:p14="http://schemas.microsoft.com/office/powerpoint/2010/main" val="3524906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4EF82573-81D2-491F-8795-625BDD760B36}"/>
              </a:ext>
            </a:extLst>
          </p:cNvPr>
          <p:cNvPicPr>
            <a:picLocks noChangeAspect="1"/>
          </p:cNvPicPr>
          <p:nvPr/>
        </p:nvPicPr>
        <p:blipFill rotWithShape="1">
          <a:blip r:embed="rId2">
            <a:extLst>
              <a:ext uri="{28A0092B-C50C-407E-A947-70E740481C1C}">
                <a14:useLocalDpi xmlns:a14="http://schemas.microsoft.com/office/drawing/2010/main" val="0"/>
              </a:ext>
            </a:extLst>
          </a:blip>
          <a:srcRect l="21875" r="21875"/>
          <a:stretch/>
        </p:blipFill>
        <p:spPr>
          <a:xfrm>
            <a:off x="1092107" y="1690165"/>
            <a:ext cx="2628000" cy="2628000"/>
          </a:xfrm>
          <a:prstGeom prst="ellipse">
            <a:avLst/>
          </a:prstGeom>
          <a:solidFill>
            <a:schemeClr val="bg1"/>
          </a:solidFill>
          <a:ln>
            <a:noFill/>
          </a:ln>
          <a:effectLst>
            <a:outerShdw blurRad="254000" sx="98000" sy="98000" algn="ctr" rotWithShape="0">
              <a:schemeClr val="accent2">
                <a:alpha val="20000"/>
              </a:schemeClr>
            </a:outerShdw>
          </a:effectLst>
        </p:spPr>
      </p:pic>
      <p:sp>
        <p:nvSpPr>
          <p:cNvPr id="4" name="文本占位符 3">
            <a:extLst>
              <a:ext uri="{FF2B5EF4-FFF2-40B4-BE49-F238E27FC236}">
                <a16:creationId xmlns:a16="http://schemas.microsoft.com/office/drawing/2014/main" id="{7E697A05-3199-43A1-87DC-A3C0BA07D13F}"/>
              </a:ext>
            </a:extLst>
          </p:cNvPr>
          <p:cNvSpPr>
            <a:spLocks noGrp="1"/>
          </p:cNvSpPr>
          <p:nvPr>
            <p:ph type="body" sz="quarter" idx="10"/>
          </p:nvPr>
        </p:nvSpPr>
        <p:spPr/>
        <p:txBody>
          <a:bodyPr/>
          <a:lstStyle/>
          <a:p>
            <a:r>
              <a:rPr lang="zh-CN" altLang="en-US" dirty="0">
                <a:cs typeface="+mn-ea"/>
                <a:sym typeface="+mn-lt"/>
              </a:rPr>
              <a:t>三段内容类</a:t>
            </a:r>
            <a:r>
              <a:rPr lang="en-US" altLang="zh-CN" dirty="0">
                <a:cs typeface="+mn-ea"/>
                <a:sym typeface="+mn-lt"/>
              </a:rPr>
              <a:t>-</a:t>
            </a:r>
            <a:r>
              <a:rPr lang="zh-CN" altLang="en-US" dirty="0">
                <a:cs typeface="+mn-ea"/>
                <a:sym typeface="+mn-lt"/>
              </a:rPr>
              <a:t>并列</a:t>
            </a:r>
          </a:p>
        </p:txBody>
      </p:sp>
      <p:sp>
        <p:nvSpPr>
          <p:cNvPr id="6" name="弧形 5">
            <a:extLst>
              <a:ext uri="{FF2B5EF4-FFF2-40B4-BE49-F238E27FC236}">
                <a16:creationId xmlns:a16="http://schemas.microsoft.com/office/drawing/2014/main" id="{44EEB2E4-70D6-4936-A8F6-4C8DC47D9CD3}"/>
              </a:ext>
            </a:extLst>
          </p:cNvPr>
          <p:cNvSpPr/>
          <p:nvPr/>
        </p:nvSpPr>
        <p:spPr>
          <a:xfrm>
            <a:off x="876627" y="1474179"/>
            <a:ext cx="3038108" cy="3038108"/>
          </a:xfrm>
          <a:prstGeom prst="arc">
            <a:avLst>
              <a:gd name="adj1" fmla="val 6709212"/>
              <a:gd name="adj2" fmla="val 4107355"/>
            </a:avLst>
          </a:prstGeom>
          <a:ln>
            <a:solidFill>
              <a:schemeClr val="accent1"/>
            </a:solidFill>
            <a:headEnd type="oval"/>
            <a:tail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sp>
        <p:nvSpPr>
          <p:cNvPr id="7" name="椭圆 6">
            <a:extLst>
              <a:ext uri="{FF2B5EF4-FFF2-40B4-BE49-F238E27FC236}">
                <a16:creationId xmlns:a16="http://schemas.microsoft.com/office/drawing/2014/main" id="{30D10BB1-CF7E-4B66-9371-0EFFAE820116}"/>
              </a:ext>
            </a:extLst>
          </p:cNvPr>
          <p:cNvSpPr/>
          <p:nvPr/>
        </p:nvSpPr>
        <p:spPr>
          <a:xfrm>
            <a:off x="1861088" y="2458641"/>
            <a:ext cx="1069186" cy="1069186"/>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33" name="组合 32">
            <a:extLst>
              <a:ext uri="{FF2B5EF4-FFF2-40B4-BE49-F238E27FC236}">
                <a16:creationId xmlns:a16="http://schemas.microsoft.com/office/drawing/2014/main" id="{61418220-BFA1-4399-B487-27145EAEBC9D}"/>
              </a:ext>
            </a:extLst>
          </p:cNvPr>
          <p:cNvGrpSpPr/>
          <p:nvPr/>
        </p:nvGrpSpPr>
        <p:grpSpPr>
          <a:xfrm>
            <a:off x="695325" y="4565650"/>
            <a:ext cx="3406692" cy="1599158"/>
            <a:chOff x="1961426" y="1173088"/>
            <a:chExt cx="3406692" cy="1599158"/>
          </a:xfrm>
        </p:grpSpPr>
        <p:sp>
          <p:nvSpPr>
            <p:cNvPr id="34" name="文本框 33">
              <a:extLst>
                <a:ext uri="{FF2B5EF4-FFF2-40B4-BE49-F238E27FC236}">
                  <a16:creationId xmlns:a16="http://schemas.microsoft.com/office/drawing/2014/main" id="{6D4363E5-4A8C-4FF1-A817-F2ED35D2EF39}"/>
                </a:ext>
              </a:extLst>
            </p:cNvPr>
            <p:cNvSpPr txBox="1"/>
            <p:nvPr/>
          </p:nvSpPr>
          <p:spPr>
            <a:xfrm>
              <a:off x="2663097" y="1173088"/>
              <a:ext cx="2003349" cy="525016"/>
            </a:xfrm>
            <a:prstGeom prst="rect">
              <a:avLst/>
            </a:prstGeom>
            <a:noFill/>
          </p:spPr>
          <p:txBody>
            <a:bodyPr wrap="square" rtlCol="0">
              <a:spAutoFit/>
            </a:bodyPr>
            <a:lstStyle/>
            <a:p>
              <a:pPr algn="ctr">
                <a:lnSpc>
                  <a:spcPct val="130000"/>
                </a:lnSpc>
              </a:pPr>
              <a:r>
                <a:rPr lang="zh-CN" altLang="en-US" sz="2400" b="1" spc="300" dirty="0">
                  <a:solidFill>
                    <a:schemeClr val="tx1">
                      <a:lumMod val="75000"/>
                      <a:lumOff val="25000"/>
                    </a:schemeClr>
                  </a:solidFill>
                  <a:cs typeface="+mn-ea"/>
                  <a:sym typeface="+mn-lt"/>
                </a:rPr>
                <a:t>你的标题</a:t>
              </a:r>
            </a:p>
          </p:txBody>
        </p:sp>
        <p:sp>
          <p:nvSpPr>
            <p:cNvPr id="35" name="矩形 34">
              <a:extLst>
                <a:ext uri="{FF2B5EF4-FFF2-40B4-BE49-F238E27FC236}">
                  <a16:creationId xmlns:a16="http://schemas.microsoft.com/office/drawing/2014/main" id="{3879F669-BA46-4C2E-9F5C-75C7162D7B62}"/>
                </a:ext>
              </a:extLst>
            </p:cNvPr>
            <p:cNvSpPr/>
            <p:nvPr/>
          </p:nvSpPr>
          <p:spPr>
            <a:xfrm>
              <a:off x="1961426" y="1637063"/>
              <a:ext cx="3406692" cy="1135183"/>
            </a:xfrm>
            <a:prstGeom prst="rect">
              <a:avLst/>
            </a:prstGeom>
          </p:spPr>
          <p:txBody>
            <a:bodyPr wrap="square">
              <a:spAutoFit/>
            </a:bodyPr>
            <a:lstStyle/>
            <a:p>
              <a:pPr algn="ctr">
                <a:lnSpc>
                  <a:spcPct val="130000"/>
                </a:lnSpc>
              </a:pPr>
              <a:r>
                <a:rPr lang="zh-CN" altLang="en-US" dirty="0">
                  <a:solidFill>
                    <a:schemeClr val="tx1">
                      <a:lumMod val="75000"/>
                      <a:lumOff val="25000"/>
                    </a:schemeClr>
                  </a:solidFill>
                  <a:cs typeface="+mn-ea"/>
                  <a:sym typeface="+mn-lt"/>
                </a:rPr>
                <a:t>请输入你的内容</a:t>
              </a:r>
              <a:endParaRPr lang="en-US" altLang="zh-CN" dirty="0">
                <a:solidFill>
                  <a:schemeClr val="tx1">
                    <a:lumMod val="75000"/>
                    <a:lumOff val="25000"/>
                  </a:schemeClr>
                </a:solidFill>
                <a:cs typeface="+mn-ea"/>
                <a:sym typeface="+mn-lt"/>
              </a:endParaRPr>
            </a:p>
            <a:p>
              <a:pPr algn="ctr">
                <a:lnSpc>
                  <a:spcPct val="130000"/>
                </a:lnSpc>
              </a:pPr>
              <a:r>
                <a:rPr lang="zh-CN" altLang="en-US" dirty="0">
                  <a:solidFill>
                    <a:schemeClr val="tx1">
                      <a:lumMod val="75000"/>
                      <a:lumOff val="25000"/>
                    </a:schemeClr>
                  </a:solidFill>
                  <a:cs typeface="+mn-ea"/>
                  <a:sym typeface="+mn-lt"/>
                </a:rPr>
                <a:t>请输入你的内容</a:t>
              </a:r>
            </a:p>
            <a:p>
              <a:pPr algn="ctr">
                <a:lnSpc>
                  <a:spcPct val="130000"/>
                </a:lnSpc>
              </a:pPr>
              <a:endParaRPr lang="zh-CN" altLang="en-US" dirty="0">
                <a:solidFill>
                  <a:schemeClr val="tx1">
                    <a:lumMod val="75000"/>
                    <a:lumOff val="25000"/>
                  </a:schemeClr>
                </a:solidFill>
                <a:cs typeface="+mn-ea"/>
                <a:sym typeface="+mn-lt"/>
              </a:endParaRPr>
            </a:p>
          </p:txBody>
        </p:sp>
      </p:grpSp>
      <p:pic>
        <p:nvPicPr>
          <p:cNvPr id="36" name="图片 35">
            <a:extLst>
              <a:ext uri="{FF2B5EF4-FFF2-40B4-BE49-F238E27FC236}">
                <a16:creationId xmlns:a16="http://schemas.microsoft.com/office/drawing/2014/main" id="{9514A866-43A3-4A62-988E-0C9F356F03D4}"/>
              </a:ext>
            </a:extLst>
          </p:cNvPr>
          <p:cNvPicPr>
            <a:picLocks noChangeAspect="1"/>
          </p:cNvPicPr>
          <p:nvPr/>
        </p:nvPicPr>
        <p:blipFill rotWithShape="1">
          <a:blip r:embed="rId2">
            <a:extLst>
              <a:ext uri="{28A0092B-C50C-407E-A947-70E740481C1C}">
                <a14:useLocalDpi xmlns:a14="http://schemas.microsoft.com/office/drawing/2010/main" val="0"/>
              </a:ext>
            </a:extLst>
          </a:blip>
          <a:srcRect l="21875" r="21875"/>
          <a:stretch/>
        </p:blipFill>
        <p:spPr>
          <a:xfrm>
            <a:off x="4756784" y="1673713"/>
            <a:ext cx="2628000" cy="2628000"/>
          </a:xfrm>
          <a:prstGeom prst="ellipse">
            <a:avLst/>
          </a:prstGeom>
          <a:solidFill>
            <a:schemeClr val="bg1"/>
          </a:solidFill>
          <a:ln>
            <a:noFill/>
          </a:ln>
          <a:effectLst>
            <a:outerShdw blurRad="254000" sx="98000" sy="98000" algn="ctr" rotWithShape="0">
              <a:schemeClr val="accent2">
                <a:alpha val="20000"/>
              </a:schemeClr>
            </a:outerShdw>
          </a:effectLst>
        </p:spPr>
      </p:pic>
      <p:sp>
        <p:nvSpPr>
          <p:cNvPr id="37" name="弧形 36">
            <a:extLst>
              <a:ext uri="{FF2B5EF4-FFF2-40B4-BE49-F238E27FC236}">
                <a16:creationId xmlns:a16="http://schemas.microsoft.com/office/drawing/2014/main" id="{F4C7D6A5-42D2-4AB0-98F9-703727A75B0D}"/>
              </a:ext>
            </a:extLst>
          </p:cNvPr>
          <p:cNvSpPr/>
          <p:nvPr/>
        </p:nvSpPr>
        <p:spPr>
          <a:xfrm>
            <a:off x="4537444" y="1474179"/>
            <a:ext cx="3038108" cy="3038108"/>
          </a:xfrm>
          <a:prstGeom prst="arc">
            <a:avLst>
              <a:gd name="adj1" fmla="val 6709212"/>
              <a:gd name="adj2" fmla="val 4107355"/>
            </a:avLst>
          </a:prstGeom>
          <a:ln>
            <a:solidFill>
              <a:schemeClr val="accent1"/>
            </a:solidFill>
            <a:headEnd type="oval"/>
            <a:tail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sp>
        <p:nvSpPr>
          <p:cNvPr id="38" name="椭圆 37">
            <a:extLst>
              <a:ext uri="{FF2B5EF4-FFF2-40B4-BE49-F238E27FC236}">
                <a16:creationId xmlns:a16="http://schemas.microsoft.com/office/drawing/2014/main" id="{2ED64A87-5B82-455A-8DC2-E64C779D2AB1}"/>
              </a:ext>
            </a:extLst>
          </p:cNvPr>
          <p:cNvSpPr/>
          <p:nvPr/>
        </p:nvSpPr>
        <p:spPr>
          <a:xfrm>
            <a:off x="5521905" y="2458641"/>
            <a:ext cx="1069186" cy="1069186"/>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40" name="组合 39">
            <a:extLst>
              <a:ext uri="{FF2B5EF4-FFF2-40B4-BE49-F238E27FC236}">
                <a16:creationId xmlns:a16="http://schemas.microsoft.com/office/drawing/2014/main" id="{A9E99998-9254-4A9B-BCB5-243237DD09E8}"/>
              </a:ext>
            </a:extLst>
          </p:cNvPr>
          <p:cNvGrpSpPr/>
          <p:nvPr/>
        </p:nvGrpSpPr>
        <p:grpSpPr>
          <a:xfrm>
            <a:off x="4356142" y="4565650"/>
            <a:ext cx="3406692" cy="1599158"/>
            <a:chOff x="1961426" y="1173088"/>
            <a:chExt cx="3406692" cy="1599158"/>
          </a:xfrm>
        </p:grpSpPr>
        <p:sp>
          <p:nvSpPr>
            <p:cNvPr id="41" name="文本框 40">
              <a:extLst>
                <a:ext uri="{FF2B5EF4-FFF2-40B4-BE49-F238E27FC236}">
                  <a16:creationId xmlns:a16="http://schemas.microsoft.com/office/drawing/2014/main" id="{ABD7610D-3974-4BD7-A479-E9A36CAD9017}"/>
                </a:ext>
              </a:extLst>
            </p:cNvPr>
            <p:cNvSpPr txBox="1"/>
            <p:nvPr/>
          </p:nvSpPr>
          <p:spPr>
            <a:xfrm>
              <a:off x="2663097" y="1173088"/>
              <a:ext cx="2003349" cy="525016"/>
            </a:xfrm>
            <a:prstGeom prst="rect">
              <a:avLst/>
            </a:prstGeom>
            <a:noFill/>
          </p:spPr>
          <p:txBody>
            <a:bodyPr wrap="square" rtlCol="0">
              <a:spAutoFit/>
            </a:bodyPr>
            <a:lstStyle/>
            <a:p>
              <a:pPr algn="ctr">
                <a:lnSpc>
                  <a:spcPct val="130000"/>
                </a:lnSpc>
              </a:pPr>
              <a:r>
                <a:rPr lang="zh-CN" altLang="en-US" sz="2400" b="1" spc="300" dirty="0">
                  <a:solidFill>
                    <a:schemeClr val="tx1">
                      <a:lumMod val="75000"/>
                      <a:lumOff val="25000"/>
                    </a:schemeClr>
                  </a:solidFill>
                  <a:cs typeface="+mn-ea"/>
                  <a:sym typeface="+mn-lt"/>
                </a:rPr>
                <a:t>你的标题</a:t>
              </a:r>
            </a:p>
          </p:txBody>
        </p:sp>
        <p:sp>
          <p:nvSpPr>
            <p:cNvPr id="42" name="矩形 41">
              <a:extLst>
                <a:ext uri="{FF2B5EF4-FFF2-40B4-BE49-F238E27FC236}">
                  <a16:creationId xmlns:a16="http://schemas.microsoft.com/office/drawing/2014/main" id="{344945F9-8069-4CC2-9C9B-273776E8A6C1}"/>
                </a:ext>
              </a:extLst>
            </p:cNvPr>
            <p:cNvSpPr/>
            <p:nvPr/>
          </p:nvSpPr>
          <p:spPr>
            <a:xfrm>
              <a:off x="1961426" y="1637063"/>
              <a:ext cx="3406692" cy="1135183"/>
            </a:xfrm>
            <a:prstGeom prst="rect">
              <a:avLst/>
            </a:prstGeom>
          </p:spPr>
          <p:txBody>
            <a:bodyPr wrap="square">
              <a:spAutoFit/>
            </a:bodyPr>
            <a:lstStyle/>
            <a:p>
              <a:pPr algn="ctr">
                <a:lnSpc>
                  <a:spcPct val="130000"/>
                </a:lnSpc>
              </a:pPr>
              <a:r>
                <a:rPr lang="zh-CN" altLang="en-US" dirty="0">
                  <a:solidFill>
                    <a:schemeClr val="tx1">
                      <a:lumMod val="75000"/>
                      <a:lumOff val="25000"/>
                    </a:schemeClr>
                  </a:solidFill>
                  <a:cs typeface="+mn-ea"/>
                  <a:sym typeface="+mn-lt"/>
                </a:rPr>
                <a:t>请输入你的内容</a:t>
              </a:r>
              <a:endParaRPr lang="en-US" altLang="zh-CN" dirty="0">
                <a:solidFill>
                  <a:schemeClr val="tx1">
                    <a:lumMod val="75000"/>
                    <a:lumOff val="25000"/>
                  </a:schemeClr>
                </a:solidFill>
                <a:cs typeface="+mn-ea"/>
                <a:sym typeface="+mn-lt"/>
              </a:endParaRPr>
            </a:p>
            <a:p>
              <a:pPr algn="ctr">
                <a:lnSpc>
                  <a:spcPct val="130000"/>
                </a:lnSpc>
              </a:pPr>
              <a:r>
                <a:rPr lang="zh-CN" altLang="en-US" dirty="0">
                  <a:solidFill>
                    <a:schemeClr val="tx1">
                      <a:lumMod val="75000"/>
                      <a:lumOff val="25000"/>
                    </a:schemeClr>
                  </a:solidFill>
                  <a:cs typeface="+mn-ea"/>
                  <a:sym typeface="+mn-lt"/>
                </a:rPr>
                <a:t>请输入你的内容</a:t>
              </a:r>
            </a:p>
            <a:p>
              <a:pPr algn="ctr">
                <a:lnSpc>
                  <a:spcPct val="130000"/>
                </a:lnSpc>
              </a:pPr>
              <a:endParaRPr lang="zh-CN" altLang="en-US" dirty="0">
                <a:solidFill>
                  <a:schemeClr val="tx1">
                    <a:lumMod val="75000"/>
                    <a:lumOff val="25000"/>
                  </a:schemeClr>
                </a:solidFill>
                <a:cs typeface="+mn-ea"/>
                <a:sym typeface="+mn-lt"/>
              </a:endParaRPr>
            </a:p>
          </p:txBody>
        </p:sp>
      </p:grpSp>
      <p:pic>
        <p:nvPicPr>
          <p:cNvPr id="43" name="图片 42">
            <a:extLst>
              <a:ext uri="{FF2B5EF4-FFF2-40B4-BE49-F238E27FC236}">
                <a16:creationId xmlns:a16="http://schemas.microsoft.com/office/drawing/2014/main" id="{64137BBD-8982-4ED4-8E27-EAE3B953BA47}"/>
              </a:ext>
            </a:extLst>
          </p:cNvPr>
          <p:cNvPicPr>
            <a:picLocks noChangeAspect="1"/>
          </p:cNvPicPr>
          <p:nvPr/>
        </p:nvPicPr>
        <p:blipFill rotWithShape="1">
          <a:blip r:embed="rId2">
            <a:extLst>
              <a:ext uri="{28A0092B-C50C-407E-A947-70E740481C1C}">
                <a14:useLocalDpi xmlns:a14="http://schemas.microsoft.com/office/drawing/2010/main" val="0"/>
              </a:ext>
            </a:extLst>
          </a:blip>
          <a:srcRect l="21875" r="21875"/>
          <a:stretch/>
        </p:blipFill>
        <p:spPr>
          <a:xfrm>
            <a:off x="8487391" y="1693993"/>
            <a:ext cx="2628000" cy="2628000"/>
          </a:xfrm>
          <a:prstGeom prst="ellipse">
            <a:avLst/>
          </a:prstGeom>
          <a:solidFill>
            <a:schemeClr val="bg1"/>
          </a:solidFill>
          <a:ln>
            <a:noFill/>
          </a:ln>
          <a:effectLst>
            <a:outerShdw blurRad="254000" sx="98000" sy="98000" algn="ctr" rotWithShape="0">
              <a:schemeClr val="accent2">
                <a:alpha val="20000"/>
              </a:schemeClr>
            </a:outerShdw>
          </a:effectLst>
        </p:spPr>
      </p:pic>
      <p:sp>
        <p:nvSpPr>
          <p:cNvPr id="44" name="弧形 43">
            <a:extLst>
              <a:ext uri="{FF2B5EF4-FFF2-40B4-BE49-F238E27FC236}">
                <a16:creationId xmlns:a16="http://schemas.microsoft.com/office/drawing/2014/main" id="{729B9985-DD30-417E-9D58-360FCBD5BB22}"/>
              </a:ext>
            </a:extLst>
          </p:cNvPr>
          <p:cNvSpPr/>
          <p:nvPr/>
        </p:nvSpPr>
        <p:spPr>
          <a:xfrm>
            <a:off x="8271287" y="1474179"/>
            <a:ext cx="3038108" cy="3038108"/>
          </a:xfrm>
          <a:prstGeom prst="arc">
            <a:avLst>
              <a:gd name="adj1" fmla="val 6709212"/>
              <a:gd name="adj2" fmla="val 4107355"/>
            </a:avLst>
          </a:prstGeom>
          <a:ln>
            <a:solidFill>
              <a:schemeClr val="accent1"/>
            </a:solidFill>
            <a:headEnd type="oval"/>
            <a:tail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sp>
        <p:nvSpPr>
          <p:cNvPr id="45" name="椭圆 44">
            <a:extLst>
              <a:ext uri="{FF2B5EF4-FFF2-40B4-BE49-F238E27FC236}">
                <a16:creationId xmlns:a16="http://schemas.microsoft.com/office/drawing/2014/main" id="{EEF2E4B2-DBBC-458A-9888-929B442F23A1}"/>
              </a:ext>
            </a:extLst>
          </p:cNvPr>
          <p:cNvSpPr/>
          <p:nvPr/>
        </p:nvSpPr>
        <p:spPr>
          <a:xfrm>
            <a:off x="9255748" y="2458641"/>
            <a:ext cx="1069186" cy="1069186"/>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47" name="组合 46">
            <a:extLst>
              <a:ext uri="{FF2B5EF4-FFF2-40B4-BE49-F238E27FC236}">
                <a16:creationId xmlns:a16="http://schemas.microsoft.com/office/drawing/2014/main" id="{114E3B03-CA69-4658-AB37-C8FACCE6439B}"/>
              </a:ext>
            </a:extLst>
          </p:cNvPr>
          <p:cNvGrpSpPr/>
          <p:nvPr/>
        </p:nvGrpSpPr>
        <p:grpSpPr>
          <a:xfrm>
            <a:off x="8089985" y="4565650"/>
            <a:ext cx="3406692" cy="1599158"/>
            <a:chOff x="1961426" y="1173088"/>
            <a:chExt cx="3406692" cy="1599158"/>
          </a:xfrm>
        </p:grpSpPr>
        <p:sp>
          <p:nvSpPr>
            <p:cNvPr id="48" name="文本框 47">
              <a:extLst>
                <a:ext uri="{FF2B5EF4-FFF2-40B4-BE49-F238E27FC236}">
                  <a16:creationId xmlns:a16="http://schemas.microsoft.com/office/drawing/2014/main" id="{055F58D9-35DE-4B5E-8F0F-E84EDBA07086}"/>
                </a:ext>
              </a:extLst>
            </p:cNvPr>
            <p:cNvSpPr txBox="1"/>
            <p:nvPr/>
          </p:nvSpPr>
          <p:spPr>
            <a:xfrm>
              <a:off x="2663097" y="1173088"/>
              <a:ext cx="2003349" cy="525016"/>
            </a:xfrm>
            <a:prstGeom prst="rect">
              <a:avLst/>
            </a:prstGeom>
            <a:noFill/>
          </p:spPr>
          <p:txBody>
            <a:bodyPr wrap="square" rtlCol="0">
              <a:spAutoFit/>
            </a:bodyPr>
            <a:lstStyle/>
            <a:p>
              <a:pPr algn="ctr">
                <a:lnSpc>
                  <a:spcPct val="130000"/>
                </a:lnSpc>
              </a:pPr>
              <a:r>
                <a:rPr lang="zh-CN" altLang="en-US" sz="2400" b="1" spc="300" dirty="0">
                  <a:solidFill>
                    <a:schemeClr val="tx1">
                      <a:lumMod val="75000"/>
                      <a:lumOff val="25000"/>
                    </a:schemeClr>
                  </a:solidFill>
                  <a:cs typeface="+mn-ea"/>
                  <a:sym typeface="+mn-lt"/>
                </a:rPr>
                <a:t>你的标题</a:t>
              </a:r>
            </a:p>
          </p:txBody>
        </p:sp>
        <p:sp>
          <p:nvSpPr>
            <p:cNvPr id="49" name="矩形 48">
              <a:extLst>
                <a:ext uri="{FF2B5EF4-FFF2-40B4-BE49-F238E27FC236}">
                  <a16:creationId xmlns:a16="http://schemas.microsoft.com/office/drawing/2014/main" id="{94E7FC22-C2D1-4877-B352-BA05E19CBAE9}"/>
                </a:ext>
              </a:extLst>
            </p:cNvPr>
            <p:cNvSpPr/>
            <p:nvPr/>
          </p:nvSpPr>
          <p:spPr>
            <a:xfrm>
              <a:off x="1961426" y="1637063"/>
              <a:ext cx="3406692" cy="1135183"/>
            </a:xfrm>
            <a:prstGeom prst="rect">
              <a:avLst/>
            </a:prstGeom>
          </p:spPr>
          <p:txBody>
            <a:bodyPr wrap="square">
              <a:spAutoFit/>
            </a:bodyPr>
            <a:lstStyle/>
            <a:p>
              <a:pPr algn="ctr">
                <a:lnSpc>
                  <a:spcPct val="130000"/>
                </a:lnSpc>
              </a:pPr>
              <a:r>
                <a:rPr lang="zh-CN" altLang="en-US" dirty="0">
                  <a:solidFill>
                    <a:schemeClr val="tx1">
                      <a:lumMod val="75000"/>
                      <a:lumOff val="25000"/>
                    </a:schemeClr>
                  </a:solidFill>
                  <a:cs typeface="+mn-ea"/>
                  <a:sym typeface="+mn-lt"/>
                </a:rPr>
                <a:t>请输入你的内容</a:t>
              </a:r>
              <a:endParaRPr lang="en-US" altLang="zh-CN" dirty="0">
                <a:solidFill>
                  <a:schemeClr val="tx1">
                    <a:lumMod val="75000"/>
                    <a:lumOff val="25000"/>
                  </a:schemeClr>
                </a:solidFill>
                <a:cs typeface="+mn-ea"/>
                <a:sym typeface="+mn-lt"/>
              </a:endParaRPr>
            </a:p>
            <a:p>
              <a:pPr algn="ctr">
                <a:lnSpc>
                  <a:spcPct val="130000"/>
                </a:lnSpc>
              </a:pPr>
              <a:r>
                <a:rPr lang="zh-CN" altLang="en-US" dirty="0">
                  <a:solidFill>
                    <a:schemeClr val="tx1">
                      <a:lumMod val="75000"/>
                      <a:lumOff val="25000"/>
                    </a:schemeClr>
                  </a:solidFill>
                  <a:cs typeface="+mn-ea"/>
                  <a:sym typeface="+mn-lt"/>
                </a:rPr>
                <a:t>请输入你的内容</a:t>
              </a:r>
            </a:p>
            <a:p>
              <a:pPr algn="ctr">
                <a:lnSpc>
                  <a:spcPct val="130000"/>
                </a:lnSpc>
              </a:pPr>
              <a:endParaRPr lang="zh-CN" altLang="en-US" dirty="0">
                <a:solidFill>
                  <a:schemeClr val="tx1">
                    <a:lumMod val="75000"/>
                    <a:lumOff val="25000"/>
                  </a:schemeClr>
                </a:solidFill>
                <a:cs typeface="+mn-ea"/>
                <a:sym typeface="+mn-lt"/>
              </a:endParaRPr>
            </a:p>
          </p:txBody>
        </p:sp>
      </p:grpSp>
      <p:pic>
        <p:nvPicPr>
          <p:cNvPr id="3" name="图形 2" descr="汽车">
            <a:extLst>
              <a:ext uri="{FF2B5EF4-FFF2-40B4-BE49-F238E27FC236}">
                <a16:creationId xmlns:a16="http://schemas.microsoft.com/office/drawing/2014/main" id="{7D586FA8-5760-4276-9EC5-F74DF6299D1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14720" y="2543170"/>
            <a:ext cx="914400" cy="914400"/>
          </a:xfrm>
          <a:prstGeom prst="rect">
            <a:avLst/>
          </a:prstGeom>
        </p:spPr>
      </p:pic>
      <p:pic>
        <p:nvPicPr>
          <p:cNvPr id="8" name="图形 7" descr="卡车">
            <a:extLst>
              <a:ext uri="{FF2B5EF4-FFF2-40B4-BE49-F238E27FC236}">
                <a16:creationId xmlns:a16="http://schemas.microsoft.com/office/drawing/2014/main" id="{E15375C9-F8C3-40D4-BB6E-F1FFEC04F8F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956266" y="2563487"/>
            <a:ext cx="914400" cy="914400"/>
          </a:xfrm>
          <a:prstGeom prst="rect">
            <a:avLst/>
          </a:prstGeom>
        </p:spPr>
      </p:pic>
      <p:pic>
        <p:nvPicPr>
          <p:cNvPr id="10" name="图形 9" descr="摩托车">
            <a:extLst>
              <a:ext uri="{FF2B5EF4-FFF2-40B4-BE49-F238E27FC236}">
                <a16:creationId xmlns:a16="http://schemas.microsoft.com/office/drawing/2014/main" id="{64F0B50F-E109-40F9-BCF8-352F290F88B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348563" y="2530513"/>
            <a:ext cx="914400" cy="914400"/>
          </a:xfrm>
          <a:prstGeom prst="rect">
            <a:avLst/>
          </a:prstGeom>
        </p:spPr>
      </p:pic>
      <p:pic>
        <p:nvPicPr>
          <p:cNvPr id="26" name="图片 25">
            <a:hlinkClick r:id="rId9"/>
            <a:extLst>
              <a:ext uri="{FF2B5EF4-FFF2-40B4-BE49-F238E27FC236}">
                <a16:creationId xmlns:a16="http://schemas.microsoft.com/office/drawing/2014/main" id="{573F23F0-1BE6-4EC2-851C-366F2AB86EAC}"/>
              </a:ext>
            </a:extLst>
          </p:cNvPr>
          <p:cNvPicPr>
            <a:picLocks noChangeAspect="1"/>
          </p:cNvPicPr>
          <p:nvPr/>
        </p:nvPicPr>
        <p:blipFill>
          <a:blip r:embed="rId10">
            <a:extLst>
              <a:ext uri="{BEBA8EAE-BF5A-486C-A8C5-ECC9F3942E4B}">
                <a14:imgProps xmlns:a14="http://schemas.microsoft.com/office/drawing/2010/main">
                  <a14:imgLayer r:embed="rId11">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999319" y="6583803"/>
            <a:ext cx="1497356" cy="197651"/>
          </a:xfrm>
          <a:prstGeom prst="rect">
            <a:avLst/>
          </a:prstGeom>
        </p:spPr>
      </p:pic>
    </p:spTree>
    <p:extLst>
      <p:ext uri="{BB962C8B-B14F-4D97-AF65-F5344CB8AC3E}">
        <p14:creationId xmlns:p14="http://schemas.microsoft.com/office/powerpoint/2010/main" val="1807436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任意多边形: 形状 22">
            <a:extLst>
              <a:ext uri="{FF2B5EF4-FFF2-40B4-BE49-F238E27FC236}">
                <a16:creationId xmlns:a16="http://schemas.microsoft.com/office/drawing/2014/main" id="{9223715A-68BC-434B-9004-81ABCEAB31D1}"/>
              </a:ext>
            </a:extLst>
          </p:cNvPr>
          <p:cNvSpPr/>
          <p:nvPr/>
        </p:nvSpPr>
        <p:spPr>
          <a:xfrm>
            <a:off x="6236904" y="1427299"/>
            <a:ext cx="3312004" cy="3312004"/>
          </a:xfrm>
          <a:custGeom>
            <a:avLst/>
            <a:gdLst>
              <a:gd name="connsiteX0" fmla="*/ 1539847 w 3079694"/>
              <a:gd name="connsiteY0" fmla="*/ 0 h 3079694"/>
              <a:gd name="connsiteX1" fmla="*/ 3079694 w 3079694"/>
              <a:gd name="connsiteY1" fmla="*/ 1539847 h 3079694"/>
              <a:gd name="connsiteX2" fmla="*/ 1539847 w 3079694"/>
              <a:gd name="connsiteY2" fmla="*/ 3079694 h 3079694"/>
              <a:gd name="connsiteX3" fmla="*/ 0 w 3079694"/>
              <a:gd name="connsiteY3" fmla="*/ 1539847 h 3079694"/>
              <a:gd name="connsiteX4" fmla="*/ 1539847 w 3079694"/>
              <a:gd name="connsiteY4" fmla="*/ 0 h 3079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9694" h="3079694">
                <a:moveTo>
                  <a:pt x="1539847" y="0"/>
                </a:moveTo>
                <a:lnTo>
                  <a:pt x="3079694" y="1539847"/>
                </a:lnTo>
                <a:lnTo>
                  <a:pt x="1539847" y="3079694"/>
                </a:lnTo>
                <a:lnTo>
                  <a:pt x="0" y="1539847"/>
                </a:lnTo>
                <a:lnTo>
                  <a:pt x="1539847" y="0"/>
                </a:lnTo>
                <a:close/>
              </a:path>
            </a:pathLst>
          </a:custGeom>
          <a:solidFill>
            <a:schemeClr val="accent1"/>
          </a:solidFill>
          <a:ln w="28575" cap="rnd">
            <a:solidFill>
              <a:schemeClr val="bg1"/>
            </a:solidFill>
            <a:round/>
          </a:ln>
          <a:effectLst>
            <a:outerShdw blurRad="127000" sx="99000" sy="99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r>
              <a:rPr lang="zh-CN" altLang="en-US" sz="2400" spc="300" dirty="0">
                <a:gradFill>
                  <a:gsLst>
                    <a:gs pos="55000">
                      <a:prstClr val="white"/>
                    </a:gs>
                    <a:gs pos="100000">
                      <a:srgbClr val="0F6FC6"/>
                    </a:gs>
                  </a:gsLst>
                  <a:lin ang="5400000" scaled="1"/>
                </a:gradFill>
                <a:cs typeface="+mn-ea"/>
                <a:sym typeface="+mn-lt"/>
              </a:rPr>
              <a:t>你的标题</a:t>
            </a:r>
          </a:p>
        </p:txBody>
      </p:sp>
      <p:cxnSp>
        <p:nvCxnSpPr>
          <p:cNvPr id="7" name="直接连接符 6">
            <a:extLst>
              <a:ext uri="{FF2B5EF4-FFF2-40B4-BE49-F238E27FC236}">
                <a16:creationId xmlns:a16="http://schemas.microsoft.com/office/drawing/2014/main" id="{973DC72F-98F4-4F06-9556-BCF717DFAABF}"/>
              </a:ext>
            </a:extLst>
          </p:cNvPr>
          <p:cNvCxnSpPr/>
          <p:nvPr/>
        </p:nvCxnSpPr>
        <p:spPr>
          <a:xfrm>
            <a:off x="1174348" y="2083442"/>
            <a:ext cx="0" cy="3345084"/>
          </a:xfrm>
          <a:prstGeom prst="line">
            <a:avLst/>
          </a:prstGeom>
          <a:ln w="12700">
            <a:solidFill>
              <a:schemeClr val="tx1">
                <a:lumMod val="95000"/>
                <a:lumOff val="5000"/>
              </a:schemeClr>
            </a:solidFill>
            <a:prstDash val="dash"/>
          </a:ln>
        </p:spPr>
        <p:style>
          <a:lnRef idx="1">
            <a:schemeClr val="accent1"/>
          </a:lnRef>
          <a:fillRef idx="0">
            <a:schemeClr val="accent1"/>
          </a:fillRef>
          <a:effectRef idx="0">
            <a:schemeClr val="accent1"/>
          </a:effectRef>
          <a:fontRef idx="minor">
            <a:schemeClr val="tx1"/>
          </a:fontRef>
        </p:style>
      </p:cxnSp>
      <p:sp>
        <p:nvSpPr>
          <p:cNvPr id="3" name="椭圆 2">
            <a:extLst>
              <a:ext uri="{FF2B5EF4-FFF2-40B4-BE49-F238E27FC236}">
                <a16:creationId xmlns:a16="http://schemas.microsoft.com/office/drawing/2014/main" id="{5245F7F0-D995-4DD2-8D53-284E7239D050}"/>
              </a:ext>
            </a:extLst>
          </p:cNvPr>
          <p:cNvSpPr/>
          <p:nvPr/>
        </p:nvSpPr>
        <p:spPr>
          <a:xfrm>
            <a:off x="780809" y="1296364"/>
            <a:ext cx="787078" cy="787078"/>
          </a:xfrm>
          <a:prstGeom prst="ellipse">
            <a:avLst/>
          </a:prstGeom>
          <a:solidFill>
            <a:schemeClr val="bg1"/>
          </a:solidFill>
          <a:ln>
            <a:noFill/>
          </a:ln>
          <a:effectLst>
            <a:outerShdw blurRad="254000" sx="83000" sy="83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30000"/>
              </a:lnSpc>
            </a:pPr>
            <a:r>
              <a:rPr lang="en-US" altLang="zh-CN" dirty="0">
                <a:solidFill>
                  <a:schemeClr val="tx1">
                    <a:lumMod val="75000"/>
                    <a:lumOff val="25000"/>
                  </a:schemeClr>
                </a:solidFill>
                <a:cs typeface="+mn-ea"/>
                <a:sym typeface="+mn-lt"/>
              </a:rPr>
              <a:t>1</a:t>
            </a:r>
            <a:endParaRPr lang="zh-CN" altLang="en-US" dirty="0">
              <a:solidFill>
                <a:schemeClr val="tx1">
                  <a:lumMod val="75000"/>
                  <a:lumOff val="25000"/>
                </a:schemeClr>
              </a:solidFill>
              <a:cs typeface="+mn-ea"/>
              <a:sym typeface="+mn-lt"/>
            </a:endParaRPr>
          </a:p>
        </p:txBody>
      </p:sp>
      <p:sp>
        <p:nvSpPr>
          <p:cNvPr id="4" name="椭圆 3">
            <a:extLst>
              <a:ext uri="{FF2B5EF4-FFF2-40B4-BE49-F238E27FC236}">
                <a16:creationId xmlns:a16="http://schemas.microsoft.com/office/drawing/2014/main" id="{F4C18ACB-7268-4EF3-9FDA-FC6BEA85AE7F}"/>
              </a:ext>
            </a:extLst>
          </p:cNvPr>
          <p:cNvSpPr/>
          <p:nvPr/>
        </p:nvSpPr>
        <p:spPr>
          <a:xfrm>
            <a:off x="780809" y="3159889"/>
            <a:ext cx="787078" cy="787078"/>
          </a:xfrm>
          <a:prstGeom prst="ellipse">
            <a:avLst/>
          </a:prstGeom>
          <a:solidFill>
            <a:schemeClr val="bg1"/>
          </a:solidFill>
          <a:ln>
            <a:noFill/>
          </a:ln>
          <a:effectLst>
            <a:outerShdw blurRad="254000" sx="83000" sy="83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30000"/>
              </a:lnSpc>
            </a:pPr>
            <a:r>
              <a:rPr lang="en-US" altLang="zh-CN" dirty="0">
                <a:solidFill>
                  <a:schemeClr val="tx1">
                    <a:lumMod val="75000"/>
                    <a:lumOff val="25000"/>
                  </a:schemeClr>
                </a:solidFill>
                <a:cs typeface="+mn-ea"/>
                <a:sym typeface="+mn-lt"/>
              </a:rPr>
              <a:t>2</a:t>
            </a:r>
            <a:endParaRPr lang="zh-CN" altLang="en-US" dirty="0">
              <a:solidFill>
                <a:schemeClr val="tx1">
                  <a:lumMod val="75000"/>
                  <a:lumOff val="25000"/>
                </a:schemeClr>
              </a:solidFill>
              <a:cs typeface="+mn-ea"/>
              <a:sym typeface="+mn-lt"/>
            </a:endParaRPr>
          </a:p>
        </p:txBody>
      </p:sp>
      <p:sp>
        <p:nvSpPr>
          <p:cNvPr id="5" name="椭圆 4">
            <a:extLst>
              <a:ext uri="{FF2B5EF4-FFF2-40B4-BE49-F238E27FC236}">
                <a16:creationId xmlns:a16="http://schemas.microsoft.com/office/drawing/2014/main" id="{476EDA69-4D38-44C0-A587-4EE927117E06}"/>
              </a:ext>
            </a:extLst>
          </p:cNvPr>
          <p:cNvSpPr/>
          <p:nvPr/>
        </p:nvSpPr>
        <p:spPr>
          <a:xfrm>
            <a:off x="780809" y="4844005"/>
            <a:ext cx="787078" cy="787078"/>
          </a:xfrm>
          <a:prstGeom prst="ellipse">
            <a:avLst/>
          </a:prstGeom>
          <a:solidFill>
            <a:schemeClr val="bg1"/>
          </a:solidFill>
          <a:ln>
            <a:noFill/>
          </a:ln>
          <a:effectLst>
            <a:outerShdw blurRad="254000" sx="83000" sy="83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30000"/>
              </a:lnSpc>
            </a:pPr>
            <a:r>
              <a:rPr lang="en-US" altLang="zh-CN" dirty="0">
                <a:solidFill>
                  <a:schemeClr val="tx1">
                    <a:lumMod val="75000"/>
                    <a:lumOff val="25000"/>
                  </a:schemeClr>
                </a:solidFill>
                <a:cs typeface="+mn-ea"/>
                <a:sym typeface="+mn-lt"/>
              </a:rPr>
              <a:t>3</a:t>
            </a:r>
            <a:endParaRPr lang="zh-CN" altLang="en-US" dirty="0">
              <a:solidFill>
                <a:schemeClr val="tx1">
                  <a:lumMod val="75000"/>
                  <a:lumOff val="25000"/>
                </a:schemeClr>
              </a:solidFill>
              <a:cs typeface="+mn-ea"/>
              <a:sym typeface="+mn-lt"/>
            </a:endParaRPr>
          </a:p>
        </p:txBody>
      </p:sp>
      <p:grpSp>
        <p:nvGrpSpPr>
          <p:cNvPr id="26" name="组合 25">
            <a:extLst>
              <a:ext uri="{FF2B5EF4-FFF2-40B4-BE49-F238E27FC236}">
                <a16:creationId xmlns:a16="http://schemas.microsoft.com/office/drawing/2014/main" id="{214AE6D0-7311-4032-9EFC-BCAC99140719}"/>
              </a:ext>
            </a:extLst>
          </p:cNvPr>
          <p:cNvGrpSpPr/>
          <p:nvPr/>
        </p:nvGrpSpPr>
        <p:grpSpPr>
          <a:xfrm>
            <a:off x="1727201" y="2928482"/>
            <a:ext cx="3640917" cy="1292947"/>
            <a:chOff x="1727201" y="2944308"/>
            <a:chExt cx="3640917" cy="1292947"/>
          </a:xfrm>
        </p:grpSpPr>
        <p:sp>
          <p:nvSpPr>
            <p:cNvPr id="10" name="矩形 9">
              <a:extLst>
                <a:ext uri="{FF2B5EF4-FFF2-40B4-BE49-F238E27FC236}">
                  <a16:creationId xmlns:a16="http://schemas.microsoft.com/office/drawing/2014/main" id="{0FEE8A52-A6F7-4B3F-9568-823B26B72D4A}"/>
                </a:ext>
              </a:extLst>
            </p:cNvPr>
            <p:cNvSpPr/>
            <p:nvPr/>
          </p:nvSpPr>
          <p:spPr>
            <a:xfrm>
              <a:off x="1961426" y="3460247"/>
              <a:ext cx="3406692" cy="777008"/>
            </a:xfrm>
            <a:prstGeom prst="rect">
              <a:avLst/>
            </a:prstGeom>
          </p:spPr>
          <p:txBody>
            <a:bodyPr wrap="square">
              <a:spAutoFit/>
            </a:bodyPr>
            <a:lstStyle/>
            <a:p>
              <a:pPr algn="just">
                <a:lnSpc>
                  <a:spcPct val="130000"/>
                </a:lnSpc>
              </a:pPr>
              <a:r>
                <a:rPr lang="zh-CN" altLang="en-US" dirty="0">
                  <a:solidFill>
                    <a:schemeClr val="tx1">
                      <a:lumMod val="75000"/>
                      <a:lumOff val="25000"/>
                    </a:schemeClr>
                  </a:solidFill>
                  <a:cs typeface="+mn-ea"/>
                  <a:sym typeface="+mn-lt"/>
                </a:rPr>
                <a:t>标题数字等都可以通过点击和重新输入进行更改。</a:t>
              </a:r>
            </a:p>
          </p:txBody>
        </p:sp>
        <p:sp>
          <p:nvSpPr>
            <p:cNvPr id="11" name="文本框 10">
              <a:extLst>
                <a:ext uri="{FF2B5EF4-FFF2-40B4-BE49-F238E27FC236}">
                  <a16:creationId xmlns:a16="http://schemas.microsoft.com/office/drawing/2014/main" id="{3AA69795-3FA8-4279-80F4-525814E13CD2}"/>
                </a:ext>
              </a:extLst>
            </p:cNvPr>
            <p:cNvSpPr txBox="1"/>
            <p:nvPr/>
          </p:nvSpPr>
          <p:spPr>
            <a:xfrm>
              <a:off x="1727201" y="2944308"/>
              <a:ext cx="2003349" cy="525016"/>
            </a:xfrm>
            <a:prstGeom prst="rect">
              <a:avLst/>
            </a:prstGeom>
            <a:noFill/>
          </p:spPr>
          <p:txBody>
            <a:bodyPr wrap="square" rtlCol="0">
              <a:spAutoFit/>
            </a:bodyPr>
            <a:lstStyle/>
            <a:p>
              <a:pPr algn="ctr">
                <a:lnSpc>
                  <a:spcPct val="130000"/>
                </a:lnSpc>
              </a:pPr>
              <a:r>
                <a:rPr lang="zh-CN" altLang="en-US" sz="2400" b="1" spc="300" dirty="0">
                  <a:solidFill>
                    <a:schemeClr val="tx1">
                      <a:lumMod val="75000"/>
                      <a:lumOff val="25000"/>
                    </a:schemeClr>
                  </a:solidFill>
                  <a:cs typeface="+mn-ea"/>
                  <a:sym typeface="+mn-lt"/>
                </a:rPr>
                <a:t>你的标题</a:t>
              </a:r>
            </a:p>
          </p:txBody>
        </p:sp>
      </p:grpSp>
      <p:grpSp>
        <p:nvGrpSpPr>
          <p:cNvPr id="25" name="组合 24">
            <a:extLst>
              <a:ext uri="{FF2B5EF4-FFF2-40B4-BE49-F238E27FC236}">
                <a16:creationId xmlns:a16="http://schemas.microsoft.com/office/drawing/2014/main" id="{D5DB7682-B1E6-4FDF-A46F-E4AE69E825D8}"/>
              </a:ext>
            </a:extLst>
          </p:cNvPr>
          <p:cNvGrpSpPr/>
          <p:nvPr/>
        </p:nvGrpSpPr>
        <p:grpSpPr>
          <a:xfrm>
            <a:off x="1727201" y="1164791"/>
            <a:ext cx="3640917" cy="1399853"/>
            <a:chOff x="1727201" y="1111167"/>
            <a:chExt cx="3640917" cy="1399853"/>
          </a:xfrm>
        </p:grpSpPr>
        <p:sp>
          <p:nvSpPr>
            <p:cNvPr id="9" name="文本框 8">
              <a:extLst>
                <a:ext uri="{FF2B5EF4-FFF2-40B4-BE49-F238E27FC236}">
                  <a16:creationId xmlns:a16="http://schemas.microsoft.com/office/drawing/2014/main" id="{3E1B9C98-8DEA-407F-84BC-96375C9CB1D7}"/>
                </a:ext>
              </a:extLst>
            </p:cNvPr>
            <p:cNvSpPr txBox="1"/>
            <p:nvPr/>
          </p:nvSpPr>
          <p:spPr>
            <a:xfrm>
              <a:off x="1727201" y="1111167"/>
              <a:ext cx="2003349" cy="525016"/>
            </a:xfrm>
            <a:prstGeom prst="rect">
              <a:avLst/>
            </a:prstGeom>
            <a:noFill/>
          </p:spPr>
          <p:txBody>
            <a:bodyPr wrap="square" rtlCol="0">
              <a:spAutoFit/>
            </a:bodyPr>
            <a:lstStyle/>
            <a:p>
              <a:pPr algn="ctr">
                <a:lnSpc>
                  <a:spcPct val="130000"/>
                </a:lnSpc>
              </a:pPr>
              <a:r>
                <a:rPr lang="zh-CN" altLang="en-US" sz="2400" b="1" spc="300" dirty="0">
                  <a:solidFill>
                    <a:schemeClr val="tx1">
                      <a:lumMod val="75000"/>
                      <a:lumOff val="25000"/>
                    </a:schemeClr>
                  </a:solidFill>
                  <a:cs typeface="+mn-ea"/>
                  <a:sym typeface="+mn-lt"/>
                </a:rPr>
                <a:t>你的标题</a:t>
              </a:r>
            </a:p>
          </p:txBody>
        </p:sp>
        <p:sp>
          <p:nvSpPr>
            <p:cNvPr id="14" name="矩形 13">
              <a:extLst>
                <a:ext uri="{FF2B5EF4-FFF2-40B4-BE49-F238E27FC236}">
                  <a16:creationId xmlns:a16="http://schemas.microsoft.com/office/drawing/2014/main" id="{2DA96A21-4978-4546-A7A3-8F75E46E2198}"/>
                </a:ext>
              </a:extLst>
            </p:cNvPr>
            <p:cNvSpPr/>
            <p:nvPr/>
          </p:nvSpPr>
          <p:spPr>
            <a:xfrm>
              <a:off x="1961426" y="1637063"/>
              <a:ext cx="3406692" cy="873957"/>
            </a:xfrm>
            <a:prstGeom prst="rect">
              <a:avLst/>
            </a:prstGeom>
          </p:spPr>
          <p:txBody>
            <a:bodyPr wrap="square">
              <a:spAutoFit/>
            </a:bodyPr>
            <a:lstStyle/>
            <a:p>
              <a:pPr>
                <a:lnSpc>
                  <a:spcPct val="150000"/>
                </a:lnSpc>
              </a:pPr>
              <a:r>
                <a:rPr lang="zh-CN" altLang="en-US" dirty="0">
                  <a:solidFill>
                    <a:schemeClr val="tx1">
                      <a:lumMod val="75000"/>
                      <a:lumOff val="25000"/>
                    </a:schemeClr>
                  </a:solidFill>
                  <a:cs typeface="+mn-ea"/>
                  <a:sym typeface="+mn-lt"/>
                </a:rPr>
                <a:t>标题数字等都可以通过点击和重新输入进行更改。</a:t>
              </a:r>
            </a:p>
          </p:txBody>
        </p:sp>
      </p:grpSp>
      <p:grpSp>
        <p:nvGrpSpPr>
          <p:cNvPr id="27" name="组合 26">
            <a:extLst>
              <a:ext uri="{FF2B5EF4-FFF2-40B4-BE49-F238E27FC236}">
                <a16:creationId xmlns:a16="http://schemas.microsoft.com/office/drawing/2014/main" id="{504A33BF-F503-4BD3-9115-882D21FDE604}"/>
              </a:ext>
            </a:extLst>
          </p:cNvPr>
          <p:cNvGrpSpPr/>
          <p:nvPr/>
        </p:nvGrpSpPr>
        <p:grpSpPr>
          <a:xfrm>
            <a:off x="1727201" y="4682216"/>
            <a:ext cx="3640917" cy="1302024"/>
            <a:chOff x="1727201" y="4628592"/>
            <a:chExt cx="3640917" cy="1302024"/>
          </a:xfrm>
        </p:grpSpPr>
        <p:sp>
          <p:nvSpPr>
            <p:cNvPr id="13" name="文本框 12">
              <a:extLst>
                <a:ext uri="{FF2B5EF4-FFF2-40B4-BE49-F238E27FC236}">
                  <a16:creationId xmlns:a16="http://schemas.microsoft.com/office/drawing/2014/main" id="{35B86911-F93F-4F24-8376-2B0E2BF67A58}"/>
                </a:ext>
              </a:extLst>
            </p:cNvPr>
            <p:cNvSpPr txBox="1"/>
            <p:nvPr/>
          </p:nvSpPr>
          <p:spPr>
            <a:xfrm>
              <a:off x="1727201" y="4628592"/>
              <a:ext cx="2003349" cy="525016"/>
            </a:xfrm>
            <a:prstGeom prst="rect">
              <a:avLst/>
            </a:prstGeom>
            <a:noFill/>
          </p:spPr>
          <p:txBody>
            <a:bodyPr wrap="square" rtlCol="0">
              <a:spAutoFit/>
            </a:bodyPr>
            <a:lstStyle/>
            <a:p>
              <a:pPr algn="ctr">
                <a:lnSpc>
                  <a:spcPct val="130000"/>
                </a:lnSpc>
              </a:pPr>
              <a:r>
                <a:rPr lang="zh-CN" altLang="en-US" sz="2400" b="1" spc="300" dirty="0">
                  <a:solidFill>
                    <a:schemeClr val="tx1">
                      <a:lumMod val="75000"/>
                      <a:lumOff val="25000"/>
                    </a:schemeClr>
                  </a:solidFill>
                  <a:cs typeface="+mn-ea"/>
                  <a:sym typeface="+mn-lt"/>
                </a:rPr>
                <a:t>你的标题</a:t>
              </a:r>
            </a:p>
          </p:txBody>
        </p:sp>
        <p:sp>
          <p:nvSpPr>
            <p:cNvPr id="15" name="矩形 14">
              <a:extLst>
                <a:ext uri="{FF2B5EF4-FFF2-40B4-BE49-F238E27FC236}">
                  <a16:creationId xmlns:a16="http://schemas.microsoft.com/office/drawing/2014/main" id="{A164408F-17BE-428D-90EE-D3A104EAC6E7}"/>
                </a:ext>
              </a:extLst>
            </p:cNvPr>
            <p:cNvSpPr/>
            <p:nvPr/>
          </p:nvSpPr>
          <p:spPr>
            <a:xfrm>
              <a:off x="1961426" y="5153608"/>
              <a:ext cx="3406692" cy="777008"/>
            </a:xfrm>
            <a:prstGeom prst="rect">
              <a:avLst/>
            </a:prstGeom>
          </p:spPr>
          <p:txBody>
            <a:bodyPr wrap="square">
              <a:spAutoFit/>
            </a:bodyPr>
            <a:lstStyle/>
            <a:p>
              <a:pPr algn="just">
                <a:lnSpc>
                  <a:spcPct val="130000"/>
                </a:lnSpc>
              </a:pPr>
              <a:r>
                <a:rPr lang="zh-CN" altLang="en-US" dirty="0">
                  <a:solidFill>
                    <a:schemeClr val="tx1">
                      <a:lumMod val="75000"/>
                      <a:lumOff val="25000"/>
                    </a:schemeClr>
                  </a:solidFill>
                  <a:cs typeface="+mn-ea"/>
                  <a:sym typeface="+mn-lt"/>
                </a:rPr>
                <a:t>标题数字等都可以通过点击和重新输入进行更改。</a:t>
              </a:r>
            </a:p>
          </p:txBody>
        </p:sp>
      </p:grpSp>
      <p:pic>
        <p:nvPicPr>
          <p:cNvPr id="18" name="图片 17">
            <a:extLst>
              <a:ext uri="{FF2B5EF4-FFF2-40B4-BE49-F238E27FC236}">
                <a16:creationId xmlns:a16="http://schemas.microsoft.com/office/drawing/2014/main" id="{6A30A860-900E-409D-9174-8D4F040599F0}"/>
              </a:ext>
            </a:extLst>
          </p:cNvPr>
          <p:cNvPicPr>
            <a:picLocks noChangeAspect="1"/>
          </p:cNvPicPr>
          <p:nvPr/>
        </p:nvPicPr>
        <p:blipFill rotWithShape="1">
          <a:blip r:embed="rId2">
            <a:extLst>
              <a:ext uri="{28A0092B-C50C-407E-A947-70E740481C1C}">
                <a14:useLocalDpi xmlns:a14="http://schemas.microsoft.com/office/drawing/2010/main" val="0"/>
              </a:ext>
            </a:extLst>
          </a:blip>
          <a:srcRect l="21875" r="21875"/>
          <a:stretch/>
        </p:blipFill>
        <p:spPr>
          <a:xfrm>
            <a:off x="8192095" y="3145013"/>
            <a:ext cx="2839228" cy="2839228"/>
          </a:xfrm>
          <a:prstGeom prst="diamond">
            <a:avLst/>
          </a:prstGeom>
          <a:solidFill>
            <a:schemeClr val="accent1"/>
          </a:solidFill>
          <a:ln w="28575" cap="rnd">
            <a:solidFill>
              <a:schemeClr val="bg1"/>
            </a:solidFill>
          </a:ln>
          <a:effectLst>
            <a:outerShdw blurRad="127000" sx="94000" sy="94000" algn="ctr" rotWithShape="0">
              <a:prstClr val="black">
                <a:alpha val="40000"/>
              </a:prstClr>
            </a:outerShdw>
          </a:effectLst>
        </p:spPr>
      </p:pic>
      <p:pic>
        <p:nvPicPr>
          <p:cNvPr id="19" name="图片 18">
            <a:extLst>
              <a:ext uri="{FF2B5EF4-FFF2-40B4-BE49-F238E27FC236}">
                <a16:creationId xmlns:a16="http://schemas.microsoft.com/office/drawing/2014/main" id="{1A647A6E-1C76-4812-B35C-9C98A13A4546}"/>
              </a:ext>
            </a:extLst>
          </p:cNvPr>
          <p:cNvPicPr>
            <a:picLocks noChangeAspect="1"/>
          </p:cNvPicPr>
          <p:nvPr/>
        </p:nvPicPr>
        <p:blipFill rotWithShape="1">
          <a:blip r:embed="rId2">
            <a:extLst>
              <a:ext uri="{28A0092B-C50C-407E-A947-70E740481C1C}">
                <a14:useLocalDpi xmlns:a14="http://schemas.microsoft.com/office/drawing/2010/main" val="0"/>
              </a:ext>
            </a:extLst>
          </a:blip>
          <a:srcRect l="21875" r="21875"/>
          <a:stretch/>
        </p:blipFill>
        <p:spPr>
          <a:xfrm>
            <a:off x="9099229" y="1296364"/>
            <a:ext cx="2372768" cy="2372768"/>
          </a:xfrm>
          <a:prstGeom prst="diamond">
            <a:avLst/>
          </a:prstGeom>
          <a:solidFill>
            <a:schemeClr val="accent1"/>
          </a:solidFill>
          <a:ln w="28575" cap="rnd">
            <a:solidFill>
              <a:schemeClr val="bg1"/>
            </a:solidFill>
          </a:ln>
          <a:effectLst>
            <a:outerShdw blurRad="127000" sx="94000" sy="94000" algn="ctr" rotWithShape="0">
              <a:prstClr val="black">
                <a:alpha val="40000"/>
              </a:prstClr>
            </a:outerShdw>
          </a:effectLst>
        </p:spPr>
      </p:pic>
      <p:sp>
        <p:nvSpPr>
          <p:cNvPr id="8" name="文本占位符 7">
            <a:extLst>
              <a:ext uri="{FF2B5EF4-FFF2-40B4-BE49-F238E27FC236}">
                <a16:creationId xmlns:a16="http://schemas.microsoft.com/office/drawing/2014/main" id="{9D2A6F1A-F075-4F3B-8526-2CAC0525E235}"/>
              </a:ext>
            </a:extLst>
          </p:cNvPr>
          <p:cNvSpPr>
            <a:spLocks noGrp="1"/>
          </p:cNvSpPr>
          <p:nvPr>
            <p:ph type="body" sz="quarter" idx="10"/>
          </p:nvPr>
        </p:nvSpPr>
        <p:spPr/>
        <p:txBody>
          <a:bodyPr/>
          <a:lstStyle/>
          <a:p>
            <a:r>
              <a:rPr lang="zh-CN" altLang="en-US" dirty="0">
                <a:cs typeface="+mn-ea"/>
                <a:sym typeface="+mn-lt"/>
              </a:rPr>
              <a:t>三段内容类递进</a:t>
            </a:r>
          </a:p>
        </p:txBody>
      </p:sp>
      <p:pic>
        <p:nvPicPr>
          <p:cNvPr id="22" name="图片 21">
            <a:hlinkClick r:id="rId3"/>
            <a:extLst>
              <a:ext uri="{FF2B5EF4-FFF2-40B4-BE49-F238E27FC236}">
                <a16:creationId xmlns:a16="http://schemas.microsoft.com/office/drawing/2014/main" id="{185154E3-663E-48B5-8173-A903974FB2C0}"/>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999319" y="6583803"/>
            <a:ext cx="1497356" cy="197651"/>
          </a:xfrm>
          <a:prstGeom prst="rect">
            <a:avLst/>
          </a:prstGeom>
        </p:spPr>
      </p:pic>
    </p:spTree>
    <p:extLst>
      <p:ext uri="{BB962C8B-B14F-4D97-AF65-F5344CB8AC3E}">
        <p14:creationId xmlns:p14="http://schemas.microsoft.com/office/powerpoint/2010/main" val="2860740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矩形 26">
            <a:extLst>
              <a:ext uri="{FF2B5EF4-FFF2-40B4-BE49-F238E27FC236}">
                <a16:creationId xmlns:a16="http://schemas.microsoft.com/office/drawing/2014/main" id="{AB57C496-4A9C-4F0A-AFA1-E7265F3CA236}"/>
              </a:ext>
            </a:extLst>
          </p:cNvPr>
          <p:cNvSpPr/>
          <p:nvPr/>
        </p:nvSpPr>
        <p:spPr>
          <a:xfrm>
            <a:off x="6243484" y="3702217"/>
            <a:ext cx="5265005" cy="2395574"/>
          </a:xfrm>
          <a:prstGeom prst="rect">
            <a:avLst/>
          </a:prstGeom>
          <a:solidFill>
            <a:schemeClr val="bg1"/>
          </a:solidFill>
          <a:ln>
            <a:noFill/>
          </a:ln>
          <a:effectLst>
            <a:outerShdw blurRad="254000" sx="96000" sy="96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cs typeface="+mn-ea"/>
              <a:sym typeface="+mn-lt"/>
            </a:endParaRPr>
          </a:p>
        </p:txBody>
      </p:sp>
      <p:sp>
        <p:nvSpPr>
          <p:cNvPr id="26" name="矩形: 圆角 25">
            <a:extLst>
              <a:ext uri="{FF2B5EF4-FFF2-40B4-BE49-F238E27FC236}">
                <a16:creationId xmlns:a16="http://schemas.microsoft.com/office/drawing/2014/main" id="{120A7556-5C01-4EE4-B30F-CB56F790618E}"/>
              </a:ext>
            </a:extLst>
          </p:cNvPr>
          <p:cNvSpPr/>
          <p:nvPr/>
        </p:nvSpPr>
        <p:spPr>
          <a:xfrm>
            <a:off x="683512" y="3702217"/>
            <a:ext cx="5265005" cy="2395574"/>
          </a:xfrm>
          <a:prstGeom prst="roundRect">
            <a:avLst>
              <a:gd name="adj" fmla="val 7124"/>
            </a:avLst>
          </a:prstGeom>
          <a:solidFill>
            <a:schemeClr val="bg1"/>
          </a:solidFill>
          <a:ln>
            <a:noFill/>
          </a:ln>
          <a:effectLst>
            <a:outerShdw blurRad="254000" sx="96000" sy="96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cs typeface="+mn-ea"/>
              <a:sym typeface="+mn-lt"/>
            </a:endParaRPr>
          </a:p>
        </p:txBody>
      </p:sp>
      <p:sp>
        <p:nvSpPr>
          <p:cNvPr id="25" name="矩形: 圆角 24">
            <a:extLst>
              <a:ext uri="{FF2B5EF4-FFF2-40B4-BE49-F238E27FC236}">
                <a16:creationId xmlns:a16="http://schemas.microsoft.com/office/drawing/2014/main" id="{DBFE5EBA-D651-4BAC-BC24-AD311DC1AB75}"/>
              </a:ext>
            </a:extLst>
          </p:cNvPr>
          <p:cNvSpPr/>
          <p:nvPr/>
        </p:nvSpPr>
        <p:spPr>
          <a:xfrm>
            <a:off x="671700" y="1129014"/>
            <a:ext cx="10824975" cy="2395574"/>
          </a:xfrm>
          <a:prstGeom prst="roundRect">
            <a:avLst>
              <a:gd name="adj" fmla="val 8033"/>
            </a:avLst>
          </a:prstGeom>
          <a:solidFill>
            <a:schemeClr val="bg1"/>
          </a:solidFill>
          <a:ln>
            <a:noFill/>
          </a:ln>
          <a:effectLst>
            <a:outerShdw blurRad="254000" sx="96000" sy="96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cs typeface="+mn-ea"/>
              <a:sym typeface="+mn-lt"/>
            </a:endParaRPr>
          </a:p>
        </p:txBody>
      </p:sp>
      <p:pic>
        <p:nvPicPr>
          <p:cNvPr id="10" name="图片占位符 9">
            <a:extLst>
              <a:ext uri="{FF2B5EF4-FFF2-40B4-BE49-F238E27FC236}">
                <a16:creationId xmlns:a16="http://schemas.microsoft.com/office/drawing/2014/main" id="{3E31ED54-11E4-4960-8ADD-45276B9EE1C6}"/>
              </a:ext>
            </a:extLst>
          </p:cNvPr>
          <p:cNvPicPr>
            <a:picLocks noGrp="1" noChangeAspect="1"/>
          </p:cNvPicPr>
          <p:nvPr>
            <p:ph type="pic" sz="quarter" idx="4294967295"/>
          </p:nvPr>
        </p:nvPicPr>
        <p:blipFill>
          <a:blip r:embed="rId2">
            <a:extLst>
              <a:ext uri="{28A0092B-C50C-407E-A947-70E740481C1C}">
                <a14:useLocalDpi xmlns:a14="http://schemas.microsoft.com/office/drawing/2010/main" val="0"/>
              </a:ext>
            </a:extLst>
          </a:blip>
          <a:srcRect/>
          <a:stretch/>
        </p:blipFill>
        <p:spPr>
          <a:xfrm>
            <a:off x="695325" y="1286218"/>
            <a:ext cx="3488637" cy="2145316"/>
          </a:xfrm>
          <a:prstGeom prst="roundRect">
            <a:avLst>
              <a:gd name="adj" fmla="val 5124"/>
            </a:avLst>
          </a:prstGeom>
          <a:solidFill>
            <a:schemeClr val="bg1"/>
          </a:solidFill>
          <a:ln>
            <a:noFill/>
          </a:ln>
          <a:effectLst>
            <a:outerShdw blurRad="254000" sx="96000" sy="96000" algn="ctr" rotWithShape="0">
              <a:prstClr val="black">
                <a:alpha val="40000"/>
              </a:prstClr>
            </a:outerShdw>
          </a:effectLst>
        </p:spPr>
      </p:pic>
      <p:sp>
        <p:nvSpPr>
          <p:cNvPr id="2" name="文本占位符 1">
            <a:extLst>
              <a:ext uri="{FF2B5EF4-FFF2-40B4-BE49-F238E27FC236}">
                <a16:creationId xmlns:a16="http://schemas.microsoft.com/office/drawing/2014/main" id="{C1ED22E6-DE58-4FEC-AE7C-02727B1A1E6A}"/>
              </a:ext>
            </a:extLst>
          </p:cNvPr>
          <p:cNvSpPr>
            <a:spLocks noGrp="1"/>
          </p:cNvSpPr>
          <p:nvPr>
            <p:ph type="body" sz="quarter" idx="10"/>
          </p:nvPr>
        </p:nvSpPr>
        <p:spPr>
          <a:xfrm>
            <a:off x="1174590" y="226477"/>
            <a:ext cx="6678793" cy="914400"/>
          </a:xfrm>
        </p:spPr>
        <p:txBody>
          <a:bodyPr/>
          <a:lstStyle/>
          <a:p>
            <a:r>
              <a:rPr lang="zh-CN" altLang="en-US" dirty="0">
                <a:cs typeface="+mn-ea"/>
                <a:sym typeface="+mn-lt"/>
              </a:rPr>
              <a:t>三段图文类</a:t>
            </a:r>
            <a:r>
              <a:rPr lang="en-US" altLang="zh-CN" dirty="0">
                <a:cs typeface="+mn-ea"/>
                <a:sym typeface="+mn-lt"/>
              </a:rPr>
              <a:t>-</a:t>
            </a:r>
            <a:r>
              <a:rPr lang="zh-CN" altLang="en-US" dirty="0">
                <a:cs typeface="+mn-ea"/>
                <a:sym typeface="+mn-lt"/>
              </a:rPr>
              <a:t>总分</a:t>
            </a:r>
          </a:p>
        </p:txBody>
      </p:sp>
      <p:sp>
        <p:nvSpPr>
          <p:cNvPr id="12" name="矩形 11">
            <a:extLst>
              <a:ext uri="{FF2B5EF4-FFF2-40B4-BE49-F238E27FC236}">
                <a16:creationId xmlns:a16="http://schemas.microsoft.com/office/drawing/2014/main" id="{D15F87A8-ADC2-45B0-BFA3-5A9FDE2C166C}"/>
              </a:ext>
            </a:extLst>
          </p:cNvPr>
          <p:cNvSpPr/>
          <p:nvPr/>
        </p:nvSpPr>
        <p:spPr>
          <a:xfrm>
            <a:off x="4456338" y="1768014"/>
            <a:ext cx="6794090" cy="1289456"/>
          </a:xfrm>
          <a:prstGeom prst="rect">
            <a:avLst/>
          </a:prstGeom>
        </p:spPr>
        <p:txBody>
          <a:bodyPr wrap="square">
            <a:spAutoFit/>
          </a:bodyPr>
          <a:lstStyle/>
          <a:p>
            <a:pPr algn="just">
              <a:lnSpc>
                <a:spcPct val="150000"/>
              </a:lnSpc>
            </a:pPr>
            <a:r>
              <a:rPr lang="zh-CN" altLang="en-US" dirty="0">
                <a:solidFill>
                  <a:schemeClr val="tx1">
                    <a:lumMod val="75000"/>
                    <a:lumOff val="25000"/>
                  </a:schemeClr>
                </a:solidFill>
                <a:cs typeface="+mn-ea"/>
                <a:sym typeface="+mn-lt"/>
              </a:rPr>
              <a:t>标题数字等都可以通过点击和重新输入进行更改，顶部“开始”面板中可以对字体、字号、颜色、行距等进行修改。建议正文</a:t>
            </a:r>
            <a:r>
              <a:rPr lang="en-US" altLang="zh-CN" dirty="0">
                <a:solidFill>
                  <a:schemeClr val="tx1">
                    <a:lumMod val="75000"/>
                    <a:lumOff val="25000"/>
                  </a:schemeClr>
                </a:solidFill>
                <a:cs typeface="+mn-ea"/>
                <a:sym typeface="+mn-lt"/>
              </a:rPr>
              <a:t>18</a:t>
            </a:r>
            <a:r>
              <a:rPr lang="zh-CN" altLang="en-US" dirty="0">
                <a:solidFill>
                  <a:schemeClr val="tx1">
                    <a:lumMod val="75000"/>
                    <a:lumOff val="25000"/>
                  </a:schemeClr>
                </a:solidFill>
                <a:cs typeface="+mn-ea"/>
                <a:sym typeface="+mn-lt"/>
              </a:rPr>
              <a:t>号字，</a:t>
            </a:r>
            <a:r>
              <a:rPr lang="en-US" altLang="zh-CN" dirty="0">
                <a:solidFill>
                  <a:schemeClr val="tx1">
                    <a:lumMod val="75000"/>
                    <a:lumOff val="25000"/>
                  </a:schemeClr>
                </a:solidFill>
                <a:cs typeface="+mn-ea"/>
                <a:sym typeface="+mn-lt"/>
              </a:rPr>
              <a:t>1.3</a:t>
            </a:r>
            <a:r>
              <a:rPr lang="zh-CN" altLang="en-US" dirty="0">
                <a:solidFill>
                  <a:schemeClr val="tx1">
                    <a:lumMod val="75000"/>
                    <a:lumOff val="25000"/>
                  </a:schemeClr>
                </a:solidFill>
                <a:cs typeface="+mn-ea"/>
                <a:sym typeface="+mn-lt"/>
              </a:rPr>
              <a:t>倍字间距。</a:t>
            </a:r>
          </a:p>
        </p:txBody>
      </p:sp>
      <p:sp>
        <p:nvSpPr>
          <p:cNvPr id="14" name="矩形 13">
            <a:extLst>
              <a:ext uri="{FF2B5EF4-FFF2-40B4-BE49-F238E27FC236}">
                <a16:creationId xmlns:a16="http://schemas.microsoft.com/office/drawing/2014/main" id="{CB717BC6-0CF0-4B9B-87AD-A6AAB717C1EF}"/>
              </a:ext>
            </a:extLst>
          </p:cNvPr>
          <p:cNvSpPr/>
          <p:nvPr/>
        </p:nvSpPr>
        <p:spPr>
          <a:xfrm>
            <a:off x="1061135" y="4489885"/>
            <a:ext cx="4635509" cy="1289456"/>
          </a:xfrm>
          <a:prstGeom prst="rect">
            <a:avLst/>
          </a:prstGeom>
        </p:spPr>
        <p:txBody>
          <a:bodyPr wrap="square">
            <a:spAutoFit/>
          </a:bodyPr>
          <a:lstStyle/>
          <a:p>
            <a:pPr algn="just">
              <a:lnSpc>
                <a:spcPct val="150000"/>
              </a:lnSpc>
            </a:pPr>
            <a:r>
              <a:rPr lang="zh-CN" altLang="en-US" dirty="0">
                <a:solidFill>
                  <a:schemeClr val="tx1">
                    <a:lumMod val="75000"/>
                    <a:lumOff val="25000"/>
                  </a:schemeClr>
                </a:solidFill>
                <a:cs typeface="+mn-ea"/>
                <a:sym typeface="+mn-lt"/>
              </a:rPr>
              <a:t>标题数字等都可以通过点击和重新输入进行更改，顶部“开始”面板中可以对字体、字号、颜色、行距等进行修改。</a:t>
            </a:r>
          </a:p>
        </p:txBody>
      </p:sp>
      <p:sp>
        <p:nvSpPr>
          <p:cNvPr id="15" name="文本框 14">
            <a:extLst>
              <a:ext uri="{FF2B5EF4-FFF2-40B4-BE49-F238E27FC236}">
                <a16:creationId xmlns:a16="http://schemas.microsoft.com/office/drawing/2014/main" id="{0195F1A5-BE73-449C-8276-0FAD50E115CC}"/>
              </a:ext>
            </a:extLst>
          </p:cNvPr>
          <p:cNvSpPr txBox="1"/>
          <p:nvPr/>
        </p:nvSpPr>
        <p:spPr>
          <a:xfrm>
            <a:off x="826911" y="3909433"/>
            <a:ext cx="2003349" cy="580415"/>
          </a:xfrm>
          <a:prstGeom prst="rect">
            <a:avLst/>
          </a:prstGeom>
          <a:noFill/>
        </p:spPr>
        <p:txBody>
          <a:bodyPr wrap="square" rtlCol="0">
            <a:spAutoFit/>
          </a:bodyPr>
          <a:lstStyle/>
          <a:p>
            <a:pPr algn="ctr">
              <a:lnSpc>
                <a:spcPct val="150000"/>
              </a:lnSpc>
            </a:pPr>
            <a:r>
              <a:rPr lang="zh-CN" altLang="en-US" sz="2400" b="1" spc="300" dirty="0">
                <a:solidFill>
                  <a:schemeClr val="tx1">
                    <a:lumMod val="75000"/>
                    <a:lumOff val="25000"/>
                  </a:schemeClr>
                </a:solidFill>
                <a:cs typeface="+mn-ea"/>
                <a:sym typeface="+mn-lt"/>
              </a:rPr>
              <a:t>你的标题</a:t>
            </a:r>
          </a:p>
        </p:txBody>
      </p:sp>
      <p:sp>
        <p:nvSpPr>
          <p:cNvPr id="16" name="矩形 15">
            <a:extLst>
              <a:ext uri="{FF2B5EF4-FFF2-40B4-BE49-F238E27FC236}">
                <a16:creationId xmlns:a16="http://schemas.microsoft.com/office/drawing/2014/main" id="{5696D738-5CD1-4BEC-89BE-BB03F11B0DCE}"/>
              </a:ext>
            </a:extLst>
          </p:cNvPr>
          <p:cNvSpPr/>
          <p:nvPr/>
        </p:nvSpPr>
        <p:spPr>
          <a:xfrm>
            <a:off x="6637914" y="4489885"/>
            <a:ext cx="4384047" cy="1289456"/>
          </a:xfrm>
          <a:prstGeom prst="rect">
            <a:avLst/>
          </a:prstGeom>
        </p:spPr>
        <p:txBody>
          <a:bodyPr wrap="square">
            <a:spAutoFit/>
          </a:bodyPr>
          <a:lstStyle/>
          <a:p>
            <a:pPr algn="just">
              <a:lnSpc>
                <a:spcPct val="150000"/>
              </a:lnSpc>
            </a:pPr>
            <a:r>
              <a:rPr lang="zh-CN" altLang="en-US" dirty="0">
                <a:solidFill>
                  <a:schemeClr val="tx1">
                    <a:lumMod val="75000"/>
                    <a:lumOff val="25000"/>
                  </a:schemeClr>
                </a:solidFill>
                <a:cs typeface="+mn-ea"/>
                <a:sym typeface="+mn-lt"/>
              </a:rPr>
              <a:t>标题数字等都可以通过点击和重新输入进行更改，顶部“开始”面板中可以对字体、字号、颜色、行距等进行修改。</a:t>
            </a:r>
          </a:p>
        </p:txBody>
      </p:sp>
      <p:sp>
        <p:nvSpPr>
          <p:cNvPr id="17" name="文本框 16">
            <a:extLst>
              <a:ext uri="{FF2B5EF4-FFF2-40B4-BE49-F238E27FC236}">
                <a16:creationId xmlns:a16="http://schemas.microsoft.com/office/drawing/2014/main" id="{A4E1B0FB-0B2E-42BA-B761-8358EB92FF32}"/>
              </a:ext>
            </a:extLst>
          </p:cNvPr>
          <p:cNvSpPr txBox="1"/>
          <p:nvPr/>
        </p:nvSpPr>
        <p:spPr>
          <a:xfrm>
            <a:off x="6396233" y="3909432"/>
            <a:ext cx="2003349" cy="580415"/>
          </a:xfrm>
          <a:prstGeom prst="rect">
            <a:avLst/>
          </a:prstGeom>
          <a:noFill/>
        </p:spPr>
        <p:txBody>
          <a:bodyPr wrap="square" rtlCol="0">
            <a:spAutoFit/>
          </a:bodyPr>
          <a:lstStyle/>
          <a:p>
            <a:pPr algn="ctr">
              <a:lnSpc>
                <a:spcPct val="150000"/>
              </a:lnSpc>
            </a:pPr>
            <a:r>
              <a:rPr lang="zh-CN" altLang="en-US" sz="2400" b="1" spc="300" dirty="0">
                <a:solidFill>
                  <a:schemeClr val="tx1">
                    <a:lumMod val="75000"/>
                    <a:lumOff val="25000"/>
                  </a:schemeClr>
                </a:solidFill>
                <a:cs typeface="+mn-ea"/>
                <a:sym typeface="+mn-lt"/>
              </a:rPr>
              <a:t>你的标题</a:t>
            </a:r>
          </a:p>
        </p:txBody>
      </p:sp>
      <p:sp>
        <p:nvSpPr>
          <p:cNvPr id="21" name="矩形 20">
            <a:extLst>
              <a:ext uri="{FF2B5EF4-FFF2-40B4-BE49-F238E27FC236}">
                <a16:creationId xmlns:a16="http://schemas.microsoft.com/office/drawing/2014/main" id="{4FA064B8-2506-4B46-B999-B7BC6AD2B10F}"/>
              </a:ext>
            </a:extLst>
          </p:cNvPr>
          <p:cNvSpPr/>
          <p:nvPr/>
        </p:nvSpPr>
        <p:spPr>
          <a:xfrm>
            <a:off x="6243484" y="3669929"/>
            <a:ext cx="5265004" cy="187216"/>
          </a:xfrm>
          <a:prstGeom prst="rect">
            <a:avLst/>
          </a:prstGeom>
          <a:solidFill>
            <a:schemeClr val="accent1">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cs typeface="+mn-ea"/>
              <a:sym typeface="+mn-lt"/>
            </a:endParaRPr>
          </a:p>
        </p:txBody>
      </p:sp>
      <p:sp>
        <p:nvSpPr>
          <p:cNvPr id="23" name="矩形 22">
            <a:extLst>
              <a:ext uri="{FF2B5EF4-FFF2-40B4-BE49-F238E27FC236}">
                <a16:creationId xmlns:a16="http://schemas.microsoft.com/office/drawing/2014/main" id="{E22F6218-4960-4C06-A797-5EAB0B7E5528}"/>
              </a:ext>
            </a:extLst>
          </p:cNvPr>
          <p:cNvSpPr/>
          <p:nvPr/>
        </p:nvSpPr>
        <p:spPr>
          <a:xfrm>
            <a:off x="695326" y="1129482"/>
            <a:ext cx="10801348" cy="187216"/>
          </a:xfrm>
          <a:prstGeom prst="rect">
            <a:avLst/>
          </a:prstGeom>
          <a:solidFill>
            <a:schemeClr val="accent1">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cs typeface="+mn-ea"/>
              <a:sym typeface="+mn-lt"/>
            </a:endParaRPr>
          </a:p>
        </p:txBody>
      </p:sp>
      <p:sp>
        <p:nvSpPr>
          <p:cNvPr id="24" name="矩形 23">
            <a:extLst>
              <a:ext uri="{FF2B5EF4-FFF2-40B4-BE49-F238E27FC236}">
                <a16:creationId xmlns:a16="http://schemas.microsoft.com/office/drawing/2014/main" id="{E88FAA50-0609-4E51-B81D-FD0048BEBD7C}"/>
              </a:ext>
            </a:extLst>
          </p:cNvPr>
          <p:cNvSpPr/>
          <p:nvPr/>
        </p:nvSpPr>
        <p:spPr>
          <a:xfrm>
            <a:off x="695325" y="3669929"/>
            <a:ext cx="5253192" cy="187216"/>
          </a:xfrm>
          <a:prstGeom prst="rect">
            <a:avLst/>
          </a:prstGeom>
          <a:solidFill>
            <a:schemeClr val="accent1">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cs typeface="+mn-ea"/>
              <a:sym typeface="+mn-lt"/>
            </a:endParaRPr>
          </a:p>
        </p:txBody>
      </p:sp>
      <p:sp>
        <p:nvSpPr>
          <p:cNvPr id="18" name="矩形: 圆角 17">
            <a:extLst>
              <a:ext uri="{FF2B5EF4-FFF2-40B4-BE49-F238E27FC236}">
                <a16:creationId xmlns:a16="http://schemas.microsoft.com/office/drawing/2014/main" id="{C8D73B8E-F89D-4373-8D3C-4F3F7B8C21A3}"/>
              </a:ext>
            </a:extLst>
          </p:cNvPr>
          <p:cNvSpPr/>
          <p:nvPr/>
        </p:nvSpPr>
        <p:spPr>
          <a:xfrm>
            <a:off x="3904563" y="1863435"/>
            <a:ext cx="403243" cy="403243"/>
          </a:xfrm>
          <a:prstGeom prst="roundRect">
            <a:avLst>
              <a:gd name="adj" fmla="val 6589"/>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cs typeface="+mn-ea"/>
              <a:sym typeface="+mn-lt"/>
            </a:endParaRPr>
          </a:p>
        </p:txBody>
      </p:sp>
      <p:pic>
        <p:nvPicPr>
          <p:cNvPr id="22" name="图片 21">
            <a:hlinkClick r:id="rId3"/>
            <a:extLst>
              <a:ext uri="{FF2B5EF4-FFF2-40B4-BE49-F238E27FC236}">
                <a16:creationId xmlns:a16="http://schemas.microsoft.com/office/drawing/2014/main" id="{5138C2FF-3A20-4B79-B3D4-AF9B85A7FE48}"/>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999319" y="6583803"/>
            <a:ext cx="1497356" cy="197651"/>
          </a:xfrm>
          <a:prstGeom prst="rect">
            <a:avLst/>
          </a:prstGeom>
        </p:spPr>
      </p:pic>
    </p:spTree>
    <p:extLst>
      <p:ext uri="{BB962C8B-B14F-4D97-AF65-F5344CB8AC3E}">
        <p14:creationId xmlns:p14="http://schemas.microsoft.com/office/powerpoint/2010/main" val="2060804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hlinkClick r:id="rId2"/>
            <a:extLst>
              <a:ext uri="{FF2B5EF4-FFF2-40B4-BE49-F238E27FC236}">
                <a16:creationId xmlns:a16="http://schemas.microsoft.com/office/drawing/2014/main" id="{41801EFE-A1AA-47DD-9B4D-2E1722D4D8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3227832"/>
            <a:ext cx="3048000" cy="402336"/>
          </a:xfrm>
          <a:prstGeom prst="rect">
            <a:avLst/>
          </a:prstGeom>
        </p:spPr>
      </p:pic>
    </p:spTree>
    <p:extLst>
      <p:ext uri="{BB962C8B-B14F-4D97-AF65-F5344CB8AC3E}">
        <p14:creationId xmlns:p14="http://schemas.microsoft.com/office/powerpoint/2010/main" val="2086206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7C06A5A4-05E5-4F9A-B978-456A361F7F2D}"/>
              </a:ext>
            </a:extLst>
          </p:cNvPr>
          <p:cNvSpPr>
            <a:spLocks noGrp="1"/>
          </p:cNvSpPr>
          <p:nvPr>
            <p:ph type="body" sz="quarter" idx="10"/>
          </p:nvPr>
        </p:nvSpPr>
        <p:spPr/>
        <p:txBody>
          <a:bodyPr/>
          <a:lstStyle/>
          <a:p>
            <a:r>
              <a:rPr lang="zh-CN" altLang="en-US" dirty="0">
                <a:cs typeface="+mn-ea"/>
                <a:sym typeface="+mn-lt"/>
              </a:rPr>
              <a:t>四段内容类</a:t>
            </a:r>
            <a:r>
              <a:rPr lang="en-US" altLang="zh-CN" dirty="0">
                <a:cs typeface="+mn-ea"/>
                <a:sym typeface="+mn-lt"/>
              </a:rPr>
              <a:t>-</a:t>
            </a:r>
            <a:r>
              <a:rPr lang="zh-CN" altLang="en-US" dirty="0">
                <a:cs typeface="+mn-ea"/>
                <a:sym typeface="+mn-lt"/>
              </a:rPr>
              <a:t>并列</a:t>
            </a:r>
          </a:p>
        </p:txBody>
      </p:sp>
      <p:sp>
        <p:nvSpPr>
          <p:cNvPr id="20" name="椭圆 19">
            <a:extLst>
              <a:ext uri="{FF2B5EF4-FFF2-40B4-BE49-F238E27FC236}">
                <a16:creationId xmlns:a16="http://schemas.microsoft.com/office/drawing/2014/main" id="{26B41DA4-B4ED-4B73-8ADB-C4FD2ABE7868}"/>
              </a:ext>
            </a:extLst>
          </p:cNvPr>
          <p:cNvSpPr/>
          <p:nvPr/>
        </p:nvSpPr>
        <p:spPr>
          <a:xfrm>
            <a:off x="695326" y="-6406488"/>
            <a:ext cx="10801349" cy="10801349"/>
          </a:xfrm>
          <a:prstGeom prst="ellipse">
            <a:avLst/>
          </a:prstGeom>
          <a:gradFill>
            <a:gsLst>
              <a:gs pos="100000">
                <a:schemeClr val="bg2"/>
              </a:gs>
              <a:gs pos="82000">
                <a:schemeClr val="bg2">
                  <a:alpha val="0"/>
                </a:schemeClr>
              </a:gs>
            </a:gsLst>
            <a:lin ang="5400000" scaled="1"/>
          </a:gradFill>
          <a:ln>
            <a:gradFill flip="none" rotWithShape="1">
              <a:gsLst>
                <a:gs pos="100000">
                  <a:schemeClr val="accent2"/>
                </a:gs>
                <a:gs pos="69000">
                  <a:schemeClr val="bg1">
                    <a:alpha val="0"/>
                  </a:schemeClr>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2F2F2"/>
              </a:solidFill>
              <a:effectLst/>
              <a:uLnTx/>
              <a:uFillTx/>
              <a:cs typeface="+mn-ea"/>
              <a:sym typeface="+mn-lt"/>
            </a:endParaRPr>
          </a:p>
        </p:txBody>
      </p:sp>
      <p:grpSp>
        <p:nvGrpSpPr>
          <p:cNvPr id="29" name="组合 28">
            <a:extLst>
              <a:ext uri="{FF2B5EF4-FFF2-40B4-BE49-F238E27FC236}">
                <a16:creationId xmlns:a16="http://schemas.microsoft.com/office/drawing/2014/main" id="{5A825090-FA99-4A5D-B1B4-98813A7BDAA0}"/>
              </a:ext>
            </a:extLst>
          </p:cNvPr>
          <p:cNvGrpSpPr/>
          <p:nvPr/>
        </p:nvGrpSpPr>
        <p:grpSpPr>
          <a:xfrm>
            <a:off x="2500685" y="3015456"/>
            <a:ext cx="7190630" cy="151075"/>
            <a:chOff x="2500685" y="3250460"/>
            <a:chExt cx="7190630" cy="151075"/>
          </a:xfrm>
          <a:solidFill>
            <a:schemeClr val="accent2"/>
          </a:solidFill>
        </p:grpSpPr>
        <p:sp>
          <p:nvSpPr>
            <p:cNvPr id="30" name="椭圆 29">
              <a:extLst>
                <a:ext uri="{FF2B5EF4-FFF2-40B4-BE49-F238E27FC236}">
                  <a16:creationId xmlns:a16="http://schemas.microsoft.com/office/drawing/2014/main" id="{DB5714F4-B3BD-4ADD-9604-E101790DE5B6}"/>
                </a:ext>
              </a:extLst>
            </p:cNvPr>
            <p:cNvSpPr/>
            <p:nvPr/>
          </p:nvSpPr>
          <p:spPr>
            <a:xfrm>
              <a:off x="2500685" y="3250460"/>
              <a:ext cx="151075" cy="15107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1" name="椭圆 30">
              <a:extLst>
                <a:ext uri="{FF2B5EF4-FFF2-40B4-BE49-F238E27FC236}">
                  <a16:creationId xmlns:a16="http://schemas.microsoft.com/office/drawing/2014/main" id="{674AEF09-0BFA-4AC9-896C-37DDBF7DCE52}"/>
                </a:ext>
              </a:extLst>
            </p:cNvPr>
            <p:cNvSpPr/>
            <p:nvPr/>
          </p:nvSpPr>
          <p:spPr>
            <a:xfrm>
              <a:off x="9540240" y="3250460"/>
              <a:ext cx="151075" cy="15107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32" name="组合 31">
            <a:extLst>
              <a:ext uri="{FF2B5EF4-FFF2-40B4-BE49-F238E27FC236}">
                <a16:creationId xmlns:a16="http://schemas.microsoft.com/office/drawing/2014/main" id="{94A085C9-D0B3-48C0-B8C4-C7F4F527A918}"/>
              </a:ext>
            </a:extLst>
          </p:cNvPr>
          <p:cNvGrpSpPr/>
          <p:nvPr/>
        </p:nvGrpSpPr>
        <p:grpSpPr>
          <a:xfrm>
            <a:off x="4533361" y="4115269"/>
            <a:ext cx="3125278" cy="151075"/>
            <a:chOff x="4481678" y="4318469"/>
            <a:chExt cx="3125278" cy="151075"/>
          </a:xfrm>
          <a:solidFill>
            <a:schemeClr val="accent2"/>
          </a:solidFill>
        </p:grpSpPr>
        <p:sp>
          <p:nvSpPr>
            <p:cNvPr id="33" name="椭圆 32">
              <a:extLst>
                <a:ext uri="{FF2B5EF4-FFF2-40B4-BE49-F238E27FC236}">
                  <a16:creationId xmlns:a16="http://schemas.microsoft.com/office/drawing/2014/main" id="{C11397C8-CDC4-44A1-88C5-C2AB21B73F39}"/>
                </a:ext>
              </a:extLst>
            </p:cNvPr>
            <p:cNvSpPr/>
            <p:nvPr/>
          </p:nvSpPr>
          <p:spPr>
            <a:xfrm>
              <a:off x="4481678" y="4318469"/>
              <a:ext cx="151075" cy="15107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4" name="椭圆 33">
              <a:extLst>
                <a:ext uri="{FF2B5EF4-FFF2-40B4-BE49-F238E27FC236}">
                  <a16:creationId xmlns:a16="http://schemas.microsoft.com/office/drawing/2014/main" id="{E526D6CB-663C-466F-BF07-645CB6D42A69}"/>
                </a:ext>
              </a:extLst>
            </p:cNvPr>
            <p:cNvSpPr/>
            <p:nvPr/>
          </p:nvSpPr>
          <p:spPr>
            <a:xfrm>
              <a:off x="7455881" y="4318469"/>
              <a:ext cx="151075" cy="15107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51" name="文本框 50">
            <a:extLst>
              <a:ext uri="{FF2B5EF4-FFF2-40B4-BE49-F238E27FC236}">
                <a16:creationId xmlns:a16="http://schemas.microsoft.com/office/drawing/2014/main" id="{8622CCEA-6E59-4765-AA03-6BD7041613F5}"/>
              </a:ext>
            </a:extLst>
          </p:cNvPr>
          <p:cNvSpPr txBox="1"/>
          <p:nvPr/>
        </p:nvSpPr>
        <p:spPr>
          <a:xfrm>
            <a:off x="906093" y="2988728"/>
            <a:ext cx="2003349" cy="580415"/>
          </a:xfrm>
          <a:prstGeom prst="rect">
            <a:avLst/>
          </a:prstGeom>
          <a:noFill/>
        </p:spPr>
        <p:txBody>
          <a:bodyPr wrap="square" rtlCol="0">
            <a:spAutoFit/>
          </a:bodyPr>
          <a:lstStyle/>
          <a:p>
            <a:pPr algn="ctr">
              <a:lnSpc>
                <a:spcPct val="150000"/>
              </a:lnSpc>
            </a:pPr>
            <a:r>
              <a:rPr lang="zh-CN" altLang="en-US" sz="2400" b="1" spc="300" dirty="0">
                <a:solidFill>
                  <a:schemeClr val="accent1"/>
                </a:solidFill>
                <a:cs typeface="+mn-ea"/>
                <a:sym typeface="+mn-lt"/>
              </a:rPr>
              <a:t>你的标题</a:t>
            </a:r>
          </a:p>
        </p:txBody>
      </p:sp>
      <p:sp>
        <p:nvSpPr>
          <p:cNvPr id="52" name="矩形 51">
            <a:extLst>
              <a:ext uri="{FF2B5EF4-FFF2-40B4-BE49-F238E27FC236}">
                <a16:creationId xmlns:a16="http://schemas.microsoft.com/office/drawing/2014/main" id="{41D969F4-4B7E-4372-BE39-E5BD366D4FA2}"/>
              </a:ext>
            </a:extLst>
          </p:cNvPr>
          <p:cNvSpPr/>
          <p:nvPr/>
        </p:nvSpPr>
        <p:spPr>
          <a:xfrm>
            <a:off x="610994" y="3527401"/>
            <a:ext cx="2003349" cy="777008"/>
          </a:xfrm>
          <a:prstGeom prst="rect">
            <a:avLst/>
          </a:prstGeom>
        </p:spPr>
        <p:txBody>
          <a:bodyPr wrap="square">
            <a:spAutoFit/>
          </a:bodyPr>
          <a:lstStyle/>
          <a:p>
            <a:pPr algn="just">
              <a:lnSpc>
                <a:spcPct val="130000"/>
              </a:lnSpc>
            </a:pPr>
            <a:r>
              <a:rPr lang="zh-CN" altLang="en-US" dirty="0">
                <a:solidFill>
                  <a:schemeClr val="tx1">
                    <a:lumMod val="75000"/>
                    <a:lumOff val="25000"/>
                  </a:schemeClr>
                </a:solidFill>
                <a:cs typeface="+mn-ea"/>
                <a:sym typeface="+mn-lt"/>
              </a:rPr>
              <a:t>请输入你的内容。</a:t>
            </a:r>
            <a:endParaRPr lang="en-US" altLang="zh-CN" dirty="0">
              <a:solidFill>
                <a:schemeClr val="tx1">
                  <a:lumMod val="75000"/>
                  <a:lumOff val="25000"/>
                </a:schemeClr>
              </a:solidFill>
              <a:cs typeface="+mn-ea"/>
              <a:sym typeface="+mn-lt"/>
            </a:endParaRPr>
          </a:p>
          <a:p>
            <a:pPr algn="just">
              <a:lnSpc>
                <a:spcPct val="130000"/>
              </a:lnSpc>
            </a:pPr>
            <a:r>
              <a:rPr lang="zh-CN" altLang="en-US" dirty="0">
                <a:solidFill>
                  <a:schemeClr val="tx1">
                    <a:lumMod val="75000"/>
                    <a:lumOff val="25000"/>
                  </a:schemeClr>
                </a:solidFill>
                <a:cs typeface="+mn-ea"/>
                <a:sym typeface="+mn-lt"/>
              </a:rPr>
              <a:t>请输入你的内容。</a:t>
            </a:r>
          </a:p>
        </p:txBody>
      </p:sp>
      <p:sp>
        <p:nvSpPr>
          <p:cNvPr id="53" name="文本框 52">
            <a:extLst>
              <a:ext uri="{FF2B5EF4-FFF2-40B4-BE49-F238E27FC236}">
                <a16:creationId xmlns:a16="http://schemas.microsoft.com/office/drawing/2014/main" id="{A320C7C6-A96A-4918-A452-3C92D981F5D5}"/>
              </a:ext>
            </a:extLst>
          </p:cNvPr>
          <p:cNvSpPr txBox="1"/>
          <p:nvPr/>
        </p:nvSpPr>
        <p:spPr>
          <a:xfrm>
            <a:off x="3004229" y="4244704"/>
            <a:ext cx="2003349" cy="580415"/>
          </a:xfrm>
          <a:prstGeom prst="rect">
            <a:avLst/>
          </a:prstGeom>
          <a:noFill/>
        </p:spPr>
        <p:txBody>
          <a:bodyPr wrap="square" rtlCol="0">
            <a:spAutoFit/>
          </a:bodyPr>
          <a:lstStyle/>
          <a:p>
            <a:pPr algn="ctr">
              <a:lnSpc>
                <a:spcPct val="150000"/>
              </a:lnSpc>
            </a:pPr>
            <a:r>
              <a:rPr lang="zh-CN" altLang="en-US" sz="2400" b="1" spc="300" dirty="0">
                <a:solidFill>
                  <a:schemeClr val="accent1"/>
                </a:solidFill>
                <a:cs typeface="+mn-ea"/>
                <a:sym typeface="+mn-lt"/>
              </a:rPr>
              <a:t>你的标题</a:t>
            </a:r>
          </a:p>
        </p:txBody>
      </p:sp>
      <p:sp>
        <p:nvSpPr>
          <p:cNvPr id="54" name="矩形 53">
            <a:extLst>
              <a:ext uri="{FF2B5EF4-FFF2-40B4-BE49-F238E27FC236}">
                <a16:creationId xmlns:a16="http://schemas.microsoft.com/office/drawing/2014/main" id="{F131A4C7-6B1D-4892-9F7B-7AD9DE2DD9BB}"/>
              </a:ext>
            </a:extLst>
          </p:cNvPr>
          <p:cNvSpPr/>
          <p:nvPr/>
        </p:nvSpPr>
        <p:spPr>
          <a:xfrm>
            <a:off x="2709130" y="4783377"/>
            <a:ext cx="2003349" cy="777008"/>
          </a:xfrm>
          <a:prstGeom prst="rect">
            <a:avLst/>
          </a:prstGeom>
        </p:spPr>
        <p:txBody>
          <a:bodyPr wrap="square">
            <a:spAutoFit/>
          </a:bodyPr>
          <a:lstStyle/>
          <a:p>
            <a:pPr algn="just">
              <a:lnSpc>
                <a:spcPct val="130000"/>
              </a:lnSpc>
            </a:pPr>
            <a:r>
              <a:rPr lang="zh-CN" altLang="en-US" dirty="0">
                <a:solidFill>
                  <a:schemeClr val="tx1">
                    <a:lumMod val="75000"/>
                    <a:lumOff val="25000"/>
                  </a:schemeClr>
                </a:solidFill>
                <a:cs typeface="+mn-ea"/>
                <a:sym typeface="+mn-lt"/>
              </a:rPr>
              <a:t>请输入你的内容。</a:t>
            </a:r>
            <a:endParaRPr lang="en-US" altLang="zh-CN" dirty="0">
              <a:solidFill>
                <a:schemeClr val="tx1">
                  <a:lumMod val="75000"/>
                  <a:lumOff val="25000"/>
                </a:schemeClr>
              </a:solidFill>
              <a:cs typeface="+mn-ea"/>
              <a:sym typeface="+mn-lt"/>
            </a:endParaRPr>
          </a:p>
          <a:p>
            <a:pPr algn="just">
              <a:lnSpc>
                <a:spcPct val="130000"/>
              </a:lnSpc>
            </a:pPr>
            <a:r>
              <a:rPr lang="zh-CN" altLang="en-US" dirty="0">
                <a:solidFill>
                  <a:schemeClr val="tx1">
                    <a:lumMod val="75000"/>
                    <a:lumOff val="25000"/>
                  </a:schemeClr>
                </a:solidFill>
                <a:cs typeface="+mn-ea"/>
                <a:sym typeface="+mn-lt"/>
              </a:rPr>
              <a:t>请输入你的内容。</a:t>
            </a:r>
          </a:p>
        </p:txBody>
      </p:sp>
      <p:sp>
        <p:nvSpPr>
          <p:cNvPr id="55" name="文本框 54">
            <a:extLst>
              <a:ext uri="{FF2B5EF4-FFF2-40B4-BE49-F238E27FC236}">
                <a16:creationId xmlns:a16="http://schemas.microsoft.com/office/drawing/2014/main" id="{ED768FFC-AE03-4558-9420-C31BEE57D442}"/>
              </a:ext>
            </a:extLst>
          </p:cNvPr>
          <p:cNvSpPr txBox="1"/>
          <p:nvPr/>
        </p:nvSpPr>
        <p:spPr>
          <a:xfrm>
            <a:off x="7221695" y="4244704"/>
            <a:ext cx="2003349" cy="580415"/>
          </a:xfrm>
          <a:prstGeom prst="rect">
            <a:avLst/>
          </a:prstGeom>
          <a:noFill/>
        </p:spPr>
        <p:txBody>
          <a:bodyPr wrap="square" rtlCol="0">
            <a:spAutoFit/>
          </a:bodyPr>
          <a:lstStyle/>
          <a:p>
            <a:pPr algn="ctr">
              <a:lnSpc>
                <a:spcPct val="150000"/>
              </a:lnSpc>
            </a:pPr>
            <a:r>
              <a:rPr lang="zh-CN" altLang="en-US" sz="2400" b="1" spc="300" dirty="0">
                <a:solidFill>
                  <a:schemeClr val="accent1"/>
                </a:solidFill>
                <a:cs typeface="+mn-ea"/>
                <a:sym typeface="+mn-lt"/>
              </a:rPr>
              <a:t>你的标题</a:t>
            </a:r>
          </a:p>
        </p:txBody>
      </p:sp>
      <p:sp>
        <p:nvSpPr>
          <p:cNvPr id="56" name="矩形 55">
            <a:extLst>
              <a:ext uri="{FF2B5EF4-FFF2-40B4-BE49-F238E27FC236}">
                <a16:creationId xmlns:a16="http://schemas.microsoft.com/office/drawing/2014/main" id="{181F54C0-E9C1-46AF-894B-F672DC5AF8E3}"/>
              </a:ext>
            </a:extLst>
          </p:cNvPr>
          <p:cNvSpPr/>
          <p:nvPr/>
        </p:nvSpPr>
        <p:spPr>
          <a:xfrm>
            <a:off x="7459201" y="4783377"/>
            <a:ext cx="2003349" cy="777008"/>
          </a:xfrm>
          <a:prstGeom prst="rect">
            <a:avLst/>
          </a:prstGeom>
        </p:spPr>
        <p:txBody>
          <a:bodyPr wrap="square">
            <a:spAutoFit/>
          </a:bodyPr>
          <a:lstStyle/>
          <a:p>
            <a:pPr algn="just">
              <a:lnSpc>
                <a:spcPct val="130000"/>
              </a:lnSpc>
            </a:pPr>
            <a:r>
              <a:rPr lang="zh-CN" altLang="en-US" dirty="0">
                <a:solidFill>
                  <a:schemeClr val="tx1">
                    <a:lumMod val="75000"/>
                    <a:lumOff val="25000"/>
                  </a:schemeClr>
                </a:solidFill>
                <a:cs typeface="+mn-ea"/>
                <a:sym typeface="+mn-lt"/>
              </a:rPr>
              <a:t>请输入你的内容。</a:t>
            </a:r>
            <a:endParaRPr lang="en-US" altLang="zh-CN" dirty="0">
              <a:solidFill>
                <a:schemeClr val="tx1">
                  <a:lumMod val="75000"/>
                  <a:lumOff val="25000"/>
                </a:schemeClr>
              </a:solidFill>
              <a:cs typeface="+mn-ea"/>
              <a:sym typeface="+mn-lt"/>
            </a:endParaRPr>
          </a:p>
          <a:p>
            <a:pPr algn="just">
              <a:lnSpc>
                <a:spcPct val="130000"/>
              </a:lnSpc>
            </a:pPr>
            <a:r>
              <a:rPr lang="zh-CN" altLang="en-US" dirty="0">
                <a:solidFill>
                  <a:schemeClr val="tx1">
                    <a:lumMod val="75000"/>
                    <a:lumOff val="25000"/>
                  </a:schemeClr>
                </a:solidFill>
                <a:cs typeface="+mn-ea"/>
                <a:sym typeface="+mn-lt"/>
              </a:rPr>
              <a:t>请输入你的内容。</a:t>
            </a:r>
          </a:p>
        </p:txBody>
      </p:sp>
      <p:sp>
        <p:nvSpPr>
          <p:cNvPr id="57" name="文本框 56">
            <a:extLst>
              <a:ext uri="{FF2B5EF4-FFF2-40B4-BE49-F238E27FC236}">
                <a16:creationId xmlns:a16="http://schemas.microsoft.com/office/drawing/2014/main" id="{9908CF5E-AFBE-479B-9AFD-5D68868DA0A6}"/>
              </a:ext>
            </a:extLst>
          </p:cNvPr>
          <p:cNvSpPr txBox="1"/>
          <p:nvPr/>
        </p:nvSpPr>
        <p:spPr>
          <a:xfrm>
            <a:off x="9291644" y="2978568"/>
            <a:ext cx="2003349" cy="580415"/>
          </a:xfrm>
          <a:prstGeom prst="rect">
            <a:avLst/>
          </a:prstGeom>
          <a:noFill/>
        </p:spPr>
        <p:txBody>
          <a:bodyPr wrap="square" rtlCol="0">
            <a:spAutoFit/>
          </a:bodyPr>
          <a:lstStyle/>
          <a:p>
            <a:pPr algn="ctr">
              <a:lnSpc>
                <a:spcPct val="150000"/>
              </a:lnSpc>
            </a:pPr>
            <a:r>
              <a:rPr lang="zh-CN" altLang="en-US" sz="2400" b="1" spc="300" dirty="0">
                <a:solidFill>
                  <a:schemeClr val="accent1"/>
                </a:solidFill>
                <a:cs typeface="+mn-ea"/>
                <a:sym typeface="+mn-lt"/>
              </a:rPr>
              <a:t>你的标题</a:t>
            </a:r>
          </a:p>
        </p:txBody>
      </p:sp>
      <p:sp>
        <p:nvSpPr>
          <p:cNvPr id="58" name="矩形 57">
            <a:extLst>
              <a:ext uri="{FF2B5EF4-FFF2-40B4-BE49-F238E27FC236}">
                <a16:creationId xmlns:a16="http://schemas.microsoft.com/office/drawing/2014/main" id="{6DE54ED9-0983-4085-868F-97F45BA50A63}"/>
              </a:ext>
            </a:extLst>
          </p:cNvPr>
          <p:cNvSpPr/>
          <p:nvPr/>
        </p:nvSpPr>
        <p:spPr>
          <a:xfrm>
            <a:off x="9529150" y="3517241"/>
            <a:ext cx="2003349" cy="777008"/>
          </a:xfrm>
          <a:prstGeom prst="rect">
            <a:avLst/>
          </a:prstGeom>
        </p:spPr>
        <p:txBody>
          <a:bodyPr wrap="square">
            <a:spAutoFit/>
          </a:bodyPr>
          <a:lstStyle/>
          <a:p>
            <a:pPr algn="just">
              <a:lnSpc>
                <a:spcPct val="130000"/>
              </a:lnSpc>
            </a:pPr>
            <a:r>
              <a:rPr lang="zh-CN" altLang="en-US" dirty="0">
                <a:solidFill>
                  <a:schemeClr val="tx1">
                    <a:lumMod val="75000"/>
                    <a:lumOff val="25000"/>
                  </a:schemeClr>
                </a:solidFill>
                <a:cs typeface="+mn-ea"/>
                <a:sym typeface="+mn-lt"/>
              </a:rPr>
              <a:t>请输入你的内容。</a:t>
            </a:r>
            <a:endParaRPr lang="en-US" altLang="zh-CN" dirty="0">
              <a:solidFill>
                <a:schemeClr val="tx1">
                  <a:lumMod val="75000"/>
                  <a:lumOff val="25000"/>
                </a:schemeClr>
              </a:solidFill>
              <a:cs typeface="+mn-ea"/>
              <a:sym typeface="+mn-lt"/>
            </a:endParaRPr>
          </a:p>
          <a:p>
            <a:pPr algn="just">
              <a:lnSpc>
                <a:spcPct val="130000"/>
              </a:lnSpc>
            </a:pPr>
            <a:r>
              <a:rPr lang="zh-CN" altLang="en-US" dirty="0">
                <a:solidFill>
                  <a:schemeClr val="tx1">
                    <a:lumMod val="75000"/>
                    <a:lumOff val="25000"/>
                  </a:schemeClr>
                </a:solidFill>
                <a:cs typeface="+mn-ea"/>
                <a:sym typeface="+mn-lt"/>
              </a:rPr>
              <a:t>请输入你的内容。</a:t>
            </a:r>
          </a:p>
        </p:txBody>
      </p:sp>
      <p:pic>
        <p:nvPicPr>
          <p:cNvPr id="59" name="图片占位符 9">
            <a:extLst>
              <a:ext uri="{FF2B5EF4-FFF2-40B4-BE49-F238E27FC236}">
                <a16:creationId xmlns:a16="http://schemas.microsoft.com/office/drawing/2014/main" id="{AD7A65D4-DC9B-42F2-90AA-67BED096BA6A}"/>
              </a:ext>
            </a:extLst>
          </p:cNvPr>
          <p:cNvPicPr>
            <a:picLocks noChangeAspect="1"/>
          </p:cNvPicPr>
          <p:nvPr/>
        </p:nvPicPr>
        <p:blipFill rotWithShape="1">
          <a:blip r:embed="rId3">
            <a:extLst>
              <a:ext uri="{28A0092B-C50C-407E-A947-70E740481C1C}">
                <a14:useLocalDpi xmlns:a14="http://schemas.microsoft.com/office/drawing/2010/main" val="0"/>
              </a:ext>
            </a:extLst>
          </a:blip>
          <a:srcRect l="21875" r="21875"/>
          <a:stretch/>
        </p:blipFill>
        <p:spPr>
          <a:xfrm>
            <a:off x="5277162" y="1348353"/>
            <a:ext cx="1646762" cy="1646762"/>
          </a:xfrm>
          <a:prstGeom prst="ellipse">
            <a:avLst/>
          </a:prstGeom>
          <a:solidFill>
            <a:schemeClr val="bg1"/>
          </a:solidFill>
          <a:ln>
            <a:noFill/>
          </a:ln>
          <a:effectLst>
            <a:outerShdw blurRad="254000" sx="96000" sy="96000" algn="ctr" rotWithShape="0">
              <a:prstClr val="black">
                <a:alpha val="40000"/>
              </a:prstClr>
            </a:outerShdw>
          </a:effectLst>
        </p:spPr>
      </p:pic>
      <p:sp>
        <p:nvSpPr>
          <p:cNvPr id="60" name="文本框 59">
            <a:extLst>
              <a:ext uri="{FF2B5EF4-FFF2-40B4-BE49-F238E27FC236}">
                <a16:creationId xmlns:a16="http://schemas.microsoft.com/office/drawing/2014/main" id="{6CAA7E92-F6D1-4B72-BD69-865B25A29B64}"/>
              </a:ext>
            </a:extLst>
          </p:cNvPr>
          <p:cNvSpPr txBox="1"/>
          <p:nvPr/>
        </p:nvSpPr>
        <p:spPr>
          <a:xfrm>
            <a:off x="5103444" y="3015456"/>
            <a:ext cx="2003349" cy="580415"/>
          </a:xfrm>
          <a:prstGeom prst="rect">
            <a:avLst/>
          </a:prstGeom>
          <a:noFill/>
        </p:spPr>
        <p:txBody>
          <a:bodyPr wrap="square" rtlCol="0">
            <a:spAutoFit/>
          </a:bodyPr>
          <a:lstStyle/>
          <a:p>
            <a:pPr algn="ctr">
              <a:lnSpc>
                <a:spcPct val="150000"/>
              </a:lnSpc>
            </a:pPr>
            <a:r>
              <a:rPr lang="zh-CN" altLang="en-US" sz="2400" b="1" spc="300" dirty="0">
                <a:solidFill>
                  <a:schemeClr val="accent1"/>
                </a:solidFill>
                <a:cs typeface="+mn-ea"/>
                <a:sym typeface="+mn-lt"/>
              </a:rPr>
              <a:t>你的标题</a:t>
            </a:r>
          </a:p>
        </p:txBody>
      </p:sp>
      <p:pic>
        <p:nvPicPr>
          <p:cNvPr id="23" name="图片 22">
            <a:hlinkClick r:id="rId4"/>
            <a:extLst>
              <a:ext uri="{FF2B5EF4-FFF2-40B4-BE49-F238E27FC236}">
                <a16:creationId xmlns:a16="http://schemas.microsoft.com/office/drawing/2014/main" id="{319960AA-3F00-4D2A-8769-A7FC3E21688B}"/>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999319" y="6583803"/>
            <a:ext cx="1497356" cy="197651"/>
          </a:xfrm>
          <a:prstGeom prst="rect">
            <a:avLst/>
          </a:prstGeom>
        </p:spPr>
      </p:pic>
    </p:spTree>
    <p:extLst>
      <p:ext uri="{BB962C8B-B14F-4D97-AF65-F5344CB8AC3E}">
        <p14:creationId xmlns:p14="http://schemas.microsoft.com/office/powerpoint/2010/main" val="2079333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矩形: 圆角 29">
            <a:extLst>
              <a:ext uri="{FF2B5EF4-FFF2-40B4-BE49-F238E27FC236}">
                <a16:creationId xmlns:a16="http://schemas.microsoft.com/office/drawing/2014/main" id="{BD42D1BF-9504-4C0F-A1E5-A4114EC41A6C}"/>
              </a:ext>
            </a:extLst>
          </p:cNvPr>
          <p:cNvSpPr/>
          <p:nvPr/>
        </p:nvSpPr>
        <p:spPr>
          <a:xfrm>
            <a:off x="3654100" y="1475828"/>
            <a:ext cx="2160000" cy="2160000"/>
          </a:xfrm>
          <a:prstGeom prst="roundRect">
            <a:avLst>
              <a:gd name="adj" fmla="val 8629"/>
            </a:avLst>
          </a:prstGeom>
          <a:solidFill>
            <a:schemeClr val="accent1">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cs typeface="+mn-ea"/>
              <a:sym typeface="+mn-lt"/>
            </a:endParaRPr>
          </a:p>
        </p:txBody>
      </p:sp>
      <p:sp>
        <p:nvSpPr>
          <p:cNvPr id="31" name="矩形: 圆角 30">
            <a:extLst>
              <a:ext uri="{FF2B5EF4-FFF2-40B4-BE49-F238E27FC236}">
                <a16:creationId xmlns:a16="http://schemas.microsoft.com/office/drawing/2014/main" id="{1D9A29E8-6DCD-421C-9CF7-7222B9E84491}"/>
              </a:ext>
            </a:extLst>
          </p:cNvPr>
          <p:cNvSpPr/>
          <p:nvPr/>
        </p:nvSpPr>
        <p:spPr>
          <a:xfrm>
            <a:off x="6543428" y="1475828"/>
            <a:ext cx="2160000" cy="2160000"/>
          </a:xfrm>
          <a:prstGeom prst="roundRect">
            <a:avLst>
              <a:gd name="adj" fmla="val 8629"/>
            </a:avLst>
          </a:prstGeom>
          <a:solidFill>
            <a:schemeClr val="accent1">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cs typeface="+mn-ea"/>
              <a:sym typeface="+mn-lt"/>
            </a:endParaRPr>
          </a:p>
        </p:txBody>
      </p:sp>
      <p:sp>
        <p:nvSpPr>
          <p:cNvPr id="32" name="矩形: 圆角 31">
            <a:extLst>
              <a:ext uri="{FF2B5EF4-FFF2-40B4-BE49-F238E27FC236}">
                <a16:creationId xmlns:a16="http://schemas.microsoft.com/office/drawing/2014/main" id="{71A67414-E759-49C1-B9FA-2C9CCCC949EB}"/>
              </a:ext>
            </a:extLst>
          </p:cNvPr>
          <p:cNvSpPr/>
          <p:nvPr/>
        </p:nvSpPr>
        <p:spPr>
          <a:xfrm>
            <a:off x="9423878" y="1475828"/>
            <a:ext cx="2160000" cy="2160000"/>
          </a:xfrm>
          <a:prstGeom prst="roundRect">
            <a:avLst>
              <a:gd name="adj" fmla="val 8629"/>
            </a:avLst>
          </a:prstGeom>
          <a:solidFill>
            <a:schemeClr val="accent1">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cs typeface="+mn-ea"/>
              <a:sym typeface="+mn-lt"/>
            </a:endParaRPr>
          </a:p>
        </p:txBody>
      </p:sp>
      <p:sp>
        <p:nvSpPr>
          <p:cNvPr id="26" name="矩形: 圆角 25">
            <a:extLst>
              <a:ext uri="{FF2B5EF4-FFF2-40B4-BE49-F238E27FC236}">
                <a16:creationId xmlns:a16="http://schemas.microsoft.com/office/drawing/2014/main" id="{603C13F1-8D21-474C-BED6-EEC9B265887F}"/>
              </a:ext>
            </a:extLst>
          </p:cNvPr>
          <p:cNvSpPr/>
          <p:nvPr/>
        </p:nvSpPr>
        <p:spPr>
          <a:xfrm>
            <a:off x="773650" y="1475828"/>
            <a:ext cx="2160000" cy="2160000"/>
          </a:xfrm>
          <a:prstGeom prst="roundRect">
            <a:avLst>
              <a:gd name="adj" fmla="val 8629"/>
            </a:avLst>
          </a:prstGeom>
          <a:solidFill>
            <a:schemeClr val="accent1">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cs typeface="+mn-ea"/>
              <a:sym typeface="+mn-lt"/>
            </a:endParaRPr>
          </a:p>
        </p:txBody>
      </p:sp>
      <p:sp>
        <p:nvSpPr>
          <p:cNvPr id="2" name="文本占位符 1">
            <a:extLst>
              <a:ext uri="{FF2B5EF4-FFF2-40B4-BE49-F238E27FC236}">
                <a16:creationId xmlns:a16="http://schemas.microsoft.com/office/drawing/2014/main" id="{F490349A-9E62-4481-B104-D09259F21F8E}"/>
              </a:ext>
            </a:extLst>
          </p:cNvPr>
          <p:cNvSpPr>
            <a:spLocks noGrp="1"/>
          </p:cNvSpPr>
          <p:nvPr>
            <p:ph type="body" sz="quarter" idx="10"/>
          </p:nvPr>
        </p:nvSpPr>
        <p:spPr/>
        <p:txBody>
          <a:bodyPr/>
          <a:lstStyle/>
          <a:p>
            <a:r>
              <a:rPr lang="zh-CN" altLang="en-US" dirty="0">
                <a:cs typeface="+mn-ea"/>
                <a:sym typeface="+mn-lt"/>
              </a:rPr>
              <a:t>四段内容类</a:t>
            </a:r>
          </a:p>
        </p:txBody>
      </p:sp>
      <p:pic>
        <p:nvPicPr>
          <p:cNvPr id="7" name="图片 6">
            <a:extLst>
              <a:ext uri="{FF2B5EF4-FFF2-40B4-BE49-F238E27FC236}">
                <a16:creationId xmlns:a16="http://schemas.microsoft.com/office/drawing/2014/main" id="{291A7590-6DFC-4968-BF1A-6748F887D162}"/>
              </a:ext>
            </a:extLst>
          </p:cNvPr>
          <p:cNvPicPr>
            <a:picLocks noChangeAspect="1"/>
          </p:cNvPicPr>
          <p:nvPr/>
        </p:nvPicPr>
        <p:blipFill rotWithShape="1">
          <a:blip r:embed="rId2">
            <a:extLst>
              <a:ext uri="{28A0092B-C50C-407E-A947-70E740481C1C}">
                <a14:useLocalDpi xmlns:a14="http://schemas.microsoft.com/office/drawing/2010/main" val="0"/>
              </a:ext>
            </a:extLst>
          </a:blip>
          <a:srcRect l="21875" r="21875"/>
          <a:stretch/>
        </p:blipFill>
        <p:spPr>
          <a:xfrm>
            <a:off x="695325" y="1569432"/>
            <a:ext cx="2160000" cy="2160000"/>
          </a:xfrm>
          <a:prstGeom prst="roundRect">
            <a:avLst>
              <a:gd name="adj" fmla="val 7739"/>
            </a:avLst>
          </a:prstGeom>
          <a:solidFill>
            <a:schemeClr val="bg1"/>
          </a:solidFill>
          <a:ln>
            <a:noFill/>
          </a:ln>
          <a:effectLst>
            <a:outerShdw blurRad="254000" sx="96000" sy="96000" algn="ctr" rotWithShape="0">
              <a:prstClr val="black">
                <a:alpha val="40000"/>
              </a:prstClr>
            </a:outerShdw>
          </a:effectLst>
        </p:spPr>
      </p:pic>
      <p:sp>
        <p:nvSpPr>
          <p:cNvPr id="14" name="文本框 13">
            <a:extLst>
              <a:ext uri="{FF2B5EF4-FFF2-40B4-BE49-F238E27FC236}">
                <a16:creationId xmlns:a16="http://schemas.microsoft.com/office/drawing/2014/main" id="{9494D5F8-7D0B-47B3-AC92-0F3CEED3DBE1}"/>
              </a:ext>
            </a:extLst>
          </p:cNvPr>
          <p:cNvSpPr txBox="1"/>
          <p:nvPr/>
        </p:nvSpPr>
        <p:spPr>
          <a:xfrm>
            <a:off x="773650" y="3813280"/>
            <a:ext cx="2003349" cy="580415"/>
          </a:xfrm>
          <a:prstGeom prst="rect">
            <a:avLst/>
          </a:prstGeom>
          <a:noFill/>
        </p:spPr>
        <p:txBody>
          <a:bodyPr wrap="square" rtlCol="0">
            <a:spAutoFit/>
          </a:bodyPr>
          <a:lstStyle/>
          <a:p>
            <a:pPr algn="ctr">
              <a:lnSpc>
                <a:spcPct val="150000"/>
              </a:lnSpc>
            </a:pPr>
            <a:r>
              <a:rPr lang="zh-CN" altLang="en-US" sz="2400" b="1" spc="300" dirty="0">
                <a:solidFill>
                  <a:schemeClr val="accent1"/>
                </a:solidFill>
                <a:cs typeface="+mn-ea"/>
                <a:sym typeface="+mn-lt"/>
              </a:rPr>
              <a:t>你的标题</a:t>
            </a:r>
          </a:p>
        </p:txBody>
      </p:sp>
      <p:sp>
        <p:nvSpPr>
          <p:cNvPr id="15" name="矩形 14">
            <a:extLst>
              <a:ext uri="{FF2B5EF4-FFF2-40B4-BE49-F238E27FC236}">
                <a16:creationId xmlns:a16="http://schemas.microsoft.com/office/drawing/2014/main" id="{AAC9B993-F100-4915-9590-98351A799633}"/>
              </a:ext>
            </a:extLst>
          </p:cNvPr>
          <p:cNvSpPr/>
          <p:nvPr/>
        </p:nvSpPr>
        <p:spPr>
          <a:xfrm>
            <a:off x="773650" y="4496008"/>
            <a:ext cx="2003349" cy="777008"/>
          </a:xfrm>
          <a:prstGeom prst="rect">
            <a:avLst/>
          </a:prstGeom>
        </p:spPr>
        <p:txBody>
          <a:bodyPr wrap="square">
            <a:spAutoFit/>
          </a:bodyPr>
          <a:lstStyle/>
          <a:p>
            <a:pPr algn="just">
              <a:lnSpc>
                <a:spcPct val="130000"/>
              </a:lnSpc>
            </a:pPr>
            <a:r>
              <a:rPr lang="zh-CN" altLang="en-US" dirty="0">
                <a:solidFill>
                  <a:schemeClr val="tx1">
                    <a:lumMod val="75000"/>
                    <a:lumOff val="25000"/>
                  </a:schemeClr>
                </a:solidFill>
                <a:cs typeface="+mn-ea"/>
                <a:sym typeface="+mn-lt"/>
              </a:rPr>
              <a:t>请输入你的内容。</a:t>
            </a:r>
            <a:endParaRPr lang="en-US" altLang="zh-CN" dirty="0">
              <a:solidFill>
                <a:schemeClr val="tx1">
                  <a:lumMod val="75000"/>
                  <a:lumOff val="25000"/>
                </a:schemeClr>
              </a:solidFill>
              <a:cs typeface="+mn-ea"/>
              <a:sym typeface="+mn-lt"/>
            </a:endParaRPr>
          </a:p>
          <a:p>
            <a:pPr algn="just">
              <a:lnSpc>
                <a:spcPct val="130000"/>
              </a:lnSpc>
            </a:pPr>
            <a:r>
              <a:rPr lang="zh-CN" altLang="en-US" dirty="0">
                <a:solidFill>
                  <a:schemeClr val="tx1">
                    <a:lumMod val="75000"/>
                    <a:lumOff val="25000"/>
                  </a:schemeClr>
                </a:solidFill>
                <a:cs typeface="+mn-ea"/>
                <a:sym typeface="+mn-lt"/>
              </a:rPr>
              <a:t>请输入你的内容。</a:t>
            </a:r>
          </a:p>
        </p:txBody>
      </p:sp>
      <p:sp>
        <p:nvSpPr>
          <p:cNvPr id="16" name="矩形 15">
            <a:extLst>
              <a:ext uri="{FF2B5EF4-FFF2-40B4-BE49-F238E27FC236}">
                <a16:creationId xmlns:a16="http://schemas.microsoft.com/office/drawing/2014/main" id="{6B9EDCB1-8FB7-49B2-9C6F-E92E9DE5DE09}"/>
              </a:ext>
            </a:extLst>
          </p:cNvPr>
          <p:cNvSpPr/>
          <p:nvPr/>
        </p:nvSpPr>
        <p:spPr>
          <a:xfrm>
            <a:off x="1423686" y="5672174"/>
            <a:ext cx="648182" cy="45719"/>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cs typeface="+mn-ea"/>
              <a:sym typeface="+mn-lt"/>
            </a:endParaRPr>
          </a:p>
        </p:txBody>
      </p:sp>
      <p:sp>
        <p:nvSpPr>
          <p:cNvPr id="17" name="文本框 16">
            <a:extLst>
              <a:ext uri="{FF2B5EF4-FFF2-40B4-BE49-F238E27FC236}">
                <a16:creationId xmlns:a16="http://schemas.microsoft.com/office/drawing/2014/main" id="{B242D989-D52A-4E4F-94E3-61E54BFF8F27}"/>
              </a:ext>
            </a:extLst>
          </p:cNvPr>
          <p:cNvSpPr txBox="1"/>
          <p:nvPr/>
        </p:nvSpPr>
        <p:spPr>
          <a:xfrm>
            <a:off x="3633650" y="3813280"/>
            <a:ext cx="2003349" cy="580415"/>
          </a:xfrm>
          <a:prstGeom prst="rect">
            <a:avLst/>
          </a:prstGeom>
          <a:noFill/>
        </p:spPr>
        <p:txBody>
          <a:bodyPr wrap="square" rtlCol="0">
            <a:spAutoFit/>
          </a:bodyPr>
          <a:lstStyle/>
          <a:p>
            <a:pPr algn="ctr">
              <a:lnSpc>
                <a:spcPct val="150000"/>
              </a:lnSpc>
            </a:pPr>
            <a:r>
              <a:rPr lang="zh-CN" altLang="en-US" sz="2400" b="1" spc="300" dirty="0">
                <a:solidFill>
                  <a:schemeClr val="accent1"/>
                </a:solidFill>
                <a:cs typeface="+mn-ea"/>
                <a:sym typeface="+mn-lt"/>
              </a:rPr>
              <a:t>你的标题</a:t>
            </a:r>
          </a:p>
        </p:txBody>
      </p:sp>
      <p:sp>
        <p:nvSpPr>
          <p:cNvPr id="18" name="矩形 17">
            <a:extLst>
              <a:ext uri="{FF2B5EF4-FFF2-40B4-BE49-F238E27FC236}">
                <a16:creationId xmlns:a16="http://schemas.microsoft.com/office/drawing/2014/main" id="{53C369FD-8DC2-4EE7-B773-E5CC759E1A78}"/>
              </a:ext>
            </a:extLst>
          </p:cNvPr>
          <p:cNvSpPr/>
          <p:nvPr/>
        </p:nvSpPr>
        <p:spPr>
          <a:xfrm>
            <a:off x="3633650" y="4496008"/>
            <a:ext cx="2003349" cy="777008"/>
          </a:xfrm>
          <a:prstGeom prst="rect">
            <a:avLst/>
          </a:prstGeom>
        </p:spPr>
        <p:txBody>
          <a:bodyPr wrap="square">
            <a:spAutoFit/>
          </a:bodyPr>
          <a:lstStyle/>
          <a:p>
            <a:pPr algn="just">
              <a:lnSpc>
                <a:spcPct val="130000"/>
              </a:lnSpc>
            </a:pPr>
            <a:r>
              <a:rPr lang="zh-CN" altLang="en-US" dirty="0">
                <a:solidFill>
                  <a:schemeClr val="tx1">
                    <a:lumMod val="75000"/>
                    <a:lumOff val="25000"/>
                  </a:schemeClr>
                </a:solidFill>
                <a:cs typeface="+mn-ea"/>
                <a:sym typeface="+mn-lt"/>
              </a:rPr>
              <a:t>请输入你的内容。</a:t>
            </a:r>
            <a:endParaRPr lang="en-US" altLang="zh-CN" dirty="0">
              <a:solidFill>
                <a:schemeClr val="tx1">
                  <a:lumMod val="75000"/>
                  <a:lumOff val="25000"/>
                </a:schemeClr>
              </a:solidFill>
              <a:cs typeface="+mn-ea"/>
              <a:sym typeface="+mn-lt"/>
            </a:endParaRPr>
          </a:p>
          <a:p>
            <a:pPr algn="just">
              <a:lnSpc>
                <a:spcPct val="130000"/>
              </a:lnSpc>
            </a:pPr>
            <a:r>
              <a:rPr lang="zh-CN" altLang="en-US" dirty="0">
                <a:solidFill>
                  <a:schemeClr val="tx1">
                    <a:lumMod val="75000"/>
                    <a:lumOff val="25000"/>
                  </a:schemeClr>
                </a:solidFill>
                <a:cs typeface="+mn-ea"/>
                <a:sym typeface="+mn-lt"/>
              </a:rPr>
              <a:t>请输入你的内容。</a:t>
            </a:r>
          </a:p>
        </p:txBody>
      </p:sp>
      <p:sp>
        <p:nvSpPr>
          <p:cNvPr id="19" name="矩形 18">
            <a:extLst>
              <a:ext uri="{FF2B5EF4-FFF2-40B4-BE49-F238E27FC236}">
                <a16:creationId xmlns:a16="http://schemas.microsoft.com/office/drawing/2014/main" id="{F3939433-7D65-41ED-8B9A-B70D62B8F049}"/>
              </a:ext>
            </a:extLst>
          </p:cNvPr>
          <p:cNvSpPr/>
          <p:nvPr/>
        </p:nvSpPr>
        <p:spPr>
          <a:xfrm>
            <a:off x="4283686" y="5672174"/>
            <a:ext cx="648182" cy="45719"/>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cs typeface="+mn-ea"/>
              <a:sym typeface="+mn-lt"/>
            </a:endParaRPr>
          </a:p>
        </p:txBody>
      </p:sp>
      <p:sp>
        <p:nvSpPr>
          <p:cNvPr id="20" name="文本框 19">
            <a:extLst>
              <a:ext uri="{FF2B5EF4-FFF2-40B4-BE49-F238E27FC236}">
                <a16:creationId xmlns:a16="http://schemas.microsoft.com/office/drawing/2014/main" id="{5360A469-AB48-4B9C-8299-042088956415}"/>
              </a:ext>
            </a:extLst>
          </p:cNvPr>
          <p:cNvSpPr txBox="1"/>
          <p:nvPr/>
        </p:nvSpPr>
        <p:spPr>
          <a:xfrm>
            <a:off x="6543428" y="3813280"/>
            <a:ext cx="2003349" cy="580415"/>
          </a:xfrm>
          <a:prstGeom prst="rect">
            <a:avLst/>
          </a:prstGeom>
          <a:noFill/>
        </p:spPr>
        <p:txBody>
          <a:bodyPr wrap="square" rtlCol="0">
            <a:spAutoFit/>
          </a:bodyPr>
          <a:lstStyle/>
          <a:p>
            <a:pPr algn="ctr">
              <a:lnSpc>
                <a:spcPct val="150000"/>
              </a:lnSpc>
            </a:pPr>
            <a:r>
              <a:rPr lang="zh-CN" altLang="en-US" sz="2400" b="1" spc="300" dirty="0">
                <a:solidFill>
                  <a:schemeClr val="accent1"/>
                </a:solidFill>
                <a:cs typeface="+mn-ea"/>
                <a:sym typeface="+mn-lt"/>
              </a:rPr>
              <a:t>你的标题</a:t>
            </a:r>
          </a:p>
        </p:txBody>
      </p:sp>
      <p:sp>
        <p:nvSpPr>
          <p:cNvPr id="21" name="矩形 20">
            <a:extLst>
              <a:ext uri="{FF2B5EF4-FFF2-40B4-BE49-F238E27FC236}">
                <a16:creationId xmlns:a16="http://schemas.microsoft.com/office/drawing/2014/main" id="{F77F8175-69B4-43B8-B29B-99B1C62961B9}"/>
              </a:ext>
            </a:extLst>
          </p:cNvPr>
          <p:cNvSpPr/>
          <p:nvPr/>
        </p:nvSpPr>
        <p:spPr>
          <a:xfrm>
            <a:off x="6543428" y="4496008"/>
            <a:ext cx="2003349" cy="777008"/>
          </a:xfrm>
          <a:prstGeom prst="rect">
            <a:avLst/>
          </a:prstGeom>
        </p:spPr>
        <p:txBody>
          <a:bodyPr wrap="square">
            <a:spAutoFit/>
          </a:bodyPr>
          <a:lstStyle/>
          <a:p>
            <a:pPr algn="just">
              <a:lnSpc>
                <a:spcPct val="130000"/>
              </a:lnSpc>
            </a:pPr>
            <a:r>
              <a:rPr lang="zh-CN" altLang="en-US" dirty="0">
                <a:solidFill>
                  <a:schemeClr val="tx1">
                    <a:lumMod val="75000"/>
                    <a:lumOff val="25000"/>
                  </a:schemeClr>
                </a:solidFill>
                <a:cs typeface="+mn-ea"/>
                <a:sym typeface="+mn-lt"/>
              </a:rPr>
              <a:t>请输入你的内容。</a:t>
            </a:r>
            <a:endParaRPr lang="en-US" altLang="zh-CN" dirty="0">
              <a:solidFill>
                <a:schemeClr val="tx1">
                  <a:lumMod val="75000"/>
                  <a:lumOff val="25000"/>
                </a:schemeClr>
              </a:solidFill>
              <a:cs typeface="+mn-ea"/>
              <a:sym typeface="+mn-lt"/>
            </a:endParaRPr>
          </a:p>
          <a:p>
            <a:pPr algn="just">
              <a:lnSpc>
                <a:spcPct val="130000"/>
              </a:lnSpc>
            </a:pPr>
            <a:r>
              <a:rPr lang="zh-CN" altLang="en-US" dirty="0">
                <a:solidFill>
                  <a:schemeClr val="tx1">
                    <a:lumMod val="75000"/>
                    <a:lumOff val="25000"/>
                  </a:schemeClr>
                </a:solidFill>
                <a:cs typeface="+mn-ea"/>
                <a:sym typeface="+mn-lt"/>
              </a:rPr>
              <a:t>请输入你的内容。</a:t>
            </a:r>
          </a:p>
        </p:txBody>
      </p:sp>
      <p:sp>
        <p:nvSpPr>
          <p:cNvPr id="22" name="矩形 21">
            <a:extLst>
              <a:ext uri="{FF2B5EF4-FFF2-40B4-BE49-F238E27FC236}">
                <a16:creationId xmlns:a16="http://schemas.microsoft.com/office/drawing/2014/main" id="{A52BEC26-1A93-448B-BE5C-4B3BF72D188F}"/>
              </a:ext>
            </a:extLst>
          </p:cNvPr>
          <p:cNvSpPr/>
          <p:nvPr/>
        </p:nvSpPr>
        <p:spPr>
          <a:xfrm>
            <a:off x="7193464" y="5672174"/>
            <a:ext cx="648182" cy="45719"/>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cs typeface="+mn-ea"/>
              <a:sym typeface="+mn-lt"/>
            </a:endParaRPr>
          </a:p>
        </p:txBody>
      </p:sp>
      <p:sp>
        <p:nvSpPr>
          <p:cNvPr id="23" name="文本框 22">
            <a:extLst>
              <a:ext uri="{FF2B5EF4-FFF2-40B4-BE49-F238E27FC236}">
                <a16:creationId xmlns:a16="http://schemas.microsoft.com/office/drawing/2014/main" id="{F470ABC5-8F26-4AA4-868D-4DB1CB9BB0DD}"/>
              </a:ext>
            </a:extLst>
          </p:cNvPr>
          <p:cNvSpPr txBox="1"/>
          <p:nvPr/>
        </p:nvSpPr>
        <p:spPr>
          <a:xfrm>
            <a:off x="9453206" y="3813280"/>
            <a:ext cx="2003349" cy="580415"/>
          </a:xfrm>
          <a:prstGeom prst="rect">
            <a:avLst/>
          </a:prstGeom>
          <a:noFill/>
        </p:spPr>
        <p:txBody>
          <a:bodyPr wrap="square" rtlCol="0">
            <a:spAutoFit/>
          </a:bodyPr>
          <a:lstStyle/>
          <a:p>
            <a:pPr algn="ctr">
              <a:lnSpc>
                <a:spcPct val="150000"/>
              </a:lnSpc>
            </a:pPr>
            <a:r>
              <a:rPr lang="zh-CN" altLang="en-US" sz="2400" b="1" spc="300" dirty="0">
                <a:solidFill>
                  <a:schemeClr val="accent1"/>
                </a:solidFill>
                <a:cs typeface="+mn-ea"/>
                <a:sym typeface="+mn-lt"/>
              </a:rPr>
              <a:t>你的标题</a:t>
            </a:r>
          </a:p>
        </p:txBody>
      </p:sp>
      <p:sp>
        <p:nvSpPr>
          <p:cNvPr id="24" name="矩形 23">
            <a:extLst>
              <a:ext uri="{FF2B5EF4-FFF2-40B4-BE49-F238E27FC236}">
                <a16:creationId xmlns:a16="http://schemas.microsoft.com/office/drawing/2014/main" id="{175D43A2-0C56-40F2-98CF-A6E36022DDFE}"/>
              </a:ext>
            </a:extLst>
          </p:cNvPr>
          <p:cNvSpPr/>
          <p:nvPr/>
        </p:nvSpPr>
        <p:spPr>
          <a:xfrm>
            <a:off x="9453206" y="4496008"/>
            <a:ext cx="2003349" cy="777008"/>
          </a:xfrm>
          <a:prstGeom prst="rect">
            <a:avLst/>
          </a:prstGeom>
        </p:spPr>
        <p:txBody>
          <a:bodyPr wrap="square">
            <a:spAutoFit/>
          </a:bodyPr>
          <a:lstStyle/>
          <a:p>
            <a:pPr algn="just">
              <a:lnSpc>
                <a:spcPct val="130000"/>
              </a:lnSpc>
            </a:pPr>
            <a:r>
              <a:rPr lang="zh-CN" altLang="en-US" dirty="0">
                <a:solidFill>
                  <a:schemeClr val="tx1">
                    <a:lumMod val="75000"/>
                    <a:lumOff val="25000"/>
                  </a:schemeClr>
                </a:solidFill>
                <a:cs typeface="+mn-ea"/>
                <a:sym typeface="+mn-lt"/>
              </a:rPr>
              <a:t>请输入你的内容。</a:t>
            </a:r>
            <a:endParaRPr lang="en-US" altLang="zh-CN" dirty="0">
              <a:solidFill>
                <a:schemeClr val="tx1">
                  <a:lumMod val="75000"/>
                  <a:lumOff val="25000"/>
                </a:schemeClr>
              </a:solidFill>
              <a:cs typeface="+mn-ea"/>
              <a:sym typeface="+mn-lt"/>
            </a:endParaRPr>
          </a:p>
          <a:p>
            <a:pPr algn="just">
              <a:lnSpc>
                <a:spcPct val="130000"/>
              </a:lnSpc>
            </a:pPr>
            <a:r>
              <a:rPr lang="zh-CN" altLang="en-US" dirty="0">
                <a:solidFill>
                  <a:schemeClr val="tx1">
                    <a:lumMod val="75000"/>
                    <a:lumOff val="25000"/>
                  </a:schemeClr>
                </a:solidFill>
                <a:cs typeface="+mn-ea"/>
                <a:sym typeface="+mn-lt"/>
              </a:rPr>
              <a:t>请输入你的内容。</a:t>
            </a:r>
          </a:p>
        </p:txBody>
      </p:sp>
      <p:sp>
        <p:nvSpPr>
          <p:cNvPr id="25" name="矩形 24">
            <a:extLst>
              <a:ext uri="{FF2B5EF4-FFF2-40B4-BE49-F238E27FC236}">
                <a16:creationId xmlns:a16="http://schemas.microsoft.com/office/drawing/2014/main" id="{C815FB19-CC93-42AB-A607-B7C4DF033059}"/>
              </a:ext>
            </a:extLst>
          </p:cNvPr>
          <p:cNvSpPr/>
          <p:nvPr/>
        </p:nvSpPr>
        <p:spPr>
          <a:xfrm>
            <a:off x="10103242" y="5672174"/>
            <a:ext cx="648182" cy="45719"/>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cs typeface="+mn-ea"/>
              <a:sym typeface="+mn-lt"/>
            </a:endParaRPr>
          </a:p>
        </p:txBody>
      </p:sp>
      <p:pic>
        <p:nvPicPr>
          <p:cNvPr id="27" name="图片 26">
            <a:extLst>
              <a:ext uri="{FF2B5EF4-FFF2-40B4-BE49-F238E27FC236}">
                <a16:creationId xmlns:a16="http://schemas.microsoft.com/office/drawing/2014/main" id="{C4E654B5-0BCF-459A-AC78-7458E4A7366E}"/>
              </a:ext>
            </a:extLst>
          </p:cNvPr>
          <p:cNvPicPr>
            <a:picLocks noChangeAspect="1"/>
          </p:cNvPicPr>
          <p:nvPr/>
        </p:nvPicPr>
        <p:blipFill rotWithShape="1">
          <a:blip r:embed="rId2">
            <a:extLst>
              <a:ext uri="{28A0092B-C50C-407E-A947-70E740481C1C}">
                <a14:useLocalDpi xmlns:a14="http://schemas.microsoft.com/office/drawing/2010/main" val="0"/>
              </a:ext>
            </a:extLst>
          </a:blip>
          <a:srcRect l="21875" r="21875"/>
          <a:stretch/>
        </p:blipFill>
        <p:spPr>
          <a:xfrm>
            <a:off x="3575775" y="1569432"/>
            <a:ext cx="2160000" cy="2160000"/>
          </a:xfrm>
          <a:prstGeom prst="roundRect">
            <a:avLst>
              <a:gd name="adj" fmla="val 7739"/>
            </a:avLst>
          </a:prstGeom>
          <a:solidFill>
            <a:schemeClr val="bg1"/>
          </a:solidFill>
          <a:ln>
            <a:noFill/>
          </a:ln>
          <a:effectLst>
            <a:outerShdw blurRad="254000" sx="96000" sy="96000" algn="ctr" rotWithShape="0">
              <a:prstClr val="black">
                <a:alpha val="40000"/>
              </a:prstClr>
            </a:outerShdw>
          </a:effectLst>
        </p:spPr>
      </p:pic>
      <p:pic>
        <p:nvPicPr>
          <p:cNvPr id="28" name="图片 27">
            <a:extLst>
              <a:ext uri="{FF2B5EF4-FFF2-40B4-BE49-F238E27FC236}">
                <a16:creationId xmlns:a16="http://schemas.microsoft.com/office/drawing/2014/main" id="{2041928A-F16B-4AC0-B2F4-47573DF0AC27}"/>
              </a:ext>
            </a:extLst>
          </p:cNvPr>
          <p:cNvPicPr>
            <a:picLocks noChangeAspect="1"/>
          </p:cNvPicPr>
          <p:nvPr/>
        </p:nvPicPr>
        <p:blipFill rotWithShape="1">
          <a:blip r:embed="rId2">
            <a:extLst>
              <a:ext uri="{28A0092B-C50C-407E-A947-70E740481C1C}">
                <a14:useLocalDpi xmlns:a14="http://schemas.microsoft.com/office/drawing/2010/main" val="0"/>
              </a:ext>
            </a:extLst>
          </a:blip>
          <a:srcRect l="21875" r="21875"/>
          <a:stretch/>
        </p:blipFill>
        <p:spPr>
          <a:xfrm>
            <a:off x="6456225" y="1569432"/>
            <a:ext cx="2160000" cy="2160000"/>
          </a:xfrm>
          <a:prstGeom prst="roundRect">
            <a:avLst>
              <a:gd name="adj" fmla="val 7739"/>
            </a:avLst>
          </a:prstGeom>
          <a:solidFill>
            <a:schemeClr val="bg1"/>
          </a:solidFill>
          <a:ln>
            <a:noFill/>
          </a:ln>
          <a:effectLst>
            <a:outerShdw blurRad="254000" sx="96000" sy="96000" algn="ctr" rotWithShape="0">
              <a:prstClr val="black">
                <a:alpha val="40000"/>
              </a:prstClr>
            </a:outerShdw>
          </a:effectLst>
        </p:spPr>
      </p:pic>
      <p:pic>
        <p:nvPicPr>
          <p:cNvPr id="29" name="图片 28">
            <a:extLst>
              <a:ext uri="{FF2B5EF4-FFF2-40B4-BE49-F238E27FC236}">
                <a16:creationId xmlns:a16="http://schemas.microsoft.com/office/drawing/2014/main" id="{6649530C-F3DD-4031-B454-8793E99418C4}"/>
              </a:ext>
            </a:extLst>
          </p:cNvPr>
          <p:cNvPicPr>
            <a:picLocks noChangeAspect="1"/>
          </p:cNvPicPr>
          <p:nvPr/>
        </p:nvPicPr>
        <p:blipFill rotWithShape="1">
          <a:blip r:embed="rId2">
            <a:extLst>
              <a:ext uri="{28A0092B-C50C-407E-A947-70E740481C1C}">
                <a14:useLocalDpi xmlns:a14="http://schemas.microsoft.com/office/drawing/2010/main" val="0"/>
              </a:ext>
            </a:extLst>
          </a:blip>
          <a:srcRect l="21875" r="21875"/>
          <a:stretch/>
        </p:blipFill>
        <p:spPr>
          <a:xfrm>
            <a:off x="9336675" y="1569432"/>
            <a:ext cx="2160000" cy="2160000"/>
          </a:xfrm>
          <a:prstGeom prst="roundRect">
            <a:avLst>
              <a:gd name="adj" fmla="val 7739"/>
            </a:avLst>
          </a:prstGeom>
          <a:solidFill>
            <a:schemeClr val="bg1"/>
          </a:solidFill>
          <a:ln>
            <a:noFill/>
          </a:ln>
          <a:effectLst>
            <a:outerShdw blurRad="254000" sx="96000" sy="96000" algn="ctr" rotWithShape="0">
              <a:prstClr val="black">
                <a:alpha val="40000"/>
              </a:prstClr>
            </a:outerShdw>
          </a:effectLst>
        </p:spPr>
      </p:pic>
      <p:pic>
        <p:nvPicPr>
          <p:cNvPr id="35" name="图片 34">
            <a:hlinkClick r:id="rId3"/>
            <a:extLst>
              <a:ext uri="{FF2B5EF4-FFF2-40B4-BE49-F238E27FC236}">
                <a16:creationId xmlns:a16="http://schemas.microsoft.com/office/drawing/2014/main" id="{71DAAFA8-DA3D-4889-ACC1-A5166B679509}"/>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999319" y="6583803"/>
            <a:ext cx="1497356" cy="197651"/>
          </a:xfrm>
          <a:prstGeom prst="rect">
            <a:avLst/>
          </a:prstGeom>
        </p:spPr>
      </p:pic>
    </p:spTree>
    <p:extLst>
      <p:ext uri="{BB962C8B-B14F-4D97-AF65-F5344CB8AC3E}">
        <p14:creationId xmlns:p14="http://schemas.microsoft.com/office/powerpoint/2010/main" val="4175421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6E196727-FF40-4207-9527-9AC613F344E5}"/>
              </a:ext>
            </a:extLst>
          </p:cNvPr>
          <p:cNvSpPr>
            <a:spLocks noGrp="1"/>
          </p:cNvSpPr>
          <p:nvPr>
            <p:ph type="body" sz="quarter" idx="10"/>
          </p:nvPr>
        </p:nvSpPr>
        <p:spPr/>
        <p:txBody>
          <a:bodyPr/>
          <a:lstStyle/>
          <a:p>
            <a:r>
              <a:rPr lang="zh-CN" altLang="en-US" dirty="0">
                <a:cs typeface="+mn-ea"/>
                <a:sym typeface="+mn-lt"/>
              </a:rPr>
              <a:t>四段内容类</a:t>
            </a:r>
            <a:r>
              <a:rPr lang="en-US" altLang="zh-CN" dirty="0">
                <a:cs typeface="+mn-ea"/>
                <a:sym typeface="+mn-lt"/>
              </a:rPr>
              <a:t>-</a:t>
            </a:r>
            <a:r>
              <a:rPr lang="zh-CN" altLang="en-US" dirty="0">
                <a:cs typeface="+mn-ea"/>
                <a:sym typeface="+mn-lt"/>
              </a:rPr>
              <a:t>递进</a:t>
            </a:r>
          </a:p>
        </p:txBody>
      </p:sp>
      <p:sp>
        <p:nvSpPr>
          <p:cNvPr id="9" name="对话气泡: 矩形 8">
            <a:extLst>
              <a:ext uri="{FF2B5EF4-FFF2-40B4-BE49-F238E27FC236}">
                <a16:creationId xmlns:a16="http://schemas.microsoft.com/office/drawing/2014/main" id="{81437939-29AB-40ED-BBBE-12882D4058C9}"/>
              </a:ext>
            </a:extLst>
          </p:cNvPr>
          <p:cNvSpPr/>
          <p:nvPr/>
        </p:nvSpPr>
        <p:spPr>
          <a:xfrm>
            <a:off x="695325" y="2971800"/>
            <a:ext cx="2539488" cy="914400"/>
          </a:xfrm>
          <a:prstGeom prst="wedgeRectCallout">
            <a:avLst>
              <a:gd name="adj1" fmla="val -33223"/>
              <a:gd name="adj2" fmla="val 81855"/>
            </a:avLst>
          </a:prstGeom>
          <a:solidFill>
            <a:schemeClr val="bg1"/>
          </a:solidFill>
          <a:ln>
            <a:noFill/>
          </a:ln>
          <a:effectLst>
            <a:outerShdw blurRad="254000" sx="96000" sy="96000" algn="ctr"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cs typeface="+mn-ea"/>
              <a:sym typeface="+mn-lt"/>
            </a:endParaRPr>
          </a:p>
        </p:txBody>
      </p:sp>
      <p:sp>
        <p:nvSpPr>
          <p:cNvPr id="10" name="对话气泡: 矩形 9">
            <a:extLst>
              <a:ext uri="{FF2B5EF4-FFF2-40B4-BE49-F238E27FC236}">
                <a16:creationId xmlns:a16="http://schemas.microsoft.com/office/drawing/2014/main" id="{8756DBFD-92B1-4D31-B970-BA7F2C12451B}"/>
              </a:ext>
            </a:extLst>
          </p:cNvPr>
          <p:cNvSpPr/>
          <p:nvPr/>
        </p:nvSpPr>
        <p:spPr>
          <a:xfrm rot="10800000">
            <a:off x="3449279" y="2971800"/>
            <a:ext cx="2539488" cy="914400"/>
          </a:xfrm>
          <a:prstGeom prst="wedgeRectCallout">
            <a:avLst>
              <a:gd name="adj1" fmla="val -33223"/>
              <a:gd name="adj2" fmla="val 81855"/>
            </a:avLst>
          </a:prstGeom>
          <a:solidFill>
            <a:schemeClr val="accent2"/>
          </a:solidFill>
          <a:ln>
            <a:noFill/>
          </a:ln>
          <a:effectLst>
            <a:outerShdw blurRad="254000" sx="96000" sy="96000" algn="ctr"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cs typeface="+mn-ea"/>
              <a:sym typeface="+mn-lt"/>
            </a:endParaRPr>
          </a:p>
        </p:txBody>
      </p:sp>
      <p:sp>
        <p:nvSpPr>
          <p:cNvPr id="11" name="对话气泡: 矩形 10">
            <a:extLst>
              <a:ext uri="{FF2B5EF4-FFF2-40B4-BE49-F238E27FC236}">
                <a16:creationId xmlns:a16="http://schemas.microsoft.com/office/drawing/2014/main" id="{CECA4179-AA4D-46EC-8AE8-AABC7E185999}"/>
              </a:ext>
            </a:extLst>
          </p:cNvPr>
          <p:cNvSpPr/>
          <p:nvPr/>
        </p:nvSpPr>
        <p:spPr>
          <a:xfrm>
            <a:off x="6203233" y="2971800"/>
            <a:ext cx="2539488" cy="914400"/>
          </a:xfrm>
          <a:prstGeom prst="wedgeRectCallout">
            <a:avLst>
              <a:gd name="adj1" fmla="val -33223"/>
              <a:gd name="adj2" fmla="val 81855"/>
            </a:avLst>
          </a:prstGeom>
          <a:solidFill>
            <a:schemeClr val="bg1"/>
          </a:solidFill>
          <a:ln>
            <a:noFill/>
          </a:ln>
          <a:effectLst>
            <a:outerShdw blurRad="254000" sx="96000" sy="96000" algn="ctr"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cs typeface="+mn-ea"/>
              <a:sym typeface="+mn-lt"/>
            </a:endParaRPr>
          </a:p>
        </p:txBody>
      </p:sp>
      <p:sp>
        <p:nvSpPr>
          <p:cNvPr id="12" name="对话气泡: 矩形 11">
            <a:extLst>
              <a:ext uri="{FF2B5EF4-FFF2-40B4-BE49-F238E27FC236}">
                <a16:creationId xmlns:a16="http://schemas.microsoft.com/office/drawing/2014/main" id="{C2D74758-F36A-4EEE-989A-4C6AB5FB2E08}"/>
              </a:ext>
            </a:extLst>
          </p:cNvPr>
          <p:cNvSpPr/>
          <p:nvPr/>
        </p:nvSpPr>
        <p:spPr>
          <a:xfrm rot="10800000">
            <a:off x="8957187" y="2971800"/>
            <a:ext cx="2539488" cy="914400"/>
          </a:xfrm>
          <a:prstGeom prst="wedgeRectCallout">
            <a:avLst>
              <a:gd name="adj1" fmla="val -33223"/>
              <a:gd name="adj2" fmla="val 81855"/>
            </a:avLst>
          </a:prstGeom>
          <a:solidFill>
            <a:schemeClr val="accent2"/>
          </a:solidFill>
          <a:ln>
            <a:noFill/>
          </a:ln>
          <a:effectLst>
            <a:outerShdw blurRad="254000" sx="96000" sy="96000" algn="ctr"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cs typeface="+mn-ea"/>
              <a:sym typeface="+mn-lt"/>
            </a:endParaRPr>
          </a:p>
        </p:txBody>
      </p:sp>
      <p:sp>
        <p:nvSpPr>
          <p:cNvPr id="13" name="文本框 12">
            <a:extLst>
              <a:ext uri="{FF2B5EF4-FFF2-40B4-BE49-F238E27FC236}">
                <a16:creationId xmlns:a16="http://schemas.microsoft.com/office/drawing/2014/main" id="{37EB55FF-ED56-4F8A-8094-2D6AB9DABAEF}"/>
              </a:ext>
            </a:extLst>
          </p:cNvPr>
          <p:cNvSpPr txBox="1"/>
          <p:nvPr/>
        </p:nvSpPr>
        <p:spPr>
          <a:xfrm>
            <a:off x="914234" y="3077133"/>
            <a:ext cx="2003349" cy="580415"/>
          </a:xfrm>
          <a:prstGeom prst="rect">
            <a:avLst/>
          </a:prstGeom>
          <a:noFill/>
        </p:spPr>
        <p:txBody>
          <a:bodyPr wrap="square" rtlCol="0">
            <a:spAutoFit/>
          </a:bodyPr>
          <a:lstStyle/>
          <a:p>
            <a:pPr algn="ctr">
              <a:lnSpc>
                <a:spcPct val="150000"/>
              </a:lnSpc>
            </a:pPr>
            <a:r>
              <a:rPr lang="zh-CN" altLang="en-US" sz="2400" b="1" spc="300" dirty="0">
                <a:solidFill>
                  <a:schemeClr val="accent1"/>
                </a:solidFill>
                <a:cs typeface="+mn-ea"/>
                <a:sym typeface="+mn-lt"/>
              </a:rPr>
              <a:t>你的标题</a:t>
            </a:r>
          </a:p>
        </p:txBody>
      </p:sp>
      <p:sp>
        <p:nvSpPr>
          <p:cNvPr id="14" name="矩形 13">
            <a:extLst>
              <a:ext uri="{FF2B5EF4-FFF2-40B4-BE49-F238E27FC236}">
                <a16:creationId xmlns:a16="http://schemas.microsoft.com/office/drawing/2014/main" id="{0A0399A6-F183-4826-8E85-C851120DBA38}"/>
              </a:ext>
            </a:extLst>
          </p:cNvPr>
          <p:cNvSpPr/>
          <p:nvPr/>
        </p:nvSpPr>
        <p:spPr>
          <a:xfrm>
            <a:off x="780281" y="4580017"/>
            <a:ext cx="3241112" cy="777008"/>
          </a:xfrm>
          <a:prstGeom prst="rect">
            <a:avLst/>
          </a:prstGeom>
        </p:spPr>
        <p:txBody>
          <a:bodyPr wrap="square">
            <a:spAutoFit/>
          </a:bodyPr>
          <a:lstStyle/>
          <a:p>
            <a:pPr algn="just">
              <a:lnSpc>
                <a:spcPct val="130000"/>
              </a:lnSpc>
            </a:pPr>
            <a:r>
              <a:rPr lang="zh-CN" altLang="en-US" dirty="0">
                <a:solidFill>
                  <a:schemeClr val="tx1">
                    <a:lumMod val="75000"/>
                    <a:lumOff val="25000"/>
                  </a:schemeClr>
                </a:solidFill>
                <a:cs typeface="+mn-ea"/>
                <a:sym typeface="+mn-lt"/>
              </a:rPr>
              <a:t>标题数字等都可以通过点击和重新输入进行更改。</a:t>
            </a:r>
          </a:p>
        </p:txBody>
      </p:sp>
      <p:sp>
        <p:nvSpPr>
          <p:cNvPr id="15" name="矩形 14">
            <a:extLst>
              <a:ext uri="{FF2B5EF4-FFF2-40B4-BE49-F238E27FC236}">
                <a16:creationId xmlns:a16="http://schemas.microsoft.com/office/drawing/2014/main" id="{8BA5A760-9D6A-4E2C-837B-AE9D0ADEA53E}"/>
              </a:ext>
            </a:extLst>
          </p:cNvPr>
          <p:cNvSpPr/>
          <p:nvPr/>
        </p:nvSpPr>
        <p:spPr>
          <a:xfrm>
            <a:off x="6096000" y="4580017"/>
            <a:ext cx="3241112" cy="777008"/>
          </a:xfrm>
          <a:prstGeom prst="rect">
            <a:avLst/>
          </a:prstGeom>
        </p:spPr>
        <p:txBody>
          <a:bodyPr wrap="square">
            <a:spAutoFit/>
          </a:bodyPr>
          <a:lstStyle/>
          <a:p>
            <a:pPr algn="just">
              <a:lnSpc>
                <a:spcPct val="130000"/>
              </a:lnSpc>
            </a:pPr>
            <a:r>
              <a:rPr lang="zh-CN" altLang="en-US" dirty="0">
                <a:solidFill>
                  <a:schemeClr val="tx1">
                    <a:lumMod val="75000"/>
                    <a:lumOff val="25000"/>
                  </a:schemeClr>
                </a:solidFill>
                <a:cs typeface="+mn-ea"/>
                <a:sym typeface="+mn-lt"/>
              </a:rPr>
              <a:t>标题数字等都可以通过点击和重新输入进行更改。</a:t>
            </a:r>
          </a:p>
        </p:txBody>
      </p:sp>
      <p:sp>
        <p:nvSpPr>
          <p:cNvPr id="16" name="矩形 15">
            <a:extLst>
              <a:ext uri="{FF2B5EF4-FFF2-40B4-BE49-F238E27FC236}">
                <a16:creationId xmlns:a16="http://schemas.microsoft.com/office/drawing/2014/main" id="{96B4C0F2-A057-40FF-AE7C-627E7E752670}"/>
              </a:ext>
            </a:extLst>
          </p:cNvPr>
          <p:cNvSpPr/>
          <p:nvPr/>
        </p:nvSpPr>
        <p:spPr>
          <a:xfrm>
            <a:off x="2854888" y="1283723"/>
            <a:ext cx="3241112" cy="777008"/>
          </a:xfrm>
          <a:prstGeom prst="rect">
            <a:avLst/>
          </a:prstGeom>
        </p:spPr>
        <p:txBody>
          <a:bodyPr wrap="square">
            <a:spAutoFit/>
          </a:bodyPr>
          <a:lstStyle/>
          <a:p>
            <a:pPr algn="just">
              <a:lnSpc>
                <a:spcPct val="130000"/>
              </a:lnSpc>
            </a:pPr>
            <a:r>
              <a:rPr lang="zh-CN" altLang="en-US" dirty="0">
                <a:solidFill>
                  <a:schemeClr val="tx1">
                    <a:lumMod val="75000"/>
                    <a:lumOff val="25000"/>
                  </a:schemeClr>
                </a:solidFill>
                <a:cs typeface="+mn-ea"/>
                <a:sym typeface="+mn-lt"/>
              </a:rPr>
              <a:t>标题数字等都可以通过点击和重新输入进行更改。</a:t>
            </a:r>
          </a:p>
        </p:txBody>
      </p:sp>
      <p:sp>
        <p:nvSpPr>
          <p:cNvPr id="17" name="矩形 16">
            <a:extLst>
              <a:ext uri="{FF2B5EF4-FFF2-40B4-BE49-F238E27FC236}">
                <a16:creationId xmlns:a16="http://schemas.microsoft.com/office/drawing/2014/main" id="{41D9531E-C372-443A-A6F3-882ECE02FC55}"/>
              </a:ext>
            </a:extLst>
          </p:cNvPr>
          <p:cNvSpPr/>
          <p:nvPr/>
        </p:nvSpPr>
        <p:spPr>
          <a:xfrm>
            <a:off x="8264933" y="1283723"/>
            <a:ext cx="3241112" cy="1137106"/>
          </a:xfrm>
          <a:prstGeom prst="rect">
            <a:avLst/>
          </a:prstGeom>
        </p:spPr>
        <p:txBody>
          <a:bodyPr wrap="square">
            <a:spAutoFit/>
          </a:bodyPr>
          <a:lstStyle/>
          <a:p>
            <a:pPr algn="just">
              <a:lnSpc>
                <a:spcPct val="130000"/>
              </a:lnSpc>
            </a:pPr>
            <a:r>
              <a:rPr lang="zh-CN" altLang="en-US" dirty="0">
                <a:solidFill>
                  <a:schemeClr val="tx1">
                    <a:lumMod val="75000"/>
                    <a:lumOff val="25000"/>
                  </a:schemeClr>
                </a:solidFill>
                <a:cs typeface="+mn-ea"/>
                <a:sym typeface="+mn-lt"/>
              </a:rPr>
              <a:t>标题数字等都可以通过点击和重新输入进行更改。</a:t>
            </a:r>
          </a:p>
          <a:p>
            <a:pPr algn="just">
              <a:lnSpc>
                <a:spcPct val="130000"/>
              </a:lnSpc>
            </a:pPr>
            <a:endParaRPr lang="zh-CN" altLang="en-US" dirty="0">
              <a:solidFill>
                <a:schemeClr val="tx1">
                  <a:lumMod val="75000"/>
                  <a:lumOff val="25000"/>
                </a:schemeClr>
              </a:solidFill>
              <a:cs typeface="+mn-ea"/>
              <a:sym typeface="+mn-lt"/>
            </a:endParaRPr>
          </a:p>
        </p:txBody>
      </p:sp>
      <p:sp>
        <p:nvSpPr>
          <p:cNvPr id="18" name="文本框 17">
            <a:extLst>
              <a:ext uri="{FF2B5EF4-FFF2-40B4-BE49-F238E27FC236}">
                <a16:creationId xmlns:a16="http://schemas.microsoft.com/office/drawing/2014/main" id="{A80368B5-91F5-4B8C-906B-EE43EC97F02C}"/>
              </a:ext>
            </a:extLst>
          </p:cNvPr>
          <p:cNvSpPr txBox="1"/>
          <p:nvPr/>
        </p:nvSpPr>
        <p:spPr>
          <a:xfrm>
            <a:off x="6471302" y="3077133"/>
            <a:ext cx="2003349" cy="580415"/>
          </a:xfrm>
          <a:prstGeom prst="rect">
            <a:avLst/>
          </a:prstGeom>
          <a:noFill/>
        </p:spPr>
        <p:txBody>
          <a:bodyPr wrap="square" rtlCol="0">
            <a:spAutoFit/>
          </a:bodyPr>
          <a:lstStyle/>
          <a:p>
            <a:pPr algn="ctr">
              <a:lnSpc>
                <a:spcPct val="150000"/>
              </a:lnSpc>
            </a:pPr>
            <a:r>
              <a:rPr lang="zh-CN" altLang="en-US" sz="2400" b="1" spc="300" dirty="0">
                <a:solidFill>
                  <a:schemeClr val="accent1"/>
                </a:solidFill>
                <a:cs typeface="+mn-ea"/>
                <a:sym typeface="+mn-lt"/>
              </a:rPr>
              <a:t>你的标题</a:t>
            </a:r>
          </a:p>
        </p:txBody>
      </p:sp>
      <p:sp>
        <p:nvSpPr>
          <p:cNvPr id="19" name="文本框 18">
            <a:extLst>
              <a:ext uri="{FF2B5EF4-FFF2-40B4-BE49-F238E27FC236}">
                <a16:creationId xmlns:a16="http://schemas.microsoft.com/office/drawing/2014/main" id="{73B7F84D-0DEC-446F-B6BB-98D091500BF2}"/>
              </a:ext>
            </a:extLst>
          </p:cNvPr>
          <p:cNvSpPr txBox="1"/>
          <p:nvPr/>
        </p:nvSpPr>
        <p:spPr>
          <a:xfrm>
            <a:off x="3717348" y="3077133"/>
            <a:ext cx="2003349" cy="580415"/>
          </a:xfrm>
          <a:prstGeom prst="rect">
            <a:avLst/>
          </a:prstGeom>
          <a:noFill/>
        </p:spPr>
        <p:txBody>
          <a:bodyPr wrap="square" rtlCol="0">
            <a:spAutoFit/>
          </a:bodyPr>
          <a:lstStyle/>
          <a:p>
            <a:pPr algn="ctr">
              <a:lnSpc>
                <a:spcPct val="150000"/>
              </a:lnSpc>
            </a:pPr>
            <a:r>
              <a:rPr lang="zh-CN" altLang="en-US" sz="2400" b="1" spc="300" dirty="0">
                <a:solidFill>
                  <a:schemeClr val="bg1"/>
                </a:solidFill>
                <a:cs typeface="+mn-ea"/>
                <a:sym typeface="+mn-lt"/>
              </a:rPr>
              <a:t>你的标题</a:t>
            </a:r>
          </a:p>
        </p:txBody>
      </p:sp>
      <p:sp>
        <p:nvSpPr>
          <p:cNvPr id="20" name="文本框 19">
            <a:extLst>
              <a:ext uri="{FF2B5EF4-FFF2-40B4-BE49-F238E27FC236}">
                <a16:creationId xmlns:a16="http://schemas.microsoft.com/office/drawing/2014/main" id="{617FDF8B-0B9D-4583-81BB-A3BC82BCF439}"/>
              </a:ext>
            </a:extLst>
          </p:cNvPr>
          <p:cNvSpPr txBox="1"/>
          <p:nvPr/>
        </p:nvSpPr>
        <p:spPr>
          <a:xfrm>
            <a:off x="9225256" y="3077133"/>
            <a:ext cx="2003349" cy="580415"/>
          </a:xfrm>
          <a:prstGeom prst="rect">
            <a:avLst/>
          </a:prstGeom>
          <a:noFill/>
        </p:spPr>
        <p:txBody>
          <a:bodyPr wrap="square" rtlCol="0">
            <a:spAutoFit/>
          </a:bodyPr>
          <a:lstStyle/>
          <a:p>
            <a:pPr algn="ctr">
              <a:lnSpc>
                <a:spcPct val="150000"/>
              </a:lnSpc>
            </a:pPr>
            <a:r>
              <a:rPr lang="zh-CN" altLang="en-US" sz="2400" b="1" spc="300" dirty="0">
                <a:solidFill>
                  <a:schemeClr val="bg1"/>
                </a:solidFill>
                <a:cs typeface="+mn-ea"/>
                <a:sym typeface="+mn-lt"/>
              </a:rPr>
              <a:t>你的标题</a:t>
            </a:r>
          </a:p>
        </p:txBody>
      </p:sp>
      <p:sp>
        <p:nvSpPr>
          <p:cNvPr id="21" name="矩形 20">
            <a:extLst>
              <a:ext uri="{FF2B5EF4-FFF2-40B4-BE49-F238E27FC236}">
                <a16:creationId xmlns:a16="http://schemas.microsoft.com/office/drawing/2014/main" id="{26E9C4C6-889B-4667-B90B-4D6C06BD2C99}"/>
              </a:ext>
            </a:extLst>
          </p:cNvPr>
          <p:cNvSpPr/>
          <p:nvPr/>
        </p:nvSpPr>
        <p:spPr>
          <a:xfrm flipH="1" flipV="1">
            <a:off x="2707404" y="1373791"/>
            <a:ext cx="45719" cy="991104"/>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cs typeface="+mn-ea"/>
              <a:sym typeface="+mn-lt"/>
            </a:endParaRPr>
          </a:p>
        </p:txBody>
      </p:sp>
      <p:sp>
        <p:nvSpPr>
          <p:cNvPr id="22" name="矩形 21">
            <a:extLst>
              <a:ext uri="{FF2B5EF4-FFF2-40B4-BE49-F238E27FC236}">
                <a16:creationId xmlns:a16="http://schemas.microsoft.com/office/drawing/2014/main" id="{F59DFCDC-BD56-4DB9-9FA9-FFE3FD65BA6E}"/>
              </a:ext>
            </a:extLst>
          </p:cNvPr>
          <p:cNvSpPr/>
          <p:nvPr/>
        </p:nvSpPr>
        <p:spPr>
          <a:xfrm flipH="1" flipV="1">
            <a:off x="8134810" y="1373791"/>
            <a:ext cx="45719" cy="991104"/>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cs typeface="+mn-ea"/>
              <a:sym typeface="+mn-lt"/>
            </a:endParaRPr>
          </a:p>
        </p:txBody>
      </p:sp>
      <p:sp>
        <p:nvSpPr>
          <p:cNvPr id="23" name="矩形 22">
            <a:extLst>
              <a:ext uri="{FF2B5EF4-FFF2-40B4-BE49-F238E27FC236}">
                <a16:creationId xmlns:a16="http://schemas.microsoft.com/office/drawing/2014/main" id="{BE6818D3-FBF3-4CDE-8E2A-D9C13797553D}"/>
              </a:ext>
            </a:extLst>
          </p:cNvPr>
          <p:cNvSpPr/>
          <p:nvPr/>
        </p:nvSpPr>
        <p:spPr>
          <a:xfrm flipH="1" flipV="1">
            <a:off x="5988767" y="4653018"/>
            <a:ext cx="45719" cy="991104"/>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cs typeface="+mn-ea"/>
              <a:sym typeface="+mn-lt"/>
            </a:endParaRPr>
          </a:p>
        </p:txBody>
      </p:sp>
      <p:sp>
        <p:nvSpPr>
          <p:cNvPr id="24" name="矩形 23">
            <a:extLst>
              <a:ext uri="{FF2B5EF4-FFF2-40B4-BE49-F238E27FC236}">
                <a16:creationId xmlns:a16="http://schemas.microsoft.com/office/drawing/2014/main" id="{A86F1E63-1FD6-406B-A50F-F15001ACD960}"/>
              </a:ext>
            </a:extLst>
          </p:cNvPr>
          <p:cNvSpPr/>
          <p:nvPr/>
        </p:nvSpPr>
        <p:spPr>
          <a:xfrm flipH="1" flipV="1">
            <a:off x="695907" y="4653018"/>
            <a:ext cx="45719" cy="991104"/>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cs typeface="+mn-ea"/>
              <a:sym typeface="+mn-lt"/>
            </a:endParaRPr>
          </a:p>
        </p:txBody>
      </p:sp>
      <p:sp>
        <p:nvSpPr>
          <p:cNvPr id="32" name="箭头: 虚尾 31">
            <a:extLst>
              <a:ext uri="{FF2B5EF4-FFF2-40B4-BE49-F238E27FC236}">
                <a16:creationId xmlns:a16="http://schemas.microsoft.com/office/drawing/2014/main" id="{5D6F5565-F704-46C3-B6E3-1061F80478C8}"/>
              </a:ext>
            </a:extLst>
          </p:cNvPr>
          <p:cNvSpPr/>
          <p:nvPr/>
        </p:nvSpPr>
        <p:spPr>
          <a:xfrm>
            <a:off x="3057832" y="3264310"/>
            <a:ext cx="659516" cy="344078"/>
          </a:xfrm>
          <a:prstGeom prst="stripedRightArrow">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cs typeface="+mn-ea"/>
              <a:sym typeface="+mn-lt"/>
            </a:endParaRPr>
          </a:p>
        </p:txBody>
      </p:sp>
      <p:sp>
        <p:nvSpPr>
          <p:cNvPr id="33" name="箭头: 虚尾 32">
            <a:extLst>
              <a:ext uri="{FF2B5EF4-FFF2-40B4-BE49-F238E27FC236}">
                <a16:creationId xmlns:a16="http://schemas.microsoft.com/office/drawing/2014/main" id="{705E90F2-EED0-430C-ADCF-6C5D44CFFF86}"/>
              </a:ext>
            </a:extLst>
          </p:cNvPr>
          <p:cNvSpPr/>
          <p:nvPr/>
        </p:nvSpPr>
        <p:spPr>
          <a:xfrm>
            <a:off x="5793044" y="3264310"/>
            <a:ext cx="659516" cy="344078"/>
          </a:xfrm>
          <a:prstGeom prst="stripedRightArrow">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cs typeface="+mn-ea"/>
              <a:sym typeface="+mn-lt"/>
            </a:endParaRPr>
          </a:p>
        </p:txBody>
      </p:sp>
      <p:sp>
        <p:nvSpPr>
          <p:cNvPr id="34" name="箭头: 虚尾 33">
            <a:extLst>
              <a:ext uri="{FF2B5EF4-FFF2-40B4-BE49-F238E27FC236}">
                <a16:creationId xmlns:a16="http://schemas.microsoft.com/office/drawing/2014/main" id="{E3A4D558-E16E-4C93-96DE-B4C0AB319DF6}"/>
              </a:ext>
            </a:extLst>
          </p:cNvPr>
          <p:cNvSpPr/>
          <p:nvPr/>
        </p:nvSpPr>
        <p:spPr>
          <a:xfrm>
            <a:off x="8579092" y="3264310"/>
            <a:ext cx="659516" cy="344078"/>
          </a:xfrm>
          <a:prstGeom prst="stripedRightArrow">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cs typeface="+mn-ea"/>
              <a:sym typeface="+mn-lt"/>
            </a:endParaRPr>
          </a:p>
        </p:txBody>
      </p:sp>
      <p:pic>
        <p:nvPicPr>
          <p:cNvPr id="27" name="图片 26">
            <a:hlinkClick r:id="rId2"/>
            <a:extLst>
              <a:ext uri="{FF2B5EF4-FFF2-40B4-BE49-F238E27FC236}">
                <a16:creationId xmlns:a16="http://schemas.microsoft.com/office/drawing/2014/main" id="{9F140E49-81B8-4DD9-887F-E04315E65A43}"/>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999319" y="6583803"/>
            <a:ext cx="1497356" cy="197651"/>
          </a:xfrm>
          <a:prstGeom prst="rect">
            <a:avLst/>
          </a:prstGeom>
        </p:spPr>
      </p:pic>
    </p:spTree>
    <p:extLst>
      <p:ext uri="{BB962C8B-B14F-4D97-AF65-F5344CB8AC3E}">
        <p14:creationId xmlns:p14="http://schemas.microsoft.com/office/powerpoint/2010/main" val="1863267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箭头: 五边形 23">
            <a:extLst>
              <a:ext uri="{FF2B5EF4-FFF2-40B4-BE49-F238E27FC236}">
                <a16:creationId xmlns:a16="http://schemas.microsoft.com/office/drawing/2014/main" id="{70E3B271-E358-481E-92D0-4EEB8EE501D6}"/>
              </a:ext>
            </a:extLst>
          </p:cNvPr>
          <p:cNvSpPr/>
          <p:nvPr/>
        </p:nvSpPr>
        <p:spPr>
          <a:xfrm rot="16200000">
            <a:off x="860622" y="4970905"/>
            <a:ext cx="2807867" cy="513364"/>
          </a:xfrm>
          <a:prstGeom prst="homePlate">
            <a:avLst>
              <a:gd name="adj" fmla="val 91561"/>
            </a:avLst>
          </a:prstGeom>
          <a:gradFill flip="none" rotWithShape="1">
            <a:gsLst>
              <a:gs pos="15000">
                <a:schemeClr val="accent1">
                  <a:alpha val="0"/>
                </a:schemeClr>
              </a:gs>
              <a:gs pos="100000">
                <a:srgbClr val="2D93EF"/>
              </a:gs>
            </a:gsLst>
            <a:lin ang="0" scaled="1"/>
            <a:tileRect/>
          </a:gradFill>
          <a:ln>
            <a:noFill/>
          </a:ln>
          <a:effectLst>
            <a:outerShdw blurRad="254000" sx="96000" sy="96000" algn="ctr" rotWithShape="0">
              <a:schemeClr val="accent2">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cs typeface="+mn-ea"/>
              <a:sym typeface="+mn-lt"/>
            </a:endParaRPr>
          </a:p>
        </p:txBody>
      </p:sp>
      <p:sp>
        <p:nvSpPr>
          <p:cNvPr id="25" name="箭头: 五边形 24">
            <a:extLst>
              <a:ext uri="{FF2B5EF4-FFF2-40B4-BE49-F238E27FC236}">
                <a16:creationId xmlns:a16="http://schemas.microsoft.com/office/drawing/2014/main" id="{D305D7BF-177C-4F34-9905-4E928A46298D}"/>
              </a:ext>
            </a:extLst>
          </p:cNvPr>
          <p:cNvSpPr/>
          <p:nvPr/>
        </p:nvSpPr>
        <p:spPr>
          <a:xfrm rot="16200000">
            <a:off x="4692067" y="4445582"/>
            <a:ext cx="2807867" cy="513364"/>
          </a:xfrm>
          <a:prstGeom prst="homePlate">
            <a:avLst>
              <a:gd name="adj" fmla="val 91561"/>
            </a:avLst>
          </a:prstGeom>
          <a:gradFill flip="none" rotWithShape="1">
            <a:gsLst>
              <a:gs pos="15000">
                <a:schemeClr val="accent1">
                  <a:alpha val="0"/>
                </a:schemeClr>
              </a:gs>
              <a:gs pos="100000">
                <a:srgbClr val="2D93EF"/>
              </a:gs>
            </a:gsLst>
            <a:lin ang="0" scaled="1"/>
            <a:tileRect/>
          </a:gradFill>
          <a:ln>
            <a:noFill/>
          </a:ln>
          <a:effectLst>
            <a:outerShdw blurRad="254000" sx="96000" sy="96000" algn="ctr" rotWithShape="0">
              <a:schemeClr val="accent2">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cs typeface="+mn-ea"/>
              <a:sym typeface="+mn-lt"/>
            </a:endParaRPr>
          </a:p>
        </p:txBody>
      </p:sp>
      <p:sp>
        <p:nvSpPr>
          <p:cNvPr id="26" name="箭头: 五边形 25">
            <a:extLst>
              <a:ext uri="{FF2B5EF4-FFF2-40B4-BE49-F238E27FC236}">
                <a16:creationId xmlns:a16="http://schemas.microsoft.com/office/drawing/2014/main" id="{A88EF959-BA4E-4F72-B38D-C3C38B1B46DF}"/>
              </a:ext>
            </a:extLst>
          </p:cNvPr>
          <p:cNvSpPr/>
          <p:nvPr/>
        </p:nvSpPr>
        <p:spPr>
          <a:xfrm rot="16200000">
            <a:off x="8472186" y="4970907"/>
            <a:ext cx="2807867" cy="513364"/>
          </a:xfrm>
          <a:prstGeom prst="homePlate">
            <a:avLst>
              <a:gd name="adj" fmla="val 91561"/>
            </a:avLst>
          </a:prstGeom>
          <a:gradFill flip="none" rotWithShape="1">
            <a:gsLst>
              <a:gs pos="15000">
                <a:schemeClr val="accent1">
                  <a:alpha val="0"/>
                </a:schemeClr>
              </a:gs>
              <a:gs pos="100000">
                <a:srgbClr val="2D93EF"/>
              </a:gs>
            </a:gsLst>
            <a:lin ang="0" scaled="1"/>
            <a:tileRect/>
          </a:gradFill>
          <a:ln>
            <a:noFill/>
          </a:ln>
          <a:effectLst>
            <a:outerShdw blurRad="254000" sx="96000" sy="96000" algn="ctr" rotWithShape="0">
              <a:schemeClr val="accent2">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cs typeface="+mn-ea"/>
              <a:sym typeface="+mn-lt"/>
            </a:endParaRPr>
          </a:p>
        </p:txBody>
      </p:sp>
      <p:sp>
        <p:nvSpPr>
          <p:cNvPr id="2" name="文本占位符 1">
            <a:extLst>
              <a:ext uri="{FF2B5EF4-FFF2-40B4-BE49-F238E27FC236}">
                <a16:creationId xmlns:a16="http://schemas.microsoft.com/office/drawing/2014/main" id="{2406BD35-E850-40A0-A5E1-4D0A5AA0A2CA}"/>
              </a:ext>
            </a:extLst>
          </p:cNvPr>
          <p:cNvSpPr>
            <a:spLocks noGrp="1"/>
          </p:cNvSpPr>
          <p:nvPr>
            <p:ph type="body" sz="quarter" idx="10"/>
          </p:nvPr>
        </p:nvSpPr>
        <p:spPr/>
        <p:txBody>
          <a:bodyPr/>
          <a:lstStyle/>
          <a:p>
            <a:r>
              <a:rPr lang="zh-CN" altLang="en-US" dirty="0">
                <a:cs typeface="+mn-ea"/>
                <a:sym typeface="+mn-lt"/>
              </a:rPr>
              <a:t>四段内容</a:t>
            </a:r>
            <a:r>
              <a:rPr lang="en-US" altLang="zh-CN" dirty="0">
                <a:cs typeface="+mn-ea"/>
                <a:sym typeface="+mn-lt"/>
              </a:rPr>
              <a:t>-</a:t>
            </a:r>
            <a:r>
              <a:rPr lang="zh-CN" altLang="en-US" dirty="0">
                <a:cs typeface="+mn-ea"/>
                <a:sym typeface="+mn-lt"/>
              </a:rPr>
              <a:t>总分</a:t>
            </a:r>
          </a:p>
        </p:txBody>
      </p:sp>
      <p:sp>
        <p:nvSpPr>
          <p:cNvPr id="16" name="任意多边形: 形状 15">
            <a:extLst>
              <a:ext uri="{FF2B5EF4-FFF2-40B4-BE49-F238E27FC236}">
                <a16:creationId xmlns:a16="http://schemas.microsoft.com/office/drawing/2014/main" id="{6603E61C-F34D-45B6-93B3-F546BD4CA04F}"/>
              </a:ext>
            </a:extLst>
          </p:cNvPr>
          <p:cNvSpPr/>
          <p:nvPr/>
        </p:nvSpPr>
        <p:spPr>
          <a:xfrm>
            <a:off x="1770927" y="4363655"/>
            <a:ext cx="8650146" cy="2152891"/>
          </a:xfrm>
          <a:custGeom>
            <a:avLst/>
            <a:gdLst>
              <a:gd name="connsiteX0" fmla="*/ 4039586 w 8079172"/>
              <a:gd name="connsiteY0" fmla="*/ 0 h 2249398"/>
              <a:gd name="connsiteX1" fmla="*/ 8056339 w 8079172"/>
              <a:gd name="connsiteY1" fmla="*/ 2151096 h 2249398"/>
              <a:gd name="connsiteX2" fmla="*/ 8079172 w 8079172"/>
              <a:gd name="connsiteY2" fmla="*/ 2249398 h 2249398"/>
              <a:gd name="connsiteX3" fmla="*/ 0 w 8079172"/>
              <a:gd name="connsiteY3" fmla="*/ 2249398 h 2249398"/>
              <a:gd name="connsiteX4" fmla="*/ 22833 w 8079172"/>
              <a:gd name="connsiteY4" fmla="*/ 2151096 h 2249398"/>
              <a:gd name="connsiteX5" fmla="*/ 4039586 w 8079172"/>
              <a:gd name="connsiteY5" fmla="*/ 0 h 2249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79172" h="2249398">
                <a:moveTo>
                  <a:pt x="4039586" y="0"/>
                </a:moveTo>
                <a:cubicBezTo>
                  <a:pt x="6020933" y="0"/>
                  <a:pt x="7674025" y="923468"/>
                  <a:pt x="8056339" y="2151096"/>
                </a:cubicBezTo>
                <a:lnTo>
                  <a:pt x="8079172" y="2249398"/>
                </a:lnTo>
                <a:lnTo>
                  <a:pt x="0" y="2249398"/>
                </a:lnTo>
                <a:lnTo>
                  <a:pt x="22833" y="2151096"/>
                </a:lnTo>
                <a:cubicBezTo>
                  <a:pt x="405147" y="923468"/>
                  <a:pt x="2058240" y="0"/>
                  <a:pt x="4039586" y="0"/>
                </a:cubicBezTo>
                <a:close/>
              </a:path>
            </a:pathLst>
          </a:custGeom>
          <a:solidFill>
            <a:schemeClr val="bg1"/>
          </a:solidFill>
          <a:ln>
            <a:noFill/>
          </a:ln>
          <a:effectLst>
            <a:outerShdw blurRad="254000" sx="96000" sy="96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cs typeface="+mn-ea"/>
              <a:sym typeface="+mn-lt"/>
            </a:endParaRPr>
          </a:p>
        </p:txBody>
      </p:sp>
      <p:sp>
        <p:nvSpPr>
          <p:cNvPr id="17" name="文本框 16">
            <a:extLst>
              <a:ext uri="{FF2B5EF4-FFF2-40B4-BE49-F238E27FC236}">
                <a16:creationId xmlns:a16="http://schemas.microsoft.com/office/drawing/2014/main" id="{7A2B8479-61CC-4A40-84E5-5FCFF2BB9B29}"/>
              </a:ext>
            </a:extLst>
          </p:cNvPr>
          <p:cNvSpPr txBox="1"/>
          <p:nvPr/>
        </p:nvSpPr>
        <p:spPr>
          <a:xfrm>
            <a:off x="1262880" y="1378988"/>
            <a:ext cx="2003349" cy="580415"/>
          </a:xfrm>
          <a:prstGeom prst="rect">
            <a:avLst/>
          </a:prstGeom>
          <a:noFill/>
        </p:spPr>
        <p:txBody>
          <a:bodyPr wrap="square" rtlCol="0">
            <a:spAutoFit/>
          </a:bodyPr>
          <a:lstStyle/>
          <a:p>
            <a:pPr algn="ctr">
              <a:lnSpc>
                <a:spcPct val="150000"/>
              </a:lnSpc>
            </a:pPr>
            <a:r>
              <a:rPr lang="zh-CN" altLang="en-US" sz="2400" b="1" spc="300" dirty="0">
                <a:solidFill>
                  <a:schemeClr val="accent1"/>
                </a:solidFill>
                <a:cs typeface="+mn-ea"/>
                <a:sym typeface="+mn-lt"/>
              </a:rPr>
              <a:t>你的标题</a:t>
            </a:r>
          </a:p>
        </p:txBody>
      </p:sp>
      <p:sp>
        <p:nvSpPr>
          <p:cNvPr id="18" name="矩形 17">
            <a:extLst>
              <a:ext uri="{FF2B5EF4-FFF2-40B4-BE49-F238E27FC236}">
                <a16:creationId xmlns:a16="http://schemas.microsoft.com/office/drawing/2014/main" id="{F4FE475B-AE25-40DC-9950-B8792B560CAF}"/>
              </a:ext>
            </a:extLst>
          </p:cNvPr>
          <p:cNvSpPr/>
          <p:nvPr/>
        </p:nvSpPr>
        <p:spPr>
          <a:xfrm>
            <a:off x="695325" y="2119174"/>
            <a:ext cx="3241112" cy="1135183"/>
          </a:xfrm>
          <a:prstGeom prst="rect">
            <a:avLst/>
          </a:prstGeom>
        </p:spPr>
        <p:txBody>
          <a:bodyPr wrap="square">
            <a:spAutoFit/>
          </a:bodyPr>
          <a:lstStyle/>
          <a:p>
            <a:pPr algn="just">
              <a:lnSpc>
                <a:spcPct val="130000"/>
              </a:lnSpc>
            </a:pPr>
            <a:r>
              <a:rPr lang="zh-CN" altLang="en-US" dirty="0">
                <a:solidFill>
                  <a:schemeClr val="tx1">
                    <a:lumMod val="75000"/>
                    <a:lumOff val="25000"/>
                  </a:schemeClr>
                </a:solidFill>
                <a:cs typeface="+mn-ea"/>
                <a:sym typeface="+mn-lt"/>
              </a:rPr>
              <a:t>标题数字等都可以通过点击和重新输入进行更改。建议正文字号为</a:t>
            </a:r>
            <a:r>
              <a:rPr lang="en-US" altLang="zh-CN" dirty="0">
                <a:solidFill>
                  <a:schemeClr val="tx1">
                    <a:lumMod val="75000"/>
                    <a:lumOff val="25000"/>
                  </a:schemeClr>
                </a:solidFill>
                <a:cs typeface="+mn-ea"/>
                <a:sym typeface="+mn-lt"/>
              </a:rPr>
              <a:t>18</a:t>
            </a:r>
            <a:r>
              <a:rPr lang="zh-CN" altLang="en-US" dirty="0">
                <a:solidFill>
                  <a:schemeClr val="tx1">
                    <a:lumMod val="75000"/>
                    <a:lumOff val="25000"/>
                  </a:schemeClr>
                </a:solidFill>
                <a:cs typeface="+mn-ea"/>
                <a:sym typeface="+mn-lt"/>
              </a:rPr>
              <a:t>号。</a:t>
            </a:r>
          </a:p>
        </p:txBody>
      </p:sp>
      <p:sp>
        <p:nvSpPr>
          <p:cNvPr id="19" name="文本框 18">
            <a:extLst>
              <a:ext uri="{FF2B5EF4-FFF2-40B4-BE49-F238E27FC236}">
                <a16:creationId xmlns:a16="http://schemas.microsoft.com/office/drawing/2014/main" id="{09693FCA-201C-425D-8940-AF6A77680806}"/>
              </a:ext>
            </a:extLst>
          </p:cNvPr>
          <p:cNvSpPr txBox="1"/>
          <p:nvPr/>
        </p:nvSpPr>
        <p:spPr>
          <a:xfrm>
            <a:off x="5094325" y="1378988"/>
            <a:ext cx="2003349" cy="580415"/>
          </a:xfrm>
          <a:prstGeom prst="rect">
            <a:avLst/>
          </a:prstGeom>
          <a:noFill/>
        </p:spPr>
        <p:txBody>
          <a:bodyPr wrap="square" rtlCol="0">
            <a:spAutoFit/>
          </a:bodyPr>
          <a:lstStyle/>
          <a:p>
            <a:pPr algn="ctr">
              <a:lnSpc>
                <a:spcPct val="150000"/>
              </a:lnSpc>
            </a:pPr>
            <a:r>
              <a:rPr lang="zh-CN" altLang="en-US" sz="2400" b="1" spc="300" dirty="0">
                <a:solidFill>
                  <a:schemeClr val="accent1"/>
                </a:solidFill>
                <a:cs typeface="+mn-ea"/>
                <a:sym typeface="+mn-lt"/>
              </a:rPr>
              <a:t>你的标题</a:t>
            </a:r>
          </a:p>
        </p:txBody>
      </p:sp>
      <p:sp>
        <p:nvSpPr>
          <p:cNvPr id="20" name="矩形 19">
            <a:extLst>
              <a:ext uri="{FF2B5EF4-FFF2-40B4-BE49-F238E27FC236}">
                <a16:creationId xmlns:a16="http://schemas.microsoft.com/office/drawing/2014/main" id="{D6370EBB-01B8-4649-8EB3-B00656DB9F46}"/>
              </a:ext>
            </a:extLst>
          </p:cNvPr>
          <p:cNvSpPr/>
          <p:nvPr/>
        </p:nvSpPr>
        <p:spPr>
          <a:xfrm>
            <a:off x="4424117" y="2119174"/>
            <a:ext cx="3241112" cy="1137106"/>
          </a:xfrm>
          <a:prstGeom prst="rect">
            <a:avLst/>
          </a:prstGeom>
        </p:spPr>
        <p:txBody>
          <a:bodyPr wrap="square">
            <a:spAutoFit/>
          </a:bodyPr>
          <a:lstStyle/>
          <a:p>
            <a:pPr algn="just">
              <a:lnSpc>
                <a:spcPct val="130000"/>
              </a:lnSpc>
            </a:pPr>
            <a:r>
              <a:rPr lang="zh-CN" altLang="en-US" dirty="0">
                <a:solidFill>
                  <a:schemeClr val="tx1">
                    <a:lumMod val="75000"/>
                    <a:lumOff val="25000"/>
                  </a:schemeClr>
                </a:solidFill>
                <a:cs typeface="+mn-ea"/>
                <a:sym typeface="+mn-lt"/>
              </a:rPr>
              <a:t>标题数字等都可以通过点击和重新输入进行更改。建议正文字号为</a:t>
            </a:r>
            <a:r>
              <a:rPr lang="en-US" altLang="zh-CN" dirty="0">
                <a:solidFill>
                  <a:schemeClr val="tx1">
                    <a:lumMod val="75000"/>
                    <a:lumOff val="25000"/>
                  </a:schemeClr>
                </a:solidFill>
                <a:cs typeface="+mn-ea"/>
                <a:sym typeface="+mn-lt"/>
              </a:rPr>
              <a:t>18</a:t>
            </a:r>
            <a:r>
              <a:rPr lang="zh-CN" altLang="en-US" dirty="0">
                <a:solidFill>
                  <a:schemeClr val="tx1">
                    <a:lumMod val="75000"/>
                    <a:lumOff val="25000"/>
                  </a:schemeClr>
                </a:solidFill>
                <a:cs typeface="+mn-ea"/>
                <a:sym typeface="+mn-lt"/>
              </a:rPr>
              <a:t>号。</a:t>
            </a:r>
          </a:p>
        </p:txBody>
      </p:sp>
      <p:sp>
        <p:nvSpPr>
          <p:cNvPr id="21" name="文本框 20">
            <a:extLst>
              <a:ext uri="{FF2B5EF4-FFF2-40B4-BE49-F238E27FC236}">
                <a16:creationId xmlns:a16="http://schemas.microsoft.com/office/drawing/2014/main" id="{E91B6727-CD57-4E4C-A5FD-311C9EED5A3E}"/>
              </a:ext>
            </a:extLst>
          </p:cNvPr>
          <p:cNvSpPr txBox="1"/>
          <p:nvPr/>
        </p:nvSpPr>
        <p:spPr>
          <a:xfrm>
            <a:off x="8874444" y="1378988"/>
            <a:ext cx="2003349" cy="580415"/>
          </a:xfrm>
          <a:prstGeom prst="rect">
            <a:avLst/>
          </a:prstGeom>
          <a:noFill/>
        </p:spPr>
        <p:txBody>
          <a:bodyPr wrap="square" rtlCol="0">
            <a:spAutoFit/>
          </a:bodyPr>
          <a:lstStyle/>
          <a:p>
            <a:pPr algn="ctr">
              <a:lnSpc>
                <a:spcPct val="150000"/>
              </a:lnSpc>
            </a:pPr>
            <a:r>
              <a:rPr lang="zh-CN" altLang="en-US" sz="2400" b="1" spc="300" dirty="0">
                <a:solidFill>
                  <a:schemeClr val="accent1"/>
                </a:solidFill>
                <a:cs typeface="+mn-ea"/>
                <a:sym typeface="+mn-lt"/>
              </a:rPr>
              <a:t>你的标题</a:t>
            </a:r>
          </a:p>
        </p:txBody>
      </p:sp>
      <p:sp>
        <p:nvSpPr>
          <p:cNvPr id="22" name="矩形 21">
            <a:extLst>
              <a:ext uri="{FF2B5EF4-FFF2-40B4-BE49-F238E27FC236}">
                <a16:creationId xmlns:a16="http://schemas.microsoft.com/office/drawing/2014/main" id="{22199EC1-9224-4854-847C-E1BAB3ADE6BD}"/>
              </a:ext>
            </a:extLst>
          </p:cNvPr>
          <p:cNvSpPr/>
          <p:nvPr/>
        </p:nvSpPr>
        <p:spPr>
          <a:xfrm>
            <a:off x="8255563" y="2119174"/>
            <a:ext cx="3241112" cy="1137106"/>
          </a:xfrm>
          <a:prstGeom prst="rect">
            <a:avLst/>
          </a:prstGeom>
        </p:spPr>
        <p:txBody>
          <a:bodyPr wrap="square">
            <a:spAutoFit/>
          </a:bodyPr>
          <a:lstStyle/>
          <a:p>
            <a:pPr algn="just">
              <a:lnSpc>
                <a:spcPct val="130000"/>
              </a:lnSpc>
            </a:pPr>
            <a:r>
              <a:rPr lang="zh-CN" altLang="en-US" dirty="0">
                <a:solidFill>
                  <a:schemeClr val="tx1">
                    <a:lumMod val="75000"/>
                    <a:lumOff val="25000"/>
                  </a:schemeClr>
                </a:solidFill>
                <a:cs typeface="+mn-ea"/>
                <a:sym typeface="+mn-lt"/>
              </a:rPr>
              <a:t>标题数字等都可以通过点击和重新输入进行更改。建议正文字号为</a:t>
            </a:r>
            <a:r>
              <a:rPr lang="en-US" altLang="zh-CN" dirty="0">
                <a:solidFill>
                  <a:schemeClr val="tx1">
                    <a:lumMod val="75000"/>
                    <a:lumOff val="25000"/>
                  </a:schemeClr>
                </a:solidFill>
                <a:cs typeface="+mn-ea"/>
                <a:sym typeface="+mn-lt"/>
              </a:rPr>
              <a:t>18</a:t>
            </a:r>
            <a:r>
              <a:rPr lang="zh-CN" altLang="en-US" dirty="0">
                <a:solidFill>
                  <a:schemeClr val="tx1">
                    <a:lumMod val="75000"/>
                    <a:lumOff val="25000"/>
                  </a:schemeClr>
                </a:solidFill>
                <a:cs typeface="+mn-ea"/>
                <a:sym typeface="+mn-lt"/>
              </a:rPr>
              <a:t>号。</a:t>
            </a:r>
          </a:p>
        </p:txBody>
      </p:sp>
      <p:sp>
        <p:nvSpPr>
          <p:cNvPr id="28" name="矩形 27">
            <a:extLst>
              <a:ext uri="{FF2B5EF4-FFF2-40B4-BE49-F238E27FC236}">
                <a16:creationId xmlns:a16="http://schemas.microsoft.com/office/drawing/2014/main" id="{8E501932-2EF0-4E43-AC1D-B8954E40D5EF}"/>
              </a:ext>
            </a:extLst>
          </p:cNvPr>
          <p:cNvSpPr/>
          <p:nvPr/>
        </p:nvSpPr>
        <p:spPr>
          <a:xfrm>
            <a:off x="3695945" y="5090508"/>
            <a:ext cx="4820429" cy="777008"/>
          </a:xfrm>
          <a:prstGeom prst="rect">
            <a:avLst/>
          </a:prstGeom>
        </p:spPr>
        <p:txBody>
          <a:bodyPr wrap="square">
            <a:spAutoFit/>
          </a:bodyPr>
          <a:lstStyle/>
          <a:p>
            <a:pPr algn="just">
              <a:lnSpc>
                <a:spcPct val="130000"/>
              </a:lnSpc>
            </a:pPr>
            <a:r>
              <a:rPr lang="zh-CN" altLang="en-US" dirty="0">
                <a:solidFill>
                  <a:schemeClr val="tx1">
                    <a:lumMod val="75000"/>
                    <a:lumOff val="25000"/>
                  </a:schemeClr>
                </a:solidFill>
                <a:cs typeface="+mn-ea"/>
                <a:sym typeface="+mn-lt"/>
              </a:rPr>
              <a:t>天津工业大学是教育部与天津市共建高校，是国家首批“双一流”世界一流学科建设高校。</a:t>
            </a:r>
          </a:p>
        </p:txBody>
      </p:sp>
      <p:sp>
        <p:nvSpPr>
          <p:cNvPr id="29" name="矩形 28">
            <a:extLst>
              <a:ext uri="{FF2B5EF4-FFF2-40B4-BE49-F238E27FC236}">
                <a16:creationId xmlns:a16="http://schemas.microsoft.com/office/drawing/2014/main" id="{CF675BC7-DCD9-4C71-B05B-EC833C7DA715}"/>
              </a:ext>
            </a:extLst>
          </p:cNvPr>
          <p:cNvSpPr/>
          <p:nvPr/>
        </p:nvSpPr>
        <p:spPr>
          <a:xfrm>
            <a:off x="2056414" y="2054554"/>
            <a:ext cx="341873" cy="45719"/>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cs typeface="+mn-ea"/>
              <a:sym typeface="+mn-lt"/>
            </a:endParaRPr>
          </a:p>
        </p:txBody>
      </p:sp>
      <p:sp>
        <p:nvSpPr>
          <p:cNvPr id="30" name="矩形 29">
            <a:extLst>
              <a:ext uri="{FF2B5EF4-FFF2-40B4-BE49-F238E27FC236}">
                <a16:creationId xmlns:a16="http://schemas.microsoft.com/office/drawing/2014/main" id="{4F701309-30FE-4242-9ED6-5A745561F77B}"/>
              </a:ext>
            </a:extLst>
          </p:cNvPr>
          <p:cNvSpPr/>
          <p:nvPr/>
        </p:nvSpPr>
        <p:spPr>
          <a:xfrm>
            <a:off x="5925063" y="2054554"/>
            <a:ext cx="341873" cy="45719"/>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cs typeface="+mn-ea"/>
              <a:sym typeface="+mn-lt"/>
            </a:endParaRPr>
          </a:p>
        </p:txBody>
      </p:sp>
      <p:sp>
        <p:nvSpPr>
          <p:cNvPr id="31" name="矩形 30">
            <a:extLst>
              <a:ext uri="{FF2B5EF4-FFF2-40B4-BE49-F238E27FC236}">
                <a16:creationId xmlns:a16="http://schemas.microsoft.com/office/drawing/2014/main" id="{C365E44F-CACE-4124-8DC2-9E154F87AD99}"/>
              </a:ext>
            </a:extLst>
          </p:cNvPr>
          <p:cNvSpPr/>
          <p:nvPr/>
        </p:nvSpPr>
        <p:spPr>
          <a:xfrm>
            <a:off x="9705181" y="2054554"/>
            <a:ext cx="341873" cy="45719"/>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cs typeface="+mn-ea"/>
              <a:sym typeface="+mn-lt"/>
            </a:endParaRPr>
          </a:p>
        </p:txBody>
      </p:sp>
      <p:pic>
        <p:nvPicPr>
          <p:cNvPr id="32" name="图片 31">
            <a:hlinkClick r:id="rId2"/>
            <a:extLst>
              <a:ext uri="{FF2B5EF4-FFF2-40B4-BE49-F238E27FC236}">
                <a16:creationId xmlns:a16="http://schemas.microsoft.com/office/drawing/2014/main" id="{E31D5D37-E8C4-4A77-B2B0-8C3F1BC2B8C9}"/>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999319" y="6583803"/>
            <a:ext cx="1497356" cy="197651"/>
          </a:xfrm>
          <a:prstGeom prst="rect">
            <a:avLst/>
          </a:prstGeom>
        </p:spPr>
      </p:pic>
    </p:spTree>
    <p:extLst>
      <p:ext uri="{BB962C8B-B14F-4D97-AF65-F5344CB8AC3E}">
        <p14:creationId xmlns:p14="http://schemas.microsoft.com/office/powerpoint/2010/main" val="1997865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椭圆 7">
            <a:extLst>
              <a:ext uri="{FF2B5EF4-FFF2-40B4-BE49-F238E27FC236}">
                <a16:creationId xmlns:a16="http://schemas.microsoft.com/office/drawing/2014/main" id="{4F13A38A-362F-435C-A040-567EFABF15A3}"/>
              </a:ext>
            </a:extLst>
          </p:cNvPr>
          <p:cNvSpPr/>
          <p:nvPr/>
        </p:nvSpPr>
        <p:spPr>
          <a:xfrm>
            <a:off x="4317357" y="1754267"/>
            <a:ext cx="3557286" cy="3557286"/>
          </a:xfrm>
          <a:prstGeom prst="ellipse">
            <a:avLst/>
          </a:prstGeom>
          <a:solidFill>
            <a:schemeClr val="accent1">
              <a:lumMod val="20000"/>
              <a:lumOff val="80000"/>
              <a:alpha val="5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cs typeface="+mn-ea"/>
              <a:sym typeface="+mn-lt"/>
            </a:endParaRPr>
          </a:p>
        </p:txBody>
      </p:sp>
      <p:sp>
        <p:nvSpPr>
          <p:cNvPr id="6" name="椭圆 5">
            <a:extLst>
              <a:ext uri="{FF2B5EF4-FFF2-40B4-BE49-F238E27FC236}">
                <a16:creationId xmlns:a16="http://schemas.microsoft.com/office/drawing/2014/main" id="{58A71693-9509-4B3E-B994-1D677CBFFDBD}"/>
              </a:ext>
            </a:extLst>
          </p:cNvPr>
          <p:cNvSpPr/>
          <p:nvPr/>
        </p:nvSpPr>
        <p:spPr>
          <a:xfrm>
            <a:off x="4722277" y="2159187"/>
            <a:ext cx="2747446" cy="2747446"/>
          </a:xfrm>
          <a:prstGeom prst="ellipse">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cs typeface="+mn-ea"/>
              <a:sym typeface="+mn-lt"/>
            </a:endParaRPr>
          </a:p>
        </p:txBody>
      </p:sp>
      <p:sp>
        <p:nvSpPr>
          <p:cNvPr id="4" name="文本占位符 3">
            <a:extLst>
              <a:ext uri="{FF2B5EF4-FFF2-40B4-BE49-F238E27FC236}">
                <a16:creationId xmlns:a16="http://schemas.microsoft.com/office/drawing/2014/main" id="{C9AAE0C4-010C-491B-8C08-B910FF8AD439}"/>
              </a:ext>
            </a:extLst>
          </p:cNvPr>
          <p:cNvSpPr>
            <a:spLocks noGrp="1"/>
          </p:cNvSpPr>
          <p:nvPr>
            <p:ph type="body" sz="quarter" idx="10"/>
          </p:nvPr>
        </p:nvSpPr>
        <p:spPr/>
        <p:txBody>
          <a:bodyPr/>
          <a:lstStyle/>
          <a:p>
            <a:r>
              <a:rPr lang="zh-CN" altLang="en-US" dirty="0">
                <a:cs typeface="+mn-ea"/>
                <a:sym typeface="+mn-lt"/>
              </a:rPr>
              <a:t>多段内容</a:t>
            </a:r>
          </a:p>
        </p:txBody>
      </p:sp>
      <p:sp>
        <p:nvSpPr>
          <p:cNvPr id="5" name="椭圆 4">
            <a:extLst>
              <a:ext uri="{FF2B5EF4-FFF2-40B4-BE49-F238E27FC236}">
                <a16:creationId xmlns:a16="http://schemas.microsoft.com/office/drawing/2014/main" id="{489875AF-9322-412D-A45A-FE8E36A819BC}"/>
              </a:ext>
            </a:extLst>
          </p:cNvPr>
          <p:cNvSpPr/>
          <p:nvPr/>
        </p:nvSpPr>
        <p:spPr>
          <a:xfrm>
            <a:off x="5155557" y="2592467"/>
            <a:ext cx="1880886" cy="1880886"/>
          </a:xfrm>
          <a:prstGeom prst="ellipse">
            <a:avLst/>
          </a:prstGeom>
          <a:gradFill>
            <a:gsLst>
              <a:gs pos="0">
                <a:schemeClr val="accent4"/>
              </a:gs>
              <a:gs pos="100000">
                <a:schemeClr val="accent1"/>
              </a:gs>
            </a:gsLst>
            <a:lin ang="5400000" scaled="1"/>
          </a:gradFill>
          <a:ln>
            <a:noFill/>
          </a:ln>
          <a:effectLst>
            <a:outerShdw blurRad="190500" sx="98000" sy="98000" algn="ctr" rotWithShape="0">
              <a:schemeClr val="accent3">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2400" spc="300" dirty="0">
                <a:gradFill>
                  <a:gsLst>
                    <a:gs pos="55000">
                      <a:schemeClr val="bg1"/>
                    </a:gs>
                    <a:gs pos="100000">
                      <a:schemeClr val="accent1"/>
                    </a:gs>
                  </a:gsLst>
                  <a:lin ang="5400000" scaled="1"/>
                </a:gradFill>
                <a:cs typeface="+mn-ea"/>
                <a:sym typeface="+mn-lt"/>
              </a:rPr>
              <a:t>标题</a:t>
            </a:r>
          </a:p>
        </p:txBody>
      </p:sp>
      <p:sp>
        <p:nvSpPr>
          <p:cNvPr id="9" name="空心弧 8">
            <a:extLst>
              <a:ext uri="{FF2B5EF4-FFF2-40B4-BE49-F238E27FC236}">
                <a16:creationId xmlns:a16="http://schemas.microsoft.com/office/drawing/2014/main" id="{B294B461-F3A8-43DB-8E47-DAA4308AE762}"/>
              </a:ext>
            </a:extLst>
          </p:cNvPr>
          <p:cNvSpPr/>
          <p:nvPr/>
        </p:nvSpPr>
        <p:spPr>
          <a:xfrm>
            <a:off x="3821400" y="1244787"/>
            <a:ext cx="4549200" cy="4549200"/>
          </a:xfrm>
          <a:prstGeom prst="blockArc">
            <a:avLst>
              <a:gd name="adj1" fmla="val 5941547"/>
              <a:gd name="adj2" fmla="val 15619517"/>
              <a:gd name="adj3" fmla="val 950"/>
            </a:avLst>
          </a:prstGeom>
          <a:solidFill>
            <a:schemeClr val="accent1">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tx1"/>
              </a:solidFill>
              <a:cs typeface="+mn-ea"/>
              <a:sym typeface="+mn-lt"/>
            </a:endParaRPr>
          </a:p>
        </p:txBody>
      </p:sp>
      <p:sp>
        <p:nvSpPr>
          <p:cNvPr id="10" name="空心弧 9">
            <a:extLst>
              <a:ext uri="{FF2B5EF4-FFF2-40B4-BE49-F238E27FC236}">
                <a16:creationId xmlns:a16="http://schemas.microsoft.com/office/drawing/2014/main" id="{FF2D650C-4CF2-46AC-8CC7-48F725400A3B}"/>
              </a:ext>
            </a:extLst>
          </p:cNvPr>
          <p:cNvSpPr/>
          <p:nvPr/>
        </p:nvSpPr>
        <p:spPr>
          <a:xfrm rot="10800000">
            <a:off x="3846653" y="1258310"/>
            <a:ext cx="4549200" cy="4549200"/>
          </a:xfrm>
          <a:prstGeom prst="blockArc">
            <a:avLst>
              <a:gd name="adj1" fmla="val 5941547"/>
              <a:gd name="adj2" fmla="val 15619517"/>
              <a:gd name="adj3" fmla="val 950"/>
            </a:avLst>
          </a:prstGeom>
          <a:solidFill>
            <a:schemeClr val="accent1">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tx1"/>
              </a:solidFill>
              <a:cs typeface="+mn-ea"/>
              <a:sym typeface="+mn-lt"/>
            </a:endParaRPr>
          </a:p>
        </p:txBody>
      </p:sp>
      <p:sp>
        <p:nvSpPr>
          <p:cNvPr id="11" name="椭圆 10">
            <a:extLst>
              <a:ext uri="{FF2B5EF4-FFF2-40B4-BE49-F238E27FC236}">
                <a16:creationId xmlns:a16="http://schemas.microsoft.com/office/drawing/2014/main" id="{2EA9DF46-87FF-4F72-A96D-250B70340EFD}"/>
              </a:ext>
            </a:extLst>
          </p:cNvPr>
          <p:cNvSpPr/>
          <p:nvPr/>
        </p:nvSpPr>
        <p:spPr>
          <a:xfrm>
            <a:off x="3764685" y="3437419"/>
            <a:ext cx="163936" cy="163936"/>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cs typeface="+mn-ea"/>
              <a:sym typeface="+mn-lt"/>
            </a:endParaRPr>
          </a:p>
        </p:txBody>
      </p:sp>
      <p:sp>
        <p:nvSpPr>
          <p:cNvPr id="12" name="椭圆 11">
            <a:extLst>
              <a:ext uri="{FF2B5EF4-FFF2-40B4-BE49-F238E27FC236}">
                <a16:creationId xmlns:a16="http://schemas.microsoft.com/office/drawing/2014/main" id="{116656AD-7EBA-416A-B974-BC2DE3327D92}"/>
              </a:ext>
            </a:extLst>
          </p:cNvPr>
          <p:cNvSpPr/>
          <p:nvPr/>
        </p:nvSpPr>
        <p:spPr>
          <a:xfrm>
            <a:off x="8288632" y="3437419"/>
            <a:ext cx="163936" cy="163936"/>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cs typeface="+mn-ea"/>
              <a:sym typeface="+mn-lt"/>
            </a:endParaRPr>
          </a:p>
        </p:txBody>
      </p:sp>
      <p:sp>
        <p:nvSpPr>
          <p:cNvPr id="13" name="椭圆 12">
            <a:extLst>
              <a:ext uri="{FF2B5EF4-FFF2-40B4-BE49-F238E27FC236}">
                <a16:creationId xmlns:a16="http://schemas.microsoft.com/office/drawing/2014/main" id="{F21C5032-E21B-4F3D-A448-3BE1F2C3A683}"/>
              </a:ext>
            </a:extLst>
          </p:cNvPr>
          <p:cNvSpPr/>
          <p:nvPr/>
        </p:nvSpPr>
        <p:spPr>
          <a:xfrm>
            <a:off x="7496941" y="5147617"/>
            <a:ext cx="163936" cy="163936"/>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cs typeface="+mn-ea"/>
              <a:sym typeface="+mn-lt"/>
            </a:endParaRPr>
          </a:p>
        </p:txBody>
      </p:sp>
      <p:sp>
        <p:nvSpPr>
          <p:cNvPr id="14" name="椭圆 13">
            <a:extLst>
              <a:ext uri="{FF2B5EF4-FFF2-40B4-BE49-F238E27FC236}">
                <a16:creationId xmlns:a16="http://schemas.microsoft.com/office/drawing/2014/main" id="{5B00AE8F-CCF1-433C-83FA-127A870062F7}"/>
              </a:ext>
            </a:extLst>
          </p:cNvPr>
          <p:cNvSpPr/>
          <p:nvPr/>
        </p:nvSpPr>
        <p:spPr>
          <a:xfrm>
            <a:off x="4560286" y="5147617"/>
            <a:ext cx="163936" cy="163936"/>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cs typeface="+mn-ea"/>
              <a:sym typeface="+mn-lt"/>
            </a:endParaRPr>
          </a:p>
        </p:txBody>
      </p:sp>
      <p:sp>
        <p:nvSpPr>
          <p:cNvPr id="15" name="椭圆 14">
            <a:extLst>
              <a:ext uri="{FF2B5EF4-FFF2-40B4-BE49-F238E27FC236}">
                <a16:creationId xmlns:a16="http://schemas.microsoft.com/office/drawing/2014/main" id="{89736914-0BF0-481F-B175-1AE604C31737}"/>
              </a:ext>
            </a:extLst>
          </p:cNvPr>
          <p:cNvSpPr/>
          <p:nvPr/>
        </p:nvSpPr>
        <p:spPr>
          <a:xfrm>
            <a:off x="7496941" y="1710823"/>
            <a:ext cx="163936" cy="163936"/>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cs typeface="+mn-ea"/>
              <a:sym typeface="+mn-lt"/>
            </a:endParaRPr>
          </a:p>
        </p:txBody>
      </p:sp>
      <p:sp>
        <p:nvSpPr>
          <p:cNvPr id="16" name="椭圆 15">
            <a:extLst>
              <a:ext uri="{FF2B5EF4-FFF2-40B4-BE49-F238E27FC236}">
                <a16:creationId xmlns:a16="http://schemas.microsoft.com/office/drawing/2014/main" id="{A34562AE-5DD5-4EC9-8EE9-A3AE77A76777}"/>
              </a:ext>
            </a:extLst>
          </p:cNvPr>
          <p:cNvSpPr/>
          <p:nvPr/>
        </p:nvSpPr>
        <p:spPr>
          <a:xfrm>
            <a:off x="4560286" y="1710823"/>
            <a:ext cx="163936" cy="163936"/>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cs typeface="+mn-ea"/>
              <a:sym typeface="+mn-lt"/>
            </a:endParaRPr>
          </a:p>
        </p:txBody>
      </p:sp>
      <p:sp>
        <p:nvSpPr>
          <p:cNvPr id="17" name="矩形 16">
            <a:extLst>
              <a:ext uri="{FF2B5EF4-FFF2-40B4-BE49-F238E27FC236}">
                <a16:creationId xmlns:a16="http://schemas.microsoft.com/office/drawing/2014/main" id="{F291F7AF-CDBC-4EBA-9028-8950DC1200E7}"/>
              </a:ext>
            </a:extLst>
          </p:cNvPr>
          <p:cNvSpPr/>
          <p:nvPr/>
        </p:nvSpPr>
        <p:spPr>
          <a:xfrm>
            <a:off x="8201403" y="1424032"/>
            <a:ext cx="3285801" cy="1497205"/>
          </a:xfrm>
          <a:prstGeom prst="rect">
            <a:avLst/>
          </a:prstGeom>
        </p:spPr>
        <p:txBody>
          <a:bodyPr wrap="square">
            <a:spAutoFit/>
          </a:bodyPr>
          <a:lstStyle/>
          <a:p>
            <a:pPr algn="just">
              <a:lnSpc>
                <a:spcPct val="130000"/>
              </a:lnSpc>
            </a:pPr>
            <a:r>
              <a:rPr lang="zh-CN" altLang="en-US" dirty="0">
                <a:solidFill>
                  <a:schemeClr val="tx1">
                    <a:lumMod val="75000"/>
                    <a:lumOff val="25000"/>
                  </a:schemeClr>
                </a:solidFill>
                <a:cs typeface="+mn-ea"/>
                <a:sym typeface="+mn-lt"/>
              </a:rPr>
              <a:t>标题数字等都可以通过点击和重新输入进行更改。建议正文字号为</a:t>
            </a:r>
            <a:r>
              <a:rPr lang="en-US" altLang="zh-CN" dirty="0">
                <a:solidFill>
                  <a:schemeClr val="tx1">
                    <a:lumMod val="75000"/>
                    <a:lumOff val="25000"/>
                  </a:schemeClr>
                </a:solidFill>
                <a:cs typeface="+mn-ea"/>
                <a:sym typeface="+mn-lt"/>
              </a:rPr>
              <a:t>18</a:t>
            </a:r>
            <a:r>
              <a:rPr lang="zh-CN" altLang="en-US" dirty="0">
                <a:solidFill>
                  <a:schemeClr val="tx1">
                    <a:lumMod val="75000"/>
                    <a:lumOff val="25000"/>
                  </a:schemeClr>
                </a:solidFill>
                <a:cs typeface="+mn-ea"/>
                <a:sym typeface="+mn-lt"/>
              </a:rPr>
              <a:t>号。</a:t>
            </a:r>
          </a:p>
          <a:p>
            <a:pPr algn="just">
              <a:lnSpc>
                <a:spcPct val="130000"/>
              </a:lnSpc>
            </a:pPr>
            <a:r>
              <a:rPr lang="zh-CN" altLang="en-US" dirty="0">
                <a:solidFill>
                  <a:schemeClr val="tx1">
                    <a:lumMod val="75000"/>
                    <a:lumOff val="25000"/>
                  </a:schemeClr>
                </a:solidFill>
                <a:cs typeface="+mn-ea"/>
                <a:sym typeface="+mn-lt"/>
              </a:rPr>
              <a:t>。</a:t>
            </a:r>
          </a:p>
        </p:txBody>
      </p:sp>
      <p:sp>
        <p:nvSpPr>
          <p:cNvPr id="19" name="矩形 18">
            <a:extLst>
              <a:ext uri="{FF2B5EF4-FFF2-40B4-BE49-F238E27FC236}">
                <a16:creationId xmlns:a16="http://schemas.microsoft.com/office/drawing/2014/main" id="{AA390D6F-94AE-44DD-8BF5-F9DA8637CA5F}"/>
              </a:ext>
            </a:extLst>
          </p:cNvPr>
          <p:cNvSpPr/>
          <p:nvPr/>
        </p:nvSpPr>
        <p:spPr>
          <a:xfrm>
            <a:off x="8452568" y="3336247"/>
            <a:ext cx="3044107" cy="1137106"/>
          </a:xfrm>
          <a:prstGeom prst="rect">
            <a:avLst/>
          </a:prstGeom>
        </p:spPr>
        <p:txBody>
          <a:bodyPr wrap="square">
            <a:spAutoFit/>
          </a:bodyPr>
          <a:lstStyle/>
          <a:p>
            <a:pPr algn="just">
              <a:lnSpc>
                <a:spcPct val="130000"/>
              </a:lnSpc>
            </a:pPr>
            <a:r>
              <a:rPr lang="zh-CN" altLang="en-US" dirty="0">
                <a:solidFill>
                  <a:schemeClr val="tx1">
                    <a:lumMod val="75000"/>
                    <a:lumOff val="25000"/>
                  </a:schemeClr>
                </a:solidFill>
                <a:cs typeface="+mn-ea"/>
                <a:sym typeface="+mn-lt"/>
              </a:rPr>
              <a:t>标题数字等都可以通过点击和重新输入进行更改。建议正文字号为</a:t>
            </a:r>
            <a:r>
              <a:rPr lang="en-US" altLang="zh-CN" dirty="0">
                <a:solidFill>
                  <a:schemeClr val="tx1">
                    <a:lumMod val="75000"/>
                    <a:lumOff val="25000"/>
                  </a:schemeClr>
                </a:solidFill>
                <a:cs typeface="+mn-ea"/>
                <a:sym typeface="+mn-lt"/>
              </a:rPr>
              <a:t>18</a:t>
            </a:r>
            <a:r>
              <a:rPr lang="zh-CN" altLang="en-US" dirty="0">
                <a:solidFill>
                  <a:schemeClr val="tx1">
                    <a:lumMod val="75000"/>
                    <a:lumOff val="25000"/>
                  </a:schemeClr>
                </a:solidFill>
                <a:cs typeface="+mn-ea"/>
                <a:sym typeface="+mn-lt"/>
              </a:rPr>
              <a:t>号。</a:t>
            </a:r>
          </a:p>
        </p:txBody>
      </p:sp>
      <p:sp>
        <p:nvSpPr>
          <p:cNvPr id="21" name="矩形 20">
            <a:extLst>
              <a:ext uri="{FF2B5EF4-FFF2-40B4-BE49-F238E27FC236}">
                <a16:creationId xmlns:a16="http://schemas.microsoft.com/office/drawing/2014/main" id="{06DF0C15-B268-41DF-A685-1B6C804DE1A8}"/>
              </a:ext>
            </a:extLst>
          </p:cNvPr>
          <p:cNvSpPr/>
          <p:nvPr/>
        </p:nvSpPr>
        <p:spPr>
          <a:xfrm>
            <a:off x="8201403" y="5338868"/>
            <a:ext cx="3285801" cy="1137106"/>
          </a:xfrm>
          <a:prstGeom prst="rect">
            <a:avLst/>
          </a:prstGeom>
        </p:spPr>
        <p:txBody>
          <a:bodyPr wrap="square">
            <a:spAutoFit/>
          </a:bodyPr>
          <a:lstStyle/>
          <a:p>
            <a:pPr algn="just">
              <a:lnSpc>
                <a:spcPct val="130000"/>
              </a:lnSpc>
            </a:pPr>
            <a:r>
              <a:rPr lang="zh-CN" altLang="en-US" dirty="0">
                <a:solidFill>
                  <a:schemeClr val="tx1">
                    <a:lumMod val="75000"/>
                    <a:lumOff val="25000"/>
                  </a:schemeClr>
                </a:solidFill>
                <a:cs typeface="+mn-ea"/>
                <a:sym typeface="+mn-lt"/>
              </a:rPr>
              <a:t>标题数字等都可以通过点击和重新输入进行更改。建议正文字号为</a:t>
            </a:r>
            <a:r>
              <a:rPr lang="en-US" altLang="zh-CN" dirty="0">
                <a:solidFill>
                  <a:schemeClr val="tx1">
                    <a:lumMod val="75000"/>
                    <a:lumOff val="25000"/>
                  </a:schemeClr>
                </a:solidFill>
                <a:cs typeface="+mn-ea"/>
                <a:sym typeface="+mn-lt"/>
              </a:rPr>
              <a:t>18</a:t>
            </a:r>
            <a:r>
              <a:rPr lang="zh-CN" altLang="en-US" dirty="0">
                <a:solidFill>
                  <a:schemeClr val="tx1">
                    <a:lumMod val="75000"/>
                    <a:lumOff val="25000"/>
                  </a:schemeClr>
                </a:solidFill>
                <a:cs typeface="+mn-ea"/>
                <a:sym typeface="+mn-lt"/>
              </a:rPr>
              <a:t>号。</a:t>
            </a:r>
          </a:p>
        </p:txBody>
      </p:sp>
      <p:sp>
        <p:nvSpPr>
          <p:cNvPr id="30" name="矩形 29">
            <a:extLst>
              <a:ext uri="{FF2B5EF4-FFF2-40B4-BE49-F238E27FC236}">
                <a16:creationId xmlns:a16="http://schemas.microsoft.com/office/drawing/2014/main" id="{1D9C3E83-73F3-43BA-8465-498F7663D36D}"/>
              </a:ext>
            </a:extLst>
          </p:cNvPr>
          <p:cNvSpPr/>
          <p:nvPr/>
        </p:nvSpPr>
        <p:spPr>
          <a:xfrm>
            <a:off x="662185" y="3336247"/>
            <a:ext cx="3044107" cy="1137106"/>
          </a:xfrm>
          <a:prstGeom prst="rect">
            <a:avLst/>
          </a:prstGeom>
        </p:spPr>
        <p:txBody>
          <a:bodyPr wrap="square">
            <a:spAutoFit/>
          </a:bodyPr>
          <a:lstStyle/>
          <a:p>
            <a:pPr algn="r">
              <a:lnSpc>
                <a:spcPct val="130000"/>
              </a:lnSpc>
            </a:pPr>
            <a:r>
              <a:rPr lang="zh-CN" altLang="en-US" dirty="0">
                <a:solidFill>
                  <a:schemeClr val="tx1">
                    <a:lumMod val="75000"/>
                    <a:lumOff val="25000"/>
                  </a:schemeClr>
                </a:solidFill>
                <a:cs typeface="+mn-ea"/>
                <a:sym typeface="+mn-lt"/>
              </a:rPr>
              <a:t>标题数字等都可以通过点击和重新输入进行更改。建议正文字号为</a:t>
            </a:r>
            <a:r>
              <a:rPr lang="en-US" altLang="zh-CN" dirty="0">
                <a:solidFill>
                  <a:schemeClr val="tx1">
                    <a:lumMod val="75000"/>
                    <a:lumOff val="25000"/>
                  </a:schemeClr>
                </a:solidFill>
                <a:cs typeface="+mn-ea"/>
                <a:sym typeface="+mn-lt"/>
              </a:rPr>
              <a:t>18</a:t>
            </a:r>
            <a:r>
              <a:rPr lang="zh-CN" altLang="en-US" dirty="0">
                <a:solidFill>
                  <a:schemeClr val="tx1">
                    <a:lumMod val="75000"/>
                    <a:lumOff val="25000"/>
                  </a:schemeClr>
                </a:solidFill>
                <a:cs typeface="+mn-ea"/>
                <a:sym typeface="+mn-lt"/>
              </a:rPr>
              <a:t>号。</a:t>
            </a:r>
          </a:p>
        </p:txBody>
      </p:sp>
      <p:sp>
        <p:nvSpPr>
          <p:cNvPr id="31" name="文本框 30">
            <a:extLst>
              <a:ext uri="{FF2B5EF4-FFF2-40B4-BE49-F238E27FC236}">
                <a16:creationId xmlns:a16="http://schemas.microsoft.com/office/drawing/2014/main" id="{0D928E92-B626-4269-9B33-E1FBE6F5800F}"/>
              </a:ext>
            </a:extLst>
          </p:cNvPr>
          <p:cNvSpPr txBox="1"/>
          <p:nvPr/>
        </p:nvSpPr>
        <p:spPr>
          <a:xfrm>
            <a:off x="1737513" y="2764989"/>
            <a:ext cx="2003349" cy="580415"/>
          </a:xfrm>
          <a:prstGeom prst="rect">
            <a:avLst/>
          </a:prstGeom>
          <a:noFill/>
        </p:spPr>
        <p:txBody>
          <a:bodyPr wrap="square" rtlCol="0">
            <a:spAutoFit/>
          </a:bodyPr>
          <a:lstStyle/>
          <a:p>
            <a:pPr algn="r">
              <a:lnSpc>
                <a:spcPct val="150000"/>
              </a:lnSpc>
            </a:pPr>
            <a:r>
              <a:rPr lang="zh-CN" altLang="en-US" sz="2400" b="1" spc="300" dirty="0">
                <a:solidFill>
                  <a:schemeClr val="accent1"/>
                </a:solidFill>
                <a:cs typeface="+mn-ea"/>
                <a:sym typeface="+mn-lt"/>
              </a:rPr>
              <a:t>你的标题</a:t>
            </a:r>
          </a:p>
        </p:txBody>
      </p:sp>
      <p:sp>
        <p:nvSpPr>
          <p:cNvPr id="32" name="矩形 31">
            <a:extLst>
              <a:ext uri="{FF2B5EF4-FFF2-40B4-BE49-F238E27FC236}">
                <a16:creationId xmlns:a16="http://schemas.microsoft.com/office/drawing/2014/main" id="{7F62AA27-7FA5-4B14-AFF8-C9E2FD85FC95}"/>
              </a:ext>
            </a:extLst>
          </p:cNvPr>
          <p:cNvSpPr/>
          <p:nvPr/>
        </p:nvSpPr>
        <p:spPr>
          <a:xfrm>
            <a:off x="826219" y="5338868"/>
            <a:ext cx="3285801" cy="1137106"/>
          </a:xfrm>
          <a:prstGeom prst="rect">
            <a:avLst/>
          </a:prstGeom>
        </p:spPr>
        <p:txBody>
          <a:bodyPr wrap="square">
            <a:spAutoFit/>
          </a:bodyPr>
          <a:lstStyle/>
          <a:p>
            <a:pPr algn="r">
              <a:lnSpc>
                <a:spcPct val="130000"/>
              </a:lnSpc>
            </a:pPr>
            <a:r>
              <a:rPr lang="zh-CN" altLang="en-US" dirty="0">
                <a:solidFill>
                  <a:schemeClr val="tx1">
                    <a:lumMod val="75000"/>
                    <a:lumOff val="25000"/>
                  </a:schemeClr>
                </a:solidFill>
                <a:cs typeface="+mn-ea"/>
                <a:sym typeface="+mn-lt"/>
              </a:rPr>
              <a:t>标题数字等都可以通过点击和重新输入进行更改。建议正文字号为</a:t>
            </a:r>
            <a:r>
              <a:rPr lang="en-US" altLang="zh-CN" dirty="0">
                <a:solidFill>
                  <a:schemeClr val="tx1">
                    <a:lumMod val="75000"/>
                    <a:lumOff val="25000"/>
                  </a:schemeClr>
                </a:solidFill>
                <a:cs typeface="+mn-ea"/>
                <a:sym typeface="+mn-lt"/>
              </a:rPr>
              <a:t>18</a:t>
            </a:r>
            <a:r>
              <a:rPr lang="zh-CN" altLang="en-US" dirty="0">
                <a:solidFill>
                  <a:schemeClr val="tx1">
                    <a:lumMod val="75000"/>
                    <a:lumOff val="25000"/>
                  </a:schemeClr>
                </a:solidFill>
                <a:cs typeface="+mn-ea"/>
                <a:sym typeface="+mn-lt"/>
              </a:rPr>
              <a:t>号。</a:t>
            </a:r>
          </a:p>
        </p:txBody>
      </p:sp>
      <p:sp>
        <p:nvSpPr>
          <p:cNvPr id="33" name="文本框 32">
            <a:extLst>
              <a:ext uri="{FF2B5EF4-FFF2-40B4-BE49-F238E27FC236}">
                <a16:creationId xmlns:a16="http://schemas.microsoft.com/office/drawing/2014/main" id="{56584722-0252-4561-931E-0FB491301CE3}"/>
              </a:ext>
            </a:extLst>
          </p:cNvPr>
          <p:cNvSpPr txBox="1"/>
          <p:nvPr/>
        </p:nvSpPr>
        <p:spPr>
          <a:xfrm>
            <a:off x="2128354" y="4792709"/>
            <a:ext cx="2003349" cy="580415"/>
          </a:xfrm>
          <a:prstGeom prst="rect">
            <a:avLst/>
          </a:prstGeom>
          <a:noFill/>
        </p:spPr>
        <p:txBody>
          <a:bodyPr wrap="square" rtlCol="0">
            <a:spAutoFit/>
          </a:bodyPr>
          <a:lstStyle/>
          <a:p>
            <a:pPr algn="r">
              <a:lnSpc>
                <a:spcPct val="150000"/>
              </a:lnSpc>
            </a:pPr>
            <a:r>
              <a:rPr lang="zh-CN" altLang="en-US" sz="2400" b="1" spc="300" dirty="0">
                <a:solidFill>
                  <a:schemeClr val="accent1"/>
                </a:solidFill>
                <a:cs typeface="+mn-ea"/>
                <a:sym typeface="+mn-lt"/>
              </a:rPr>
              <a:t>你的标题</a:t>
            </a:r>
          </a:p>
        </p:txBody>
      </p:sp>
      <p:sp>
        <p:nvSpPr>
          <p:cNvPr id="34" name="矩形 33">
            <a:extLst>
              <a:ext uri="{FF2B5EF4-FFF2-40B4-BE49-F238E27FC236}">
                <a16:creationId xmlns:a16="http://schemas.microsoft.com/office/drawing/2014/main" id="{F6BED2BC-0954-423E-BDFD-8A204BD4A81A}"/>
              </a:ext>
            </a:extLst>
          </p:cNvPr>
          <p:cNvSpPr/>
          <p:nvPr/>
        </p:nvSpPr>
        <p:spPr>
          <a:xfrm>
            <a:off x="826219" y="1426870"/>
            <a:ext cx="3285801" cy="1137106"/>
          </a:xfrm>
          <a:prstGeom prst="rect">
            <a:avLst/>
          </a:prstGeom>
        </p:spPr>
        <p:txBody>
          <a:bodyPr wrap="square">
            <a:spAutoFit/>
          </a:bodyPr>
          <a:lstStyle/>
          <a:p>
            <a:pPr algn="just">
              <a:lnSpc>
                <a:spcPct val="130000"/>
              </a:lnSpc>
            </a:pPr>
            <a:r>
              <a:rPr lang="zh-CN" altLang="en-US" dirty="0">
                <a:solidFill>
                  <a:schemeClr val="tx1">
                    <a:lumMod val="75000"/>
                    <a:lumOff val="25000"/>
                  </a:schemeClr>
                </a:solidFill>
                <a:cs typeface="+mn-ea"/>
                <a:sym typeface="+mn-lt"/>
              </a:rPr>
              <a:t>标题数字等都可以通过点击和重新输入进行更改。建议正文字号为</a:t>
            </a:r>
            <a:r>
              <a:rPr lang="en-US" altLang="zh-CN" dirty="0">
                <a:solidFill>
                  <a:schemeClr val="tx1">
                    <a:lumMod val="75000"/>
                    <a:lumOff val="25000"/>
                  </a:schemeClr>
                </a:solidFill>
                <a:cs typeface="+mn-ea"/>
                <a:sym typeface="+mn-lt"/>
              </a:rPr>
              <a:t>18</a:t>
            </a:r>
            <a:r>
              <a:rPr lang="zh-CN" altLang="en-US" dirty="0">
                <a:solidFill>
                  <a:schemeClr val="tx1">
                    <a:lumMod val="75000"/>
                    <a:lumOff val="25000"/>
                  </a:schemeClr>
                </a:solidFill>
                <a:cs typeface="+mn-ea"/>
                <a:sym typeface="+mn-lt"/>
              </a:rPr>
              <a:t>号。</a:t>
            </a:r>
          </a:p>
        </p:txBody>
      </p:sp>
      <p:sp>
        <p:nvSpPr>
          <p:cNvPr id="35" name="文本框 34">
            <a:extLst>
              <a:ext uri="{FF2B5EF4-FFF2-40B4-BE49-F238E27FC236}">
                <a16:creationId xmlns:a16="http://schemas.microsoft.com/office/drawing/2014/main" id="{1218E69A-7A8D-4C99-B306-1F330FDCBB9F}"/>
              </a:ext>
            </a:extLst>
          </p:cNvPr>
          <p:cNvSpPr txBox="1"/>
          <p:nvPr/>
        </p:nvSpPr>
        <p:spPr>
          <a:xfrm>
            <a:off x="2160526" y="839693"/>
            <a:ext cx="2003349" cy="580415"/>
          </a:xfrm>
          <a:prstGeom prst="rect">
            <a:avLst/>
          </a:prstGeom>
          <a:noFill/>
        </p:spPr>
        <p:txBody>
          <a:bodyPr wrap="square" rtlCol="0">
            <a:spAutoFit/>
          </a:bodyPr>
          <a:lstStyle/>
          <a:p>
            <a:pPr algn="r">
              <a:lnSpc>
                <a:spcPct val="150000"/>
              </a:lnSpc>
            </a:pPr>
            <a:r>
              <a:rPr lang="zh-CN" altLang="en-US" sz="2400" b="1" spc="300" dirty="0">
                <a:solidFill>
                  <a:schemeClr val="accent1"/>
                </a:solidFill>
                <a:cs typeface="+mn-ea"/>
                <a:sym typeface="+mn-lt"/>
              </a:rPr>
              <a:t>你的标题</a:t>
            </a:r>
          </a:p>
        </p:txBody>
      </p:sp>
      <p:sp>
        <p:nvSpPr>
          <p:cNvPr id="26" name="文本框 25">
            <a:extLst>
              <a:ext uri="{FF2B5EF4-FFF2-40B4-BE49-F238E27FC236}">
                <a16:creationId xmlns:a16="http://schemas.microsoft.com/office/drawing/2014/main" id="{1D812078-8AD0-4092-8780-FE1E19EE971A}"/>
              </a:ext>
            </a:extLst>
          </p:cNvPr>
          <p:cNvSpPr txBox="1"/>
          <p:nvPr/>
        </p:nvSpPr>
        <p:spPr>
          <a:xfrm>
            <a:off x="8451138" y="2764989"/>
            <a:ext cx="2003349" cy="580415"/>
          </a:xfrm>
          <a:prstGeom prst="rect">
            <a:avLst/>
          </a:prstGeom>
          <a:noFill/>
        </p:spPr>
        <p:txBody>
          <a:bodyPr wrap="square" rtlCol="0">
            <a:spAutoFit/>
          </a:bodyPr>
          <a:lstStyle/>
          <a:p>
            <a:pPr>
              <a:lnSpc>
                <a:spcPct val="150000"/>
              </a:lnSpc>
            </a:pPr>
            <a:r>
              <a:rPr lang="zh-CN" altLang="en-US" sz="2400" b="1" spc="300" dirty="0">
                <a:solidFill>
                  <a:schemeClr val="accent1"/>
                </a:solidFill>
                <a:cs typeface="+mn-ea"/>
                <a:sym typeface="+mn-lt"/>
              </a:rPr>
              <a:t>你的标题</a:t>
            </a:r>
          </a:p>
        </p:txBody>
      </p:sp>
      <p:sp>
        <p:nvSpPr>
          <p:cNvPr id="27" name="文本框 26">
            <a:extLst>
              <a:ext uri="{FF2B5EF4-FFF2-40B4-BE49-F238E27FC236}">
                <a16:creationId xmlns:a16="http://schemas.microsoft.com/office/drawing/2014/main" id="{ADAB13C4-6DDD-4441-8070-127376D491FA}"/>
              </a:ext>
            </a:extLst>
          </p:cNvPr>
          <p:cNvSpPr txBox="1"/>
          <p:nvPr/>
        </p:nvSpPr>
        <p:spPr>
          <a:xfrm>
            <a:off x="8201600" y="4792709"/>
            <a:ext cx="2003349" cy="580415"/>
          </a:xfrm>
          <a:prstGeom prst="rect">
            <a:avLst/>
          </a:prstGeom>
          <a:noFill/>
        </p:spPr>
        <p:txBody>
          <a:bodyPr wrap="square" rtlCol="0">
            <a:spAutoFit/>
          </a:bodyPr>
          <a:lstStyle/>
          <a:p>
            <a:pPr>
              <a:lnSpc>
                <a:spcPct val="150000"/>
              </a:lnSpc>
            </a:pPr>
            <a:r>
              <a:rPr lang="zh-CN" altLang="en-US" sz="2400" b="1" spc="300" dirty="0">
                <a:solidFill>
                  <a:schemeClr val="accent1"/>
                </a:solidFill>
                <a:cs typeface="+mn-ea"/>
                <a:sym typeface="+mn-lt"/>
              </a:rPr>
              <a:t>你的标题</a:t>
            </a:r>
          </a:p>
        </p:txBody>
      </p:sp>
      <p:sp>
        <p:nvSpPr>
          <p:cNvPr id="28" name="文本框 27">
            <a:extLst>
              <a:ext uri="{FF2B5EF4-FFF2-40B4-BE49-F238E27FC236}">
                <a16:creationId xmlns:a16="http://schemas.microsoft.com/office/drawing/2014/main" id="{D027FC3C-5EB6-4CCD-A8AE-499318489C15}"/>
              </a:ext>
            </a:extLst>
          </p:cNvPr>
          <p:cNvSpPr txBox="1"/>
          <p:nvPr/>
        </p:nvSpPr>
        <p:spPr>
          <a:xfrm>
            <a:off x="8201600" y="839693"/>
            <a:ext cx="2003349" cy="580415"/>
          </a:xfrm>
          <a:prstGeom prst="rect">
            <a:avLst/>
          </a:prstGeom>
          <a:noFill/>
        </p:spPr>
        <p:txBody>
          <a:bodyPr wrap="square" rtlCol="0">
            <a:spAutoFit/>
          </a:bodyPr>
          <a:lstStyle/>
          <a:p>
            <a:pPr>
              <a:lnSpc>
                <a:spcPct val="150000"/>
              </a:lnSpc>
            </a:pPr>
            <a:r>
              <a:rPr lang="zh-CN" altLang="en-US" sz="2400" b="1" spc="300" dirty="0">
                <a:solidFill>
                  <a:schemeClr val="accent1"/>
                </a:solidFill>
                <a:cs typeface="+mn-ea"/>
                <a:sym typeface="+mn-lt"/>
              </a:rPr>
              <a:t>你的标题</a:t>
            </a:r>
          </a:p>
        </p:txBody>
      </p:sp>
      <p:pic>
        <p:nvPicPr>
          <p:cNvPr id="37" name="图片 36">
            <a:hlinkClick r:id="rId2"/>
            <a:extLst>
              <a:ext uri="{FF2B5EF4-FFF2-40B4-BE49-F238E27FC236}">
                <a16:creationId xmlns:a16="http://schemas.microsoft.com/office/drawing/2014/main" id="{F97C3B6A-84AF-4774-9A55-1CDC51283287}"/>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999319" y="6583803"/>
            <a:ext cx="1497356" cy="197651"/>
          </a:xfrm>
          <a:prstGeom prst="rect">
            <a:avLst/>
          </a:prstGeom>
        </p:spPr>
      </p:pic>
    </p:spTree>
    <p:extLst>
      <p:ext uri="{BB962C8B-B14F-4D97-AF65-F5344CB8AC3E}">
        <p14:creationId xmlns:p14="http://schemas.microsoft.com/office/powerpoint/2010/main" val="579839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0" name="直接连接符 49">
            <a:extLst>
              <a:ext uri="{FF2B5EF4-FFF2-40B4-BE49-F238E27FC236}">
                <a16:creationId xmlns:a16="http://schemas.microsoft.com/office/drawing/2014/main" id="{B07E62A6-8076-4110-AA1A-A181B109A457}"/>
              </a:ext>
            </a:extLst>
          </p:cNvPr>
          <p:cNvCxnSpPr>
            <a:cxnSpLocks/>
            <a:endCxn id="60" idx="1"/>
          </p:cNvCxnSpPr>
          <p:nvPr/>
        </p:nvCxnSpPr>
        <p:spPr>
          <a:xfrm>
            <a:off x="3657600" y="2782125"/>
            <a:ext cx="2285123" cy="0"/>
          </a:xfrm>
          <a:prstGeom prst="line">
            <a:avLst/>
          </a:prstGeom>
          <a:ln>
            <a:solidFill>
              <a:schemeClr val="accent3"/>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51" name="直接连接符 50">
            <a:extLst>
              <a:ext uri="{FF2B5EF4-FFF2-40B4-BE49-F238E27FC236}">
                <a16:creationId xmlns:a16="http://schemas.microsoft.com/office/drawing/2014/main" id="{65F45226-5A16-4DBA-88DE-3093C6D7193D}"/>
              </a:ext>
            </a:extLst>
          </p:cNvPr>
          <p:cNvCxnSpPr>
            <a:cxnSpLocks/>
            <a:endCxn id="61" idx="1"/>
          </p:cNvCxnSpPr>
          <p:nvPr/>
        </p:nvCxnSpPr>
        <p:spPr>
          <a:xfrm flipV="1">
            <a:off x="4114800" y="3674203"/>
            <a:ext cx="1827923" cy="7130"/>
          </a:xfrm>
          <a:prstGeom prst="line">
            <a:avLst/>
          </a:prstGeom>
          <a:ln>
            <a:solidFill>
              <a:schemeClr val="accent3"/>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52" name="直接连接符 51">
            <a:extLst>
              <a:ext uri="{FF2B5EF4-FFF2-40B4-BE49-F238E27FC236}">
                <a16:creationId xmlns:a16="http://schemas.microsoft.com/office/drawing/2014/main" id="{F1A8039D-2675-48B5-8E8B-3984B7CAB0C8}"/>
              </a:ext>
            </a:extLst>
          </p:cNvPr>
          <p:cNvCxnSpPr>
            <a:cxnSpLocks/>
            <a:endCxn id="62" idx="1"/>
          </p:cNvCxnSpPr>
          <p:nvPr/>
        </p:nvCxnSpPr>
        <p:spPr>
          <a:xfrm flipV="1">
            <a:off x="4513986" y="4566281"/>
            <a:ext cx="1428737" cy="8880"/>
          </a:xfrm>
          <a:prstGeom prst="line">
            <a:avLst/>
          </a:prstGeom>
          <a:ln>
            <a:solidFill>
              <a:schemeClr val="accent3"/>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53" name="直接连接符 52">
            <a:extLst>
              <a:ext uri="{FF2B5EF4-FFF2-40B4-BE49-F238E27FC236}">
                <a16:creationId xmlns:a16="http://schemas.microsoft.com/office/drawing/2014/main" id="{ED25A00A-4CFF-43BD-861C-91E8ABE812E1}"/>
              </a:ext>
            </a:extLst>
          </p:cNvPr>
          <p:cNvCxnSpPr>
            <a:cxnSpLocks/>
            <a:endCxn id="63" idx="1"/>
          </p:cNvCxnSpPr>
          <p:nvPr/>
        </p:nvCxnSpPr>
        <p:spPr>
          <a:xfrm flipV="1">
            <a:off x="5028761" y="5468191"/>
            <a:ext cx="913962" cy="4887"/>
          </a:xfrm>
          <a:prstGeom prst="line">
            <a:avLst/>
          </a:prstGeom>
          <a:ln>
            <a:solidFill>
              <a:schemeClr val="accent3"/>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2F92220C-92BE-44C4-8A16-90440EBE53C4}"/>
              </a:ext>
            </a:extLst>
          </p:cNvPr>
          <p:cNvCxnSpPr>
            <a:cxnSpLocks/>
            <a:endCxn id="59" idx="1"/>
          </p:cNvCxnSpPr>
          <p:nvPr/>
        </p:nvCxnSpPr>
        <p:spPr>
          <a:xfrm flipV="1">
            <a:off x="2866153" y="1882899"/>
            <a:ext cx="3076570" cy="29842"/>
          </a:xfrm>
          <a:prstGeom prst="line">
            <a:avLst/>
          </a:prstGeom>
          <a:ln>
            <a:solidFill>
              <a:schemeClr val="accent3"/>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2" name="文本占位符 1">
            <a:extLst>
              <a:ext uri="{FF2B5EF4-FFF2-40B4-BE49-F238E27FC236}">
                <a16:creationId xmlns:a16="http://schemas.microsoft.com/office/drawing/2014/main" id="{0D9C3BD5-ECF8-44AD-870D-9E519C7FC9EC}"/>
              </a:ext>
            </a:extLst>
          </p:cNvPr>
          <p:cNvSpPr>
            <a:spLocks noGrp="1"/>
          </p:cNvSpPr>
          <p:nvPr>
            <p:ph type="body" sz="quarter" idx="10"/>
          </p:nvPr>
        </p:nvSpPr>
        <p:spPr/>
        <p:txBody>
          <a:bodyPr/>
          <a:lstStyle/>
          <a:p>
            <a:r>
              <a:rPr lang="zh-CN" altLang="en-US" dirty="0">
                <a:cs typeface="+mn-ea"/>
                <a:sym typeface="+mn-lt"/>
              </a:rPr>
              <a:t>多段图文类</a:t>
            </a:r>
            <a:r>
              <a:rPr lang="en-US" altLang="zh-CN" dirty="0">
                <a:cs typeface="+mn-ea"/>
                <a:sym typeface="+mn-lt"/>
              </a:rPr>
              <a:t>-</a:t>
            </a:r>
            <a:r>
              <a:rPr lang="zh-CN" altLang="en-US" dirty="0">
                <a:cs typeface="+mn-ea"/>
                <a:sym typeface="+mn-lt"/>
              </a:rPr>
              <a:t>等级</a:t>
            </a:r>
          </a:p>
        </p:txBody>
      </p:sp>
      <p:grpSp>
        <p:nvGrpSpPr>
          <p:cNvPr id="6" name="组合 5">
            <a:extLst>
              <a:ext uri="{FF2B5EF4-FFF2-40B4-BE49-F238E27FC236}">
                <a16:creationId xmlns:a16="http://schemas.microsoft.com/office/drawing/2014/main" id="{72E114D2-C5D5-492D-8A5D-D565AE2DA975}"/>
              </a:ext>
            </a:extLst>
          </p:cNvPr>
          <p:cNvGrpSpPr/>
          <p:nvPr/>
        </p:nvGrpSpPr>
        <p:grpSpPr>
          <a:xfrm>
            <a:off x="695325" y="1305684"/>
            <a:ext cx="4545269" cy="4684063"/>
            <a:chOff x="695325" y="1445677"/>
            <a:chExt cx="4810740" cy="4172451"/>
          </a:xfrm>
          <a:effectLst>
            <a:outerShdw blurRad="190500" sx="99000" sy="99000" algn="ctr" rotWithShape="0">
              <a:prstClr val="black">
                <a:alpha val="40000"/>
              </a:prstClr>
            </a:outerShdw>
          </a:effectLst>
        </p:grpSpPr>
        <p:sp>
          <p:nvSpPr>
            <p:cNvPr id="7" name="任意多边形: 形状 6">
              <a:extLst>
                <a:ext uri="{FF2B5EF4-FFF2-40B4-BE49-F238E27FC236}">
                  <a16:creationId xmlns:a16="http://schemas.microsoft.com/office/drawing/2014/main" id="{4F30D8AC-2DC5-4BE4-8601-A2C63EC88D8B}"/>
                </a:ext>
              </a:extLst>
            </p:cNvPr>
            <p:cNvSpPr/>
            <p:nvPr/>
          </p:nvSpPr>
          <p:spPr>
            <a:xfrm>
              <a:off x="2619621" y="1445677"/>
              <a:ext cx="962148" cy="834490"/>
            </a:xfrm>
            <a:custGeom>
              <a:avLst/>
              <a:gdLst>
                <a:gd name="connsiteX0" fmla="*/ 0 w 962148"/>
                <a:gd name="connsiteY0" fmla="*/ 834490 h 834490"/>
                <a:gd name="connsiteX1" fmla="*/ 481074 w 962148"/>
                <a:gd name="connsiteY1" fmla="*/ 0 h 834490"/>
                <a:gd name="connsiteX2" fmla="*/ 481074 w 962148"/>
                <a:gd name="connsiteY2" fmla="*/ 0 h 834490"/>
                <a:gd name="connsiteX3" fmla="*/ 962148 w 962148"/>
                <a:gd name="connsiteY3" fmla="*/ 834490 h 834490"/>
                <a:gd name="connsiteX4" fmla="*/ 0 w 962148"/>
                <a:gd name="connsiteY4" fmla="*/ 834490 h 834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148" h="834490">
                  <a:moveTo>
                    <a:pt x="0" y="834490"/>
                  </a:moveTo>
                  <a:lnTo>
                    <a:pt x="481074" y="0"/>
                  </a:lnTo>
                  <a:lnTo>
                    <a:pt x="481074" y="0"/>
                  </a:lnTo>
                  <a:lnTo>
                    <a:pt x="962148" y="834490"/>
                  </a:lnTo>
                  <a:lnTo>
                    <a:pt x="0" y="834490"/>
                  </a:lnTo>
                  <a:close/>
                </a:path>
              </a:pathLst>
            </a:custGeom>
            <a:ln w="25400"/>
          </p:spPr>
          <p:style>
            <a:lnRef idx="2">
              <a:schemeClr val="lt1">
                <a:hueOff val="0"/>
                <a:satOff val="0"/>
                <a:lumOff val="0"/>
                <a:alphaOff val="0"/>
              </a:schemeClr>
            </a:lnRef>
            <a:fillRef idx="1">
              <a:schemeClr val="accent1">
                <a:alpha val="90000"/>
                <a:hueOff val="0"/>
                <a:satOff val="0"/>
                <a:lumOff val="0"/>
                <a:alphaOff val="0"/>
              </a:schemeClr>
            </a:fillRef>
            <a:effectRef idx="0">
              <a:schemeClr val="accent1">
                <a:alpha val="90000"/>
                <a:hueOff val="0"/>
                <a:satOff val="0"/>
                <a:lumOff val="0"/>
                <a:alphaOff val="0"/>
              </a:schemeClr>
            </a:effectRef>
            <a:fontRef idx="minor">
              <a:schemeClr val="lt1"/>
            </a:fontRef>
          </p:style>
          <p:txBody>
            <a:bodyPr spcFirstLastPara="0" vert="horz" wrap="square" lIns="43180" tIns="43180" rIns="43180" bIns="43180" numCol="1" spcCol="1270" anchor="ctr" anchorCtr="0">
              <a:noAutofit/>
            </a:bodyPr>
            <a:lstStyle/>
            <a:p>
              <a:pPr marL="0" lvl="0" indent="0" algn="ctr" defTabSz="1511300">
                <a:spcBef>
                  <a:spcPct val="0"/>
                </a:spcBef>
                <a:spcAft>
                  <a:spcPct val="35000"/>
                </a:spcAft>
                <a:buNone/>
              </a:pPr>
              <a:endParaRPr lang="zh-CN" altLang="en-US" kern="1200" dirty="0">
                <a:cs typeface="+mn-ea"/>
                <a:sym typeface="+mn-lt"/>
              </a:endParaRPr>
            </a:p>
          </p:txBody>
        </p:sp>
        <p:sp>
          <p:nvSpPr>
            <p:cNvPr id="8" name="任意多边形: 形状 7">
              <a:extLst>
                <a:ext uri="{FF2B5EF4-FFF2-40B4-BE49-F238E27FC236}">
                  <a16:creationId xmlns:a16="http://schemas.microsoft.com/office/drawing/2014/main" id="{7BC7F915-F83F-4BF4-ADD5-DAA1DC7B8A8D}"/>
                </a:ext>
              </a:extLst>
            </p:cNvPr>
            <p:cNvSpPr/>
            <p:nvPr/>
          </p:nvSpPr>
          <p:spPr>
            <a:xfrm>
              <a:off x="2138547" y="2280167"/>
              <a:ext cx="1924296" cy="834490"/>
            </a:xfrm>
            <a:custGeom>
              <a:avLst/>
              <a:gdLst>
                <a:gd name="connsiteX0" fmla="*/ 0 w 1924296"/>
                <a:gd name="connsiteY0" fmla="*/ 834490 h 834490"/>
                <a:gd name="connsiteX1" fmla="*/ 481075 w 1924296"/>
                <a:gd name="connsiteY1" fmla="*/ 0 h 834490"/>
                <a:gd name="connsiteX2" fmla="*/ 1443221 w 1924296"/>
                <a:gd name="connsiteY2" fmla="*/ 0 h 834490"/>
                <a:gd name="connsiteX3" fmla="*/ 1924296 w 1924296"/>
                <a:gd name="connsiteY3" fmla="*/ 834490 h 834490"/>
                <a:gd name="connsiteX4" fmla="*/ 0 w 1924296"/>
                <a:gd name="connsiteY4" fmla="*/ 834490 h 834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4296" h="834490">
                  <a:moveTo>
                    <a:pt x="0" y="834490"/>
                  </a:moveTo>
                  <a:lnTo>
                    <a:pt x="481075" y="0"/>
                  </a:lnTo>
                  <a:lnTo>
                    <a:pt x="1443221" y="0"/>
                  </a:lnTo>
                  <a:lnTo>
                    <a:pt x="1924296" y="834490"/>
                  </a:lnTo>
                  <a:lnTo>
                    <a:pt x="0" y="834490"/>
                  </a:lnTo>
                  <a:close/>
                </a:path>
              </a:pathLst>
            </a:custGeom>
            <a:ln w="25400"/>
          </p:spPr>
          <p:style>
            <a:lnRef idx="2">
              <a:schemeClr val="lt1">
                <a:hueOff val="0"/>
                <a:satOff val="0"/>
                <a:lumOff val="0"/>
                <a:alphaOff val="0"/>
              </a:schemeClr>
            </a:lnRef>
            <a:fillRef idx="1">
              <a:schemeClr val="accent1">
                <a:alpha val="90000"/>
                <a:hueOff val="0"/>
                <a:satOff val="0"/>
                <a:lumOff val="0"/>
                <a:alphaOff val="-10000"/>
              </a:schemeClr>
            </a:fillRef>
            <a:effectRef idx="0">
              <a:schemeClr val="accent1">
                <a:alpha val="90000"/>
                <a:hueOff val="0"/>
                <a:satOff val="0"/>
                <a:lumOff val="0"/>
                <a:alphaOff val="-10000"/>
              </a:schemeClr>
            </a:effectRef>
            <a:fontRef idx="minor">
              <a:schemeClr val="lt1"/>
            </a:fontRef>
          </p:style>
          <p:txBody>
            <a:bodyPr spcFirstLastPara="0" vert="horz" wrap="square" lIns="379931" tIns="43180" rIns="379933" bIns="43180" numCol="1" spcCol="1270" anchor="ctr" anchorCtr="0">
              <a:noAutofit/>
            </a:bodyPr>
            <a:lstStyle/>
            <a:p>
              <a:pPr marL="0" lvl="0" indent="0" algn="ctr" defTabSz="1511300">
                <a:spcBef>
                  <a:spcPct val="0"/>
                </a:spcBef>
                <a:spcAft>
                  <a:spcPct val="35000"/>
                </a:spcAft>
                <a:buNone/>
              </a:pPr>
              <a:endParaRPr lang="zh-CN" altLang="en-US" kern="1200" dirty="0">
                <a:cs typeface="+mn-ea"/>
                <a:sym typeface="+mn-lt"/>
              </a:endParaRPr>
            </a:p>
          </p:txBody>
        </p:sp>
        <p:sp>
          <p:nvSpPr>
            <p:cNvPr id="9" name="任意多边形: 形状 8">
              <a:extLst>
                <a:ext uri="{FF2B5EF4-FFF2-40B4-BE49-F238E27FC236}">
                  <a16:creationId xmlns:a16="http://schemas.microsoft.com/office/drawing/2014/main" id="{AC62D195-1426-499A-ADFF-5DC05F7B8623}"/>
                </a:ext>
              </a:extLst>
            </p:cNvPr>
            <p:cNvSpPr/>
            <p:nvPr/>
          </p:nvSpPr>
          <p:spPr>
            <a:xfrm>
              <a:off x="1657473" y="3114657"/>
              <a:ext cx="2886443" cy="834490"/>
            </a:xfrm>
            <a:custGeom>
              <a:avLst/>
              <a:gdLst>
                <a:gd name="connsiteX0" fmla="*/ 0 w 2886443"/>
                <a:gd name="connsiteY0" fmla="*/ 834490 h 834490"/>
                <a:gd name="connsiteX1" fmla="*/ 481075 w 2886443"/>
                <a:gd name="connsiteY1" fmla="*/ 0 h 834490"/>
                <a:gd name="connsiteX2" fmla="*/ 2405368 w 2886443"/>
                <a:gd name="connsiteY2" fmla="*/ 0 h 834490"/>
                <a:gd name="connsiteX3" fmla="*/ 2886443 w 2886443"/>
                <a:gd name="connsiteY3" fmla="*/ 834490 h 834490"/>
                <a:gd name="connsiteX4" fmla="*/ 0 w 2886443"/>
                <a:gd name="connsiteY4" fmla="*/ 834490 h 834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6443" h="834490">
                  <a:moveTo>
                    <a:pt x="0" y="834490"/>
                  </a:moveTo>
                  <a:lnTo>
                    <a:pt x="481075" y="0"/>
                  </a:lnTo>
                  <a:lnTo>
                    <a:pt x="2405368" y="0"/>
                  </a:lnTo>
                  <a:lnTo>
                    <a:pt x="2886443" y="834490"/>
                  </a:lnTo>
                  <a:lnTo>
                    <a:pt x="0" y="834490"/>
                  </a:lnTo>
                  <a:close/>
                </a:path>
              </a:pathLst>
            </a:custGeom>
            <a:ln w="25400"/>
          </p:spPr>
          <p:style>
            <a:lnRef idx="2">
              <a:schemeClr val="lt1">
                <a:hueOff val="0"/>
                <a:satOff val="0"/>
                <a:lumOff val="0"/>
                <a:alphaOff val="0"/>
              </a:schemeClr>
            </a:lnRef>
            <a:fillRef idx="1">
              <a:schemeClr val="accent1">
                <a:alpha val="90000"/>
                <a:hueOff val="0"/>
                <a:satOff val="0"/>
                <a:lumOff val="0"/>
                <a:alphaOff val="-20000"/>
              </a:schemeClr>
            </a:fillRef>
            <a:effectRef idx="0">
              <a:schemeClr val="accent1">
                <a:alpha val="90000"/>
                <a:hueOff val="0"/>
                <a:satOff val="0"/>
                <a:lumOff val="0"/>
                <a:alphaOff val="-20000"/>
              </a:schemeClr>
            </a:effectRef>
            <a:fontRef idx="minor">
              <a:schemeClr val="lt1"/>
            </a:fontRef>
          </p:style>
          <p:txBody>
            <a:bodyPr spcFirstLastPara="0" vert="horz" wrap="square" lIns="548307" tIns="43180" rIns="548308" bIns="43180" numCol="1" spcCol="1270" anchor="ctr" anchorCtr="0">
              <a:noAutofit/>
            </a:bodyPr>
            <a:lstStyle/>
            <a:p>
              <a:pPr marL="0" lvl="0" indent="0" algn="ctr" defTabSz="1511300">
                <a:spcBef>
                  <a:spcPct val="0"/>
                </a:spcBef>
                <a:spcAft>
                  <a:spcPct val="35000"/>
                </a:spcAft>
                <a:buNone/>
              </a:pPr>
              <a:endParaRPr lang="zh-CN" altLang="en-US" kern="1200" dirty="0">
                <a:cs typeface="+mn-ea"/>
                <a:sym typeface="+mn-lt"/>
              </a:endParaRPr>
            </a:p>
          </p:txBody>
        </p:sp>
        <p:sp>
          <p:nvSpPr>
            <p:cNvPr id="10" name="任意多边形: 形状 9">
              <a:extLst>
                <a:ext uri="{FF2B5EF4-FFF2-40B4-BE49-F238E27FC236}">
                  <a16:creationId xmlns:a16="http://schemas.microsoft.com/office/drawing/2014/main" id="{EA3692A4-4A5E-48A0-9397-12035F76A66A}"/>
                </a:ext>
              </a:extLst>
            </p:cNvPr>
            <p:cNvSpPr/>
            <p:nvPr/>
          </p:nvSpPr>
          <p:spPr>
            <a:xfrm>
              <a:off x="1176398" y="3949148"/>
              <a:ext cx="3848592" cy="834490"/>
            </a:xfrm>
            <a:custGeom>
              <a:avLst/>
              <a:gdLst>
                <a:gd name="connsiteX0" fmla="*/ 0 w 3848592"/>
                <a:gd name="connsiteY0" fmla="*/ 834490 h 834490"/>
                <a:gd name="connsiteX1" fmla="*/ 481075 w 3848592"/>
                <a:gd name="connsiteY1" fmla="*/ 0 h 834490"/>
                <a:gd name="connsiteX2" fmla="*/ 3367517 w 3848592"/>
                <a:gd name="connsiteY2" fmla="*/ 0 h 834490"/>
                <a:gd name="connsiteX3" fmla="*/ 3848592 w 3848592"/>
                <a:gd name="connsiteY3" fmla="*/ 834490 h 834490"/>
                <a:gd name="connsiteX4" fmla="*/ 0 w 3848592"/>
                <a:gd name="connsiteY4" fmla="*/ 834490 h 834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8592" h="834490">
                  <a:moveTo>
                    <a:pt x="0" y="834490"/>
                  </a:moveTo>
                  <a:lnTo>
                    <a:pt x="481075" y="0"/>
                  </a:lnTo>
                  <a:lnTo>
                    <a:pt x="3367517" y="0"/>
                  </a:lnTo>
                  <a:lnTo>
                    <a:pt x="3848592" y="834490"/>
                  </a:lnTo>
                  <a:lnTo>
                    <a:pt x="0" y="834490"/>
                  </a:lnTo>
                  <a:close/>
                </a:path>
              </a:pathLst>
            </a:custGeom>
            <a:ln w="25400"/>
          </p:spPr>
          <p:style>
            <a:lnRef idx="2">
              <a:schemeClr val="lt1">
                <a:hueOff val="0"/>
                <a:satOff val="0"/>
                <a:lumOff val="0"/>
                <a:alphaOff val="0"/>
              </a:schemeClr>
            </a:lnRef>
            <a:fillRef idx="1">
              <a:schemeClr val="accent1">
                <a:alpha val="90000"/>
                <a:hueOff val="0"/>
                <a:satOff val="0"/>
                <a:lumOff val="0"/>
                <a:alphaOff val="-30000"/>
              </a:schemeClr>
            </a:fillRef>
            <a:effectRef idx="0">
              <a:schemeClr val="accent1">
                <a:alpha val="90000"/>
                <a:hueOff val="0"/>
                <a:satOff val="0"/>
                <a:lumOff val="0"/>
                <a:alphaOff val="-30000"/>
              </a:schemeClr>
            </a:effectRef>
            <a:fontRef idx="minor">
              <a:schemeClr val="lt1"/>
            </a:fontRef>
          </p:style>
          <p:txBody>
            <a:bodyPr spcFirstLastPara="0" vert="horz" wrap="square" lIns="716684" tIns="43180" rIns="716684" bIns="43180" numCol="1" spcCol="1270" anchor="ctr" anchorCtr="0">
              <a:noAutofit/>
            </a:bodyPr>
            <a:lstStyle/>
            <a:p>
              <a:pPr marL="0" lvl="0" indent="0" algn="ctr" defTabSz="1511300">
                <a:lnSpc>
                  <a:spcPct val="90000"/>
                </a:lnSpc>
                <a:spcBef>
                  <a:spcPct val="0"/>
                </a:spcBef>
                <a:spcAft>
                  <a:spcPct val="35000"/>
                </a:spcAft>
                <a:buNone/>
              </a:pPr>
              <a:endParaRPr lang="zh-CN" altLang="en-US" sz="3400" kern="1200">
                <a:cs typeface="+mn-ea"/>
                <a:sym typeface="+mn-lt"/>
              </a:endParaRPr>
            </a:p>
          </p:txBody>
        </p:sp>
        <p:sp>
          <p:nvSpPr>
            <p:cNvPr id="11" name="任意多边形: 形状 10">
              <a:extLst>
                <a:ext uri="{FF2B5EF4-FFF2-40B4-BE49-F238E27FC236}">
                  <a16:creationId xmlns:a16="http://schemas.microsoft.com/office/drawing/2014/main" id="{28C4420E-0929-4B6F-AECF-5C2DDE7EE7D8}"/>
                </a:ext>
              </a:extLst>
            </p:cNvPr>
            <p:cNvSpPr/>
            <p:nvPr/>
          </p:nvSpPr>
          <p:spPr>
            <a:xfrm>
              <a:off x="695325" y="4783638"/>
              <a:ext cx="4810740" cy="834490"/>
            </a:xfrm>
            <a:custGeom>
              <a:avLst/>
              <a:gdLst>
                <a:gd name="connsiteX0" fmla="*/ 0 w 4810740"/>
                <a:gd name="connsiteY0" fmla="*/ 834490 h 834490"/>
                <a:gd name="connsiteX1" fmla="*/ 481075 w 4810740"/>
                <a:gd name="connsiteY1" fmla="*/ 0 h 834490"/>
                <a:gd name="connsiteX2" fmla="*/ 4329665 w 4810740"/>
                <a:gd name="connsiteY2" fmla="*/ 0 h 834490"/>
                <a:gd name="connsiteX3" fmla="*/ 4810740 w 4810740"/>
                <a:gd name="connsiteY3" fmla="*/ 834490 h 834490"/>
                <a:gd name="connsiteX4" fmla="*/ 0 w 4810740"/>
                <a:gd name="connsiteY4" fmla="*/ 834490 h 834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0740" h="834490">
                  <a:moveTo>
                    <a:pt x="0" y="834490"/>
                  </a:moveTo>
                  <a:lnTo>
                    <a:pt x="481075" y="0"/>
                  </a:lnTo>
                  <a:lnTo>
                    <a:pt x="4329665" y="0"/>
                  </a:lnTo>
                  <a:lnTo>
                    <a:pt x="4810740" y="834490"/>
                  </a:lnTo>
                  <a:lnTo>
                    <a:pt x="0" y="834490"/>
                  </a:lnTo>
                  <a:close/>
                </a:path>
              </a:pathLst>
            </a:custGeom>
            <a:ln w="25400"/>
          </p:spPr>
          <p:style>
            <a:lnRef idx="2">
              <a:schemeClr val="lt1">
                <a:hueOff val="0"/>
                <a:satOff val="0"/>
                <a:lumOff val="0"/>
                <a:alphaOff val="0"/>
              </a:schemeClr>
            </a:lnRef>
            <a:fillRef idx="1">
              <a:schemeClr val="accent1">
                <a:alpha val="90000"/>
                <a:hueOff val="0"/>
                <a:satOff val="0"/>
                <a:lumOff val="0"/>
                <a:alphaOff val="-40000"/>
              </a:schemeClr>
            </a:fillRef>
            <a:effectRef idx="0">
              <a:schemeClr val="accent1">
                <a:alpha val="90000"/>
                <a:hueOff val="0"/>
                <a:satOff val="0"/>
                <a:lumOff val="0"/>
                <a:alphaOff val="-40000"/>
              </a:schemeClr>
            </a:effectRef>
            <a:fontRef idx="minor">
              <a:schemeClr val="lt1"/>
            </a:fontRef>
          </p:style>
          <p:txBody>
            <a:bodyPr spcFirstLastPara="0" vert="horz" wrap="square" lIns="885059" tIns="43180" rIns="885060" bIns="43180" numCol="1" spcCol="1270" anchor="ctr" anchorCtr="0">
              <a:noAutofit/>
            </a:bodyPr>
            <a:lstStyle/>
            <a:p>
              <a:pPr marL="0" lvl="0" indent="0" algn="ctr" defTabSz="1511300">
                <a:lnSpc>
                  <a:spcPct val="90000"/>
                </a:lnSpc>
                <a:spcBef>
                  <a:spcPct val="0"/>
                </a:spcBef>
                <a:spcAft>
                  <a:spcPct val="35000"/>
                </a:spcAft>
                <a:buNone/>
              </a:pPr>
              <a:endParaRPr lang="zh-CN" altLang="en-US" sz="3400" kern="1200">
                <a:cs typeface="+mn-ea"/>
                <a:sym typeface="+mn-lt"/>
              </a:endParaRPr>
            </a:p>
          </p:txBody>
        </p:sp>
      </p:grpSp>
      <p:sp>
        <p:nvSpPr>
          <p:cNvPr id="59" name="文本框 58">
            <a:extLst>
              <a:ext uri="{FF2B5EF4-FFF2-40B4-BE49-F238E27FC236}">
                <a16:creationId xmlns:a16="http://schemas.microsoft.com/office/drawing/2014/main" id="{D77BC7AB-12BD-4FA9-853B-B13695494D0E}"/>
              </a:ext>
            </a:extLst>
          </p:cNvPr>
          <p:cNvSpPr txBox="1"/>
          <p:nvPr/>
        </p:nvSpPr>
        <p:spPr>
          <a:xfrm>
            <a:off x="5942723" y="1652066"/>
            <a:ext cx="2003349" cy="461665"/>
          </a:xfrm>
          <a:prstGeom prst="rect">
            <a:avLst/>
          </a:prstGeom>
          <a:noFill/>
        </p:spPr>
        <p:txBody>
          <a:bodyPr wrap="square" rtlCol="0">
            <a:spAutoFit/>
          </a:bodyPr>
          <a:lstStyle/>
          <a:p>
            <a:pPr algn="ctr"/>
            <a:r>
              <a:rPr lang="zh-CN" altLang="en-US" sz="2400" b="1" spc="300" dirty="0">
                <a:solidFill>
                  <a:schemeClr val="accent1"/>
                </a:solidFill>
                <a:cs typeface="+mn-ea"/>
                <a:sym typeface="+mn-lt"/>
              </a:rPr>
              <a:t>你的标题</a:t>
            </a:r>
          </a:p>
        </p:txBody>
      </p:sp>
      <p:sp>
        <p:nvSpPr>
          <p:cNvPr id="60" name="文本框 59">
            <a:extLst>
              <a:ext uri="{FF2B5EF4-FFF2-40B4-BE49-F238E27FC236}">
                <a16:creationId xmlns:a16="http://schemas.microsoft.com/office/drawing/2014/main" id="{2034B898-3869-446E-87E9-FDBA439E05B8}"/>
              </a:ext>
            </a:extLst>
          </p:cNvPr>
          <p:cNvSpPr txBox="1"/>
          <p:nvPr/>
        </p:nvSpPr>
        <p:spPr>
          <a:xfrm>
            <a:off x="5942723" y="2551292"/>
            <a:ext cx="2003349" cy="461665"/>
          </a:xfrm>
          <a:prstGeom prst="rect">
            <a:avLst/>
          </a:prstGeom>
          <a:noFill/>
        </p:spPr>
        <p:txBody>
          <a:bodyPr wrap="square" rtlCol="0">
            <a:spAutoFit/>
          </a:bodyPr>
          <a:lstStyle/>
          <a:p>
            <a:pPr algn="ctr"/>
            <a:r>
              <a:rPr lang="zh-CN" altLang="en-US" sz="2400" b="1" spc="300" dirty="0">
                <a:solidFill>
                  <a:schemeClr val="accent1"/>
                </a:solidFill>
                <a:cs typeface="+mn-ea"/>
                <a:sym typeface="+mn-lt"/>
              </a:rPr>
              <a:t>你的标题</a:t>
            </a:r>
          </a:p>
        </p:txBody>
      </p:sp>
      <p:sp>
        <p:nvSpPr>
          <p:cNvPr id="61" name="文本框 60">
            <a:extLst>
              <a:ext uri="{FF2B5EF4-FFF2-40B4-BE49-F238E27FC236}">
                <a16:creationId xmlns:a16="http://schemas.microsoft.com/office/drawing/2014/main" id="{70288A81-4206-42CA-9EC7-6EF2851A720F}"/>
              </a:ext>
            </a:extLst>
          </p:cNvPr>
          <p:cNvSpPr txBox="1"/>
          <p:nvPr/>
        </p:nvSpPr>
        <p:spPr>
          <a:xfrm>
            <a:off x="5942723" y="3443370"/>
            <a:ext cx="2003349" cy="461665"/>
          </a:xfrm>
          <a:prstGeom prst="rect">
            <a:avLst/>
          </a:prstGeom>
          <a:noFill/>
        </p:spPr>
        <p:txBody>
          <a:bodyPr wrap="square" rtlCol="0">
            <a:spAutoFit/>
          </a:bodyPr>
          <a:lstStyle/>
          <a:p>
            <a:pPr algn="ctr"/>
            <a:r>
              <a:rPr lang="zh-CN" altLang="en-US" sz="2400" b="1" spc="300" dirty="0">
                <a:solidFill>
                  <a:schemeClr val="accent1"/>
                </a:solidFill>
                <a:cs typeface="+mn-ea"/>
                <a:sym typeface="+mn-lt"/>
              </a:rPr>
              <a:t>你的标题</a:t>
            </a:r>
          </a:p>
        </p:txBody>
      </p:sp>
      <p:sp>
        <p:nvSpPr>
          <p:cNvPr id="62" name="文本框 61">
            <a:extLst>
              <a:ext uri="{FF2B5EF4-FFF2-40B4-BE49-F238E27FC236}">
                <a16:creationId xmlns:a16="http://schemas.microsoft.com/office/drawing/2014/main" id="{C8EED103-BEA9-4820-93DA-946B9A2F94D4}"/>
              </a:ext>
            </a:extLst>
          </p:cNvPr>
          <p:cNvSpPr txBox="1"/>
          <p:nvPr/>
        </p:nvSpPr>
        <p:spPr>
          <a:xfrm>
            <a:off x="5942723" y="4335448"/>
            <a:ext cx="2003349" cy="461665"/>
          </a:xfrm>
          <a:prstGeom prst="rect">
            <a:avLst/>
          </a:prstGeom>
          <a:noFill/>
        </p:spPr>
        <p:txBody>
          <a:bodyPr wrap="square" rtlCol="0">
            <a:spAutoFit/>
          </a:bodyPr>
          <a:lstStyle/>
          <a:p>
            <a:pPr algn="ctr"/>
            <a:r>
              <a:rPr lang="zh-CN" altLang="en-US" sz="2400" b="1" spc="300" dirty="0">
                <a:solidFill>
                  <a:schemeClr val="accent1"/>
                </a:solidFill>
                <a:cs typeface="+mn-ea"/>
                <a:sym typeface="+mn-lt"/>
              </a:rPr>
              <a:t>你的标题</a:t>
            </a:r>
          </a:p>
        </p:txBody>
      </p:sp>
      <p:sp>
        <p:nvSpPr>
          <p:cNvPr id="63" name="文本框 62">
            <a:extLst>
              <a:ext uri="{FF2B5EF4-FFF2-40B4-BE49-F238E27FC236}">
                <a16:creationId xmlns:a16="http://schemas.microsoft.com/office/drawing/2014/main" id="{21596E6E-7EC1-4096-A52C-0F118CAECFF1}"/>
              </a:ext>
            </a:extLst>
          </p:cNvPr>
          <p:cNvSpPr txBox="1"/>
          <p:nvPr/>
        </p:nvSpPr>
        <p:spPr>
          <a:xfrm>
            <a:off x="5942723" y="5237358"/>
            <a:ext cx="2003349" cy="461665"/>
          </a:xfrm>
          <a:prstGeom prst="rect">
            <a:avLst/>
          </a:prstGeom>
          <a:noFill/>
        </p:spPr>
        <p:txBody>
          <a:bodyPr wrap="square" rtlCol="0">
            <a:spAutoFit/>
          </a:bodyPr>
          <a:lstStyle/>
          <a:p>
            <a:pPr algn="ctr"/>
            <a:r>
              <a:rPr lang="zh-CN" altLang="en-US" sz="2400" b="1" spc="300" dirty="0">
                <a:solidFill>
                  <a:schemeClr val="accent1"/>
                </a:solidFill>
                <a:cs typeface="+mn-ea"/>
                <a:sym typeface="+mn-lt"/>
              </a:rPr>
              <a:t>你的标题</a:t>
            </a:r>
          </a:p>
        </p:txBody>
      </p:sp>
      <p:sp>
        <p:nvSpPr>
          <p:cNvPr id="78" name="矩形: 圆角 77">
            <a:extLst>
              <a:ext uri="{FF2B5EF4-FFF2-40B4-BE49-F238E27FC236}">
                <a16:creationId xmlns:a16="http://schemas.microsoft.com/office/drawing/2014/main" id="{14EE5A53-4D9B-4380-A5E2-21F0C7F20C6A}"/>
              </a:ext>
            </a:extLst>
          </p:cNvPr>
          <p:cNvSpPr/>
          <p:nvPr/>
        </p:nvSpPr>
        <p:spPr>
          <a:xfrm>
            <a:off x="8060373" y="1305684"/>
            <a:ext cx="3436302" cy="4684063"/>
          </a:xfrm>
          <a:prstGeom prst="roundRect">
            <a:avLst>
              <a:gd name="adj" fmla="val 3362"/>
            </a:avLst>
          </a:prstGeom>
          <a:solidFill>
            <a:schemeClr val="bg1"/>
          </a:solidFill>
          <a:ln>
            <a:noFill/>
          </a:ln>
          <a:effectLst>
            <a:outerShdw blurRad="190500" sx="97000" sy="97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tx1">
                  <a:lumMod val="75000"/>
                  <a:lumOff val="25000"/>
                </a:schemeClr>
              </a:solidFill>
              <a:cs typeface="+mn-ea"/>
              <a:sym typeface="+mn-lt"/>
            </a:endParaRPr>
          </a:p>
        </p:txBody>
      </p:sp>
      <p:sp>
        <p:nvSpPr>
          <p:cNvPr id="79" name="矩形 78">
            <a:extLst>
              <a:ext uri="{FF2B5EF4-FFF2-40B4-BE49-F238E27FC236}">
                <a16:creationId xmlns:a16="http://schemas.microsoft.com/office/drawing/2014/main" id="{2C2FC576-997D-4C1D-BFE5-A4F08B3B79C9}"/>
              </a:ext>
            </a:extLst>
          </p:cNvPr>
          <p:cNvSpPr/>
          <p:nvPr/>
        </p:nvSpPr>
        <p:spPr>
          <a:xfrm>
            <a:off x="8237035" y="2113731"/>
            <a:ext cx="3097646" cy="4196020"/>
          </a:xfrm>
          <a:prstGeom prst="rect">
            <a:avLst/>
          </a:prstGeom>
        </p:spPr>
        <p:txBody>
          <a:bodyPr wrap="square">
            <a:spAutoFit/>
          </a:bodyPr>
          <a:lstStyle/>
          <a:p>
            <a:pPr algn="just">
              <a:lnSpc>
                <a:spcPct val="150000"/>
              </a:lnSpc>
            </a:pPr>
            <a:r>
              <a:rPr lang="zh-CN" altLang="en-US" dirty="0">
                <a:cs typeface="+mn-ea"/>
                <a:sym typeface="+mn-lt"/>
              </a:rPr>
              <a:t>标题数字等都可以通过点击和重新输入进行更改。建议正文字号为</a:t>
            </a:r>
            <a:r>
              <a:rPr lang="en-US" altLang="zh-CN" dirty="0">
                <a:cs typeface="+mn-ea"/>
                <a:sym typeface="+mn-lt"/>
              </a:rPr>
              <a:t>18</a:t>
            </a:r>
            <a:r>
              <a:rPr lang="zh-CN" altLang="en-US" dirty="0">
                <a:cs typeface="+mn-ea"/>
                <a:sym typeface="+mn-lt"/>
              </a:rPr>
              <a:t>号。标题数字等都可以通过点击和重新输入进行更改。建议正文字号为</a:t>
            </a:r>
            <a:r>
              <a:rPr lang="en-US" altLang="zh-CN" dirty="0">
                <a:cs typeface="+mn-ea"/>
                <a:sym typeface="+mn-lt"/>
              </a:rPr>
              <a:t>18</a:t>
            </a:r>
            <a:r>
              <a:rPr lang="zh-CN" altLang="en-US" dirty="0">
                <a:cs typeface="+mn-ea"/>
                <a:sym typeface="+mn-lt"/>
              </a:rPr>
              <a:t>号。标题数字等都可以通过点击和重新输入进行更改。建议正文字号为</a:t>
            </a:r>
            <a:r>
              <a:rPr lang="en-US" altLang="zh-CN" dirty="0">
                <a:cs typeface="+mn-ea"/>
                <a:sym typeface="+mn-lt"/>
              </a:rPr>
              <a:t>18</a:t>
            </a:r>
            <a:r>
              <a:rPr lang="zh-CN" altLang="en-US" dirty="0">
                <a:cs typeface="+mn-ea"/>
                <a:sym typeface="+mn-lt"/>
              </a:rPr>
              <a:t>号。</a:t>
            </a:r>
          </a:p>
          <a:p>
            <a:pPr algn="just">
              <a:lnSpc>
                <a:spcPct val="150000"/>
              </a:lnSpc>
            </a:pPr>
            <a:endParaRPr lang="zh-CN" altLang="en-US" dirty="0">
              <a:cs typeface="+mn-ea"/>
              <a:sym typeface="+mn-lt"/>
            </a:endParaRPr>
          </a:p>
          <a:p>
            <a:pPr algn="just">
              <a:lnSpc>
                <a:spcPct val="150000"/>
              </a:lnSpc>
            </a:pPr>
            <a:endParaRPr lang="zh-CN" altLang="en-US" dirty="0">
              <a:cs typeface="+mn-ea"/>
              <a:sym typeface="+mn-lt"/>
            </a:endParaRPr>
          </a:p>
        </p:txBody>
      </p:sp>
      <p:sp>
        <p:nvSpPr>
          <p:cNvPr id="21" name="矩形: 对角圆角 20">
            <a:extLst>
              <a:ext uri="{FF2B5EF4-FFF2-40B4-BE49-F238E27FC236}">
                <a16:creationId xmlns:a16="http://schemas.microsoft.com/office/drawing/2014/main" id="{6EA898F3-836E-4266-8748-EA641EB24FDF}"/>
              </a:ext>
            </a:extLst>
          </p:cNvPr>
          <p:cNvSpPr/>
          <p:nvPr/>
        </p:nvSpPr>
        <p:spPr>
          <a:xfrm>
            <a:off x="8298325" y="1882898"/>
            <a:ext cx="1156955" cy="122035"/>
          </a:xfrm>
          <a:prstGeom prst="round2DiagRect">
            <a:avLst>
              <a:gd name="adj1" fmla="val 50000"/>
              <a:gd name="adj2" fmla="val 0"/>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cs typeface="+mn-ea"/>
              <a:sym typeface="+mn-lt"/>
            </a:endParaRPr>
          </a:p>
        </p:txBody>
      </p:sp>
      <p:pic>
        <p:nvPicPr>
          <p:cNvPr id="24" name="图片 23">
            <a:hlinkClick r:id="rId2"/>
            <a:extLst>
              <a:ext uri="{FF2B5EF4-FFF2-40B4-BE49-F238E27FC236}">
                <a16:creationId xmlns:a16="http://schemas.microsoft.com/office/drawing/2014/main" id="{605B9B0D-32A5-445E-8032-425AE0B39C91}"/>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999319" y="6583803"/>
            <a:ext cx="1497356" cy="197651"/>
          </a:xfrm>
          <a:prstGeom prst="rect">
            <a:avLst/>
          </a:prstGeom>
        </p:spPr>
      </p:pic>
    </p:spTree>
    <p:extLst>
      <p:ext uri="{BB962C8B-B14F-4D97-AF65-F5344CB8AC3E}">
        <p14:creationId xmlns:p14="http://schemas.microsoft.com/office/powerpoint/2010/main" val="3572775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543C1CEF-D163-42D0-B19E-D61E6F8D4D32}"/>
              </a:ext>
            </a:extLst>
          </p:cNvPr>
          <p:cNvSpPr>
            <a:spLocks noGrp="1"/>
          </p:cNvSpPr>
          <p:nvPr>
            <p:ph type="body" sz="quarter" idx="10"/>
          </p:nvPr>
        </p:nvSpPr>
        <p:spPr/>
        <p:txBody>
          <a:bodyPr/>
          <a:lstStyle/>
          <a:p>
            <a:r>
              <a:rPr lang="zh-CN" altLang="en-US" dirty="0">
                <a:cs typeface="+mn-ea"/>
                <a:sym typeface="+mn-lt"/>
              </a:rPr>
              <a:t>多段内容类</a:t>
            </a:r>
            <a:endParaRPr lang="en-US" altLang="zh-CN" dirty="0">
              <a:cs typeface="+mn-ea"/>
              <a:sym typeface="+mn-lt"/>
            </a:endParaRPr>
          </a:p>
          <a:p>
            <a:endParaRPr lang="zh-CN" altLang="en-US" dirty="0">
              <a:cs typeface="+mn-ea"/>
              <a:sym typeface="+mn-lt"/>
            </a:endParaRPr>
          </a:p>
        </p:txBody>
      </p:sp>
      <p:pic>
        <p:nvPicPr>
          <p:cNvPr id="7" name="图片 6">
            <a:extLst>
              <a:ext uri="{FF2B5EF4-FFF2-40B4-BE49-F238E27FC236}">
                <a16:creationId xmlns:a16="http://schemas.microsoft.com/office/drawing/2014/main" id="{196405C2-6DD0-4931-AD83-41F9983781B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99133" y="1111256"/>
            <a:ext cx="2734739" cy="1538291"/>
          </a:xfrm>
          <a:prstGeom prst="roundRect">
            <a:avLst>
              <a:gd name="adj" fmla="val 7739"/>
            </a:avLst>
          </a:prstGeom>
          <a:solidFill>
            <a:schemeClr val="accent1">
              <a:lumMod val="40000"/>
              <a:lumOff val="60000"/>
            </a:schemeClr>
          </a:solidFill>
          <a:ln w="19050">
            <a:solidFill>
              <a:schemeClr val="accent3"/>
            </a:solidFill>
          </a:ln>
          <a:effectLst>
            <a:outerShdw blurRad="190500" sx="98000" sy="98000" algn="ctr" rotWithShape="0">
              <a:schemeClr val="tx1">
                <a:lumMod val="95000"/>
                <a:lumOff val="5000"/>
                <a:alpha val="40000"/>
              </a:schemeClr>
            </a:outerShdw>
          </a:effectLst>
        </p:spPr>
      </p:pic>
      <p:pic>
        <p:nvPicPr>
          <p:cNvPr id="9" name="图片 8">
            <a:extLst>
              <a:ext uri="{FF2B5EF4-FFF2-40B4-BE49-F238E27FC236}">
                <a16:creationId xmlns:a16="http://schemas.microsoft.com/office/drawing/2014/main" id="{FE483510-F860-4F53-9329-2668A37BAD0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99134" y="4594063"/>
            <a:ext cx="2734737" cy="1538290"/>
          </a:xfrm>
          <a:prstGeom prst="roundRect">
            <a:avLst>
              <a:gd name="adj" fmla="val 7739"/>
            </a:avLst>
          </a:prstGeom>
          <a:solidFill>
            <a:schemeClr val="accent1">
              <a:lumMod val="40000"/>
              <a:lumOff val="60000"/>
            </a:schemeClr>
          </a:solidFill>
          <a:ln w="19050">
            <a:solidFill>
              <a:schemeClr val="accent3"/>
            </a:solidFill>
          </a:ln>
          <a:effectLst>
            <a:outerShdw blurRad="190500" sx="98000" sy="98000" algn="ctr" rotWithShape="0">
              <a:schemeClr val="tx1">
                <a:lumMod val="95000"/>
                <a:lumOff val="5000"/>
                <a:alpha val="40000"/>
              </a:schemeClr>
            </a:outerShdw>
          </a:effectLst>
        </p:spPr>
      </p:pic>
      <p:pic>
        <p:nvPicPr>
          <p:cNvPr id="11" name="图片 10">
            <a:extLst>
              <a:ext uri="{FF2B5EF4-FFF2-40B4-BE49-F238E27FC236}">
                <a16:creationId xmlns:a16="http://schemas.microsoft.com/office/drawing/2014/main" id="{54F295D3-00EF-458B-A776-CBEE4CEF82E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656507" y="4594063"/>
            <a:ext cx="2735848" cy="1538914"/>
          </a:xfrm>
          <a:prstGeom prst="roundRect">
            <a:avLst>
              <a:gd name="adj" fmla="val 7739"/>
            </a:avLst>
          </a:prstGeom>
          <a:solidFill>
            <a:schemeClr val="accent1">
              <a:lumMod val="40000"/>
              <a:lumOff val="60000"/>
            </a:schemeClr>
          </a:solidFill>
          <a:ln w="19050">
            <a:solidFill>
              <a:schemeClr val="accent3"/>
            </a:solidFill>
          </a:ln>
          <a:effectLst>
            <a:outerShdw blurRad="190500" sx="98000" sy="98000" algn="ctr" rotWithShape="0">
              <a:schemeClr val="tx1">
                <a:lumMod val="95000"/>
                <a:lumOff val="5000"/>
                <a:alpha val="40000"/>
              </a:schemeClr>
            </a:outerShdw>
          </a:effectLst>
        </p:spPr>
      </p:pic>
      <p:pic>
        <p:nvPicPr>
          <p:cNvPr id="15" name="图片 14">
            <a:extLst>
              <a:ext uri="{FF2B5EF4-FFF2-40B4-BE49-F238E27FC236}">
                <a16:creationId xmlns:a16="http://schemas.microsoft.com/office/drawing/2014/main" id="{B87D4448-25A1-4C4D-98B0-B0CC400A22E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660315" y="1111257"/>
            <a:ext cx="2734739" cy="1538291"/>
          </a:xfrm>
          <a:prstGeom prst="roundRect">
            <a:avLst>
              <a:gd name="adj" fmla="val 7739"/>
            </a:avLst>
          </a:prstGeom>
          <a:solidFill>
            <a:schemeClr val="accent1">
              <a:lumMod val="40000"/>
              <a:lumOff val="60000"/>
            </a:schemeClr>
          </a:solidFill>
          <a:ln w="19050">
            <a:solidFill>
              <a:schemeClr val="accent3"/>
            </a:solidFill>
          </a:ln>
          <a:effectLst>
            <a:outerShdw blurRad="190500" sx="98000" sy="98000" algn="ctr" rotWithShape="0">
              <a:schemeClr val="tx1">
                <a:lumMod val="95000"/>
                <a:lumOff val="5000"/>
                <a:alpha val="40000"/>
              </a:schemeClr>
            </a:outerShdw>
          </a:effectLst>
        </p:spPr>
      </p:pic>
      <p:pic>
        <p:nvPicPr>
          <p:cNvPr id="5" name="图片 4">
            <a:extLst>
              <a:ext uri="{FF2B5EF4-FFF2-40B4-BE49-F238E27FC236}">
                <a16:creationId xmlns:a16="http://schemas.microsoft.com/office/drawing/2014/main" id="{CC051E70-B6E9-41D7-A86C-F453E6784F6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02387" y="2852660"/>
            <a:ext cx="2734739" cy="1538291"/>
          </a:xfrm>
          <a:prstGeom prst="roundRect">
            <a:avLst>
              <a:gd name="adj" fmla="val 7739"/>
            </a:avLst>
          </a:prstGeom>
          <a:solidFill>
            <a:schemeClr val="accent1">
              <a:lumMod val="40000"/>
              <a:lumOff val="60000"/>
            </a:schemeClr>
          </a:solidFill>
          <a:ln w="19050">
            <a:solidFill>
              <a:schemeClr val="accent3"/>
            </a:solidFill>
          </a:ln>
          <a:effectLst>
            <a:outerShdw blurRad="190500" sx="98000" sy="98000" algn="ctr" rotWithShape="0">
              <a:schemeClr val="tx1">
                <a:lumMod val="95000"/>
                <a:lumOff val="5000"/>
                <a:alpha val="40000"/>
              </a:schemeClr>
            </a:outerShdw>
          </a:effectLst>
        </p:spPr>
      </p:pic>
      <p:pic>
        <p:nvPicPr>
          <p:cNvPr id="17" name="图片 16">
            <a:extLst>
              <a:ext uri="{FF2B5EF4-FFF2-40B4-BE49-F238E27FC236}">
                <a16:creationId xmlns:a16="http://schemas.microsoft.com/office/drawing/2014/main" id="{50B97303-82B0-4EEB-9F15-208F4F4F1FAA}"/>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3656507" y="2852660"/>
            <a:ext cx="2742355" cy="1542575"/>
          </a:xfrm>
          <a:prstGeom prst="roundRect">
            <a:avLst>
              <a:gd name="adj" fmla="val 7739"/>
            </a:avLst>
          </a:prstGeom>
          <a:solidFill>
            <a:schemeClr val="accent1">
              <a:lumMod val="40000"/>
              <a:lumOff val="60000"/>
            </a:schemeClr>
          </a:solidFill>
          <a:ln w="19050">
            <a:solidFill>
              <a:schemeClr val="accent3"/>
            </a:solidFill>
          </a:ln>
          <a:effectLst>
            <a:outerShdw blurRad="190500" sx="98000" sy="98000" algn="ctr" rotWithShape="0">
              <a:schemeClr val="tx1">
                <a:lumMod val="95000"/>
                <a:lumOff val="5000"/>
                <a:alpha val="40000"/>
              </a:schemeClr>
            </a:outerShdw>
          </a:effectLst>
        </p:spPr>
      </p:pic>
      <p:sp>
        <p:nvSpPr>
          <p:cNvPr id="20" name="矩形 19">
            <a:extLst>
              <a:ext uri="{FF2B5EF4-FFF2-40B4-BE49-F238E27FC236}">
                <a16:creationId xmlns:a16="http://schemas.microsoft.com/office/drawing/2014/main" id="{BF86C692-BC97-4A01-A681-E49F1D37A3B6}"/>
              </a:ext>
            </a:extLst>
          </p:cNvPr>
          <p:cNvSpPr/>
          <p:nvPr/>
        </p:nvSpPr>
        <p:spPr>
          <a:xfrm>
            <a:off x="7744385" y="2460817"/>
            <a:ext cx="3745782" cy="2535951"/>
          </a:xfrm>
          <a:prstGeom prst="rect">
            <a:avLst/>
          </a:prstGeom>
        </p:spPr>
        <p:txBody>
          <a:bodyPr wrap="square">
            <a:spAutoFit/>
          </a:bodyPr>
          <a:lstStyle/>
          <a:p>
            <a:pPr algn="just">
              <a:lnSpc>
                <a:spcPct val="150000"/>
              </a:lnSpc>
            </a:pPr>
            <a:r>
              <a:rPr lang="zh-CN" altLang="en-US" dirty="0">
                <a:solidFill>
                  <a:schemeClr val="tx1">
                    <a:lumMod val="75000"/>
                    <a:lumOff val="25000"/>
                  </a:schemeClr>
                </a:solidFill>
                <a:cs typeface="+mn-ea"/>
                <a:sym typeface="+mn-lt"/>
              </a:rPr>
              <a:t>请输入你的内容。请输入你的内容。</a:t>
            </a:r>
          </a:p>
          <a:p>
            <a:pPr algn="just">
              <a:lnSpc>
                <a:spcPct val="150000"/>
              </a:lnSpc>
            </a:pPr>
            <a:r>
              <a:rPr lang="zh-CN" altLang="en-US" dirty="0">
                <a:solidFill>
                  <a:schemeClr val="tx1">
                    <a:lumMod val="75000"/>
                    <a:lumOff val="25000"/>
                  </a:schemeClr>
                </a:solidFill>
                <a:cs typeface="+mn-ea"/>
                <a:sym typeface="+mn-lt"/>
              </a:rPr>
              <a:t>请输入你的内容。请输入你的内容。</a:t>
            </a:r>
          </a:p>
          <a:p>
            <a:pPr algn="just">
              <a:lnSpc>
                <a:spcPct val="150000"/>
              </a:lnSpc>
            </a:pPr>
            <a:r>
              <a:rPr lang="zh-CN" altLang="en-US" dirty="0">
                <a:solidFill>
                  <a:schemeClr val="tx1">
                    <a:lumMod val="75000"/>
                    <a:lumOff val="25000"/>
                  </a:schemeClr>
                </a:solidFill>
                <a:cs typeface="+mn-ea"/>
                <a:sym typeface="+mn-lt"/>
              </a:rPr>
              <a:t>请输入你的内容。请输入你的内容。</a:t>
            </a:r>
          </a:p>
          <a:p>
            <a:pPr algn="just">
              <a:lnSpc>
                <a:spcPct val="150000"/>
              </a:lnSpc>
            </a:pPr>
            <a:r>
              <a:rPr lang="zh-CN" altLang="en-US" dirty="0">
                <a:solidFill>
                  <a:schemeClr val="tx1">
                    <a:lumMod val="75000"/>
                    <a:lumOff val="25000"/>
                  </a:schemeClr>
                </a:solidFill>
                <a:cs typeface="+mn-ea"/>
                <a:sym typeface="+mn-lt"/>
              </a:rPr>
              <a:t>请输入你的内容。请输入你的内容。</a:t>
            </a:r>
          </a:p>
          <a:p>
            <a:pPr algn="just">
              <a:lnSpc>
                <a:spcPct val="150000"/>
              </a:lnSpc>
            </a:pPr>
            <a:r>
              <a:rPr lang="zh-CN" altLang="en-US" dirty="0">
                <a:solidFill>
                  <a:schemeClr val="tx1">
                    <a:lumMod val="75000"/>
                    <a:lumOff val="25000"/>
                  </a:schemeClr>
                </a:solidFill>
                <a:cs typeface="+mn-ea"/>
                <a:sym typeface="+mn-lt"/>
              </a:rPr>
              <a:t>请输入你的内容。请输入你的内容。</a:t>
            </a:r>
          </a:p>
          <a:p>
            <a:pPr algn="just">
              <a:lnSpc>
                <a:spcPct val="150000"/>
              </a:lnSpc>
            </a:pPr>
            <a:r>
              <a:rPr lang="zh-CN" altLang="en-US" dirty="0">
                <a:solidFill>
                  <a:schemeClr val="tx1">
                    <a:lumMod val="75000"/>
                    <a:lumOff val="25000"/>
                  </a:schemeClr>
                </a:solidFill>
                <a:cs typeface="+mn-ea"/>
                <a:sym typeface="+mn-lt"/>
              </a:rPr>
              <a:t>请输入你的内容。请输入你的内容。</a:t>
            </a:r>
          </a:p>
        </p:txBody>
      </p:sp>
      <p:sp>
        <p:nvSpPr>
          <p:cNvPr id="21" name="文本框 20">
            <a:extLst>
              <a:ext uri="{FF2B5EF4-FFF2-40B4-BE49-F238E27FC236}">
                <a16:creationId xmlns:a16="http://schemas.microsoft.com/office/drawing/2014/main" id="{DF4A5F40-A540-44EE-B9A3-043009EA00B8}"/>
              </a:ext>
            </a:extLst>
          </p:cNvPr>
          <p:cNvSpPr txBox="1"/>
          <p:nvPr/>
        </p:nvSpPr>
        <p:spPr>
          <a:xfrm>
            <a:off x="7511944" y="1793358"/>
            <a:ext cx="2003349" cy="580415"/>
          </a:xfrm>
          <a:prstGeom prst="rect">
            <a:avLst/>
          </a:prstGeom>
          <a:noFill/>
        </p:spPr>
        <p:txBody>
          <a:bodyPr wrap="square" rtlCol="0">
            <a:spAutoFit/>
          </a:bodyPr>
          <a:lstStyle/>
          <a:p>
            <a:pPr algn="ctr">
              <a:lnSpc>
                <a:spcPct val="150000"/>
              </a:lnSpc>
            </a:pPr>
            <a:r>
              <a:rPr lang="zh-CN" altLang="en-US" sz="2400" b="1" spc="300" dirty="0">
                <a:solidFill>
                  <a:schemeClr val="accent1"/>
                </a:solidFill>
                <a:cs typeface="+mn-ea"/>
                <a:sym typeface="+mn-lt"/>
              </a:rPr>
              <a:t>你的标题</a:t>
            </a:r>
          </a:p>
        </p:txBody>
      </p:sp>
      <p:sp>
        <p:nvSpPr>
          <p:cNvPr id="22" name="矩形: 圆角 21">
            <a:extLst>
              <a:ext uri="{FF2B5EF4-FFF2-40B4-BE49-F238E27FC236}">
                <a16:creationId xmlns:a16="http://schemas.microsoft.com/office/drawing/2014/main" id="{6D0326FC-4049-491B-8D75-0767789020E3}"/>
              </a:ext>
            </a:extLst>
          </p:cNvPr>
          <p:cNvSpPr/>
          <p:nvPr/>
        </p:nvSpPr>
        <p:spPr>
          <a:xfrm>
            <a:off x="5860591" y="2025657"/>
            <a:ext cx="1651353" cy="260915"/>
          </a:xfrm>
          <a:prstGeom prst="roundRect">
            <a:avLst>
              <a:gd name="adj" fmla="val 10826"/>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cs typeface="+mn-ea"/>
              <a:sym typeface="+mn-lt"/>
            </a:endParaRPr>
          </a:p>
        </p:txBody>
      </p:sp>
      <p:sp>
        <p:nvSpPr>
          <p:cNvPr id="23" name="矩形 22">
            <a:extLst>
              <a:ext uri="{FF2B5EF4-FFF2-40B4-BE49-F238E27FC236}">
                <a16:creationId xmlns:a16="http://schemas.microsoft.com/office/drawing/2014/main" id="{647E7784-C99A-4F06-BCCF-004378D33DA3}"/>
              </a:ext>
            </a:extLst>
          </p:cNvPr>
          <p:cNvSpPr/>
          <p:nvPr/>
        </p:nvSpPr>
        <p:spPr>
          <a:xfrm>
            <a:off x="7836783" y="5363208"/>
            <a:ext cx="3653384" cy="84518"/>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cs typeface="+mn-ea"/>
              <a:sym typeface="+mn-lt"/>
            </a:endParaRPr>
          </a:p>
        </p:txBody>
      </p:sp>
      <p:pic>
        <p:nvPicPr>
          <p:cNvPr id="16" name="图片 15">
            <a:hlinkClick r:id="rId8"/>
            <a:extLst>
              <a:ext uri="{FF2B5EF4-FFF2-40B4-BE49-F238E27FC236}">
                <a16:creationId xmlns:a16="http://schemas.microsoft.com/office/drawing/2014/main" id="{769DF6D0-E9B4-40F4-BF15-9A819CE9B4CA}"/>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999319" y="6583803"/>
            <a:ext cx="1497356" cy="197651"/>
          </a:xfrm>
          <a:prstGeom prst="rect">
            <a:avLst/>
          </a:prstGeom>
        </p:spPr>
      </p:pic>
    </p:spTree>
    <p:extLst>
      <p:ext uri="{BB962C8B-B14F-4D97-AF65-F5344CB8AC3E}">
        <p14:creationId xmlns:p14="http://schemas.microsoft.com/office/powerpoint/2010/main" val="3003853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4256F4CA-337D-4866-B6A9-E6800732E0CE}"/>
              </a:ext>
            </a:extLst>
          </p:cNvPr>
          <p:cNvSpPr>
            <a:spLocks noGrp="1"/>
          </p:cNvSpPr>
          <p:nvPr>
            <p:ph type="body" sz="quarter" idx="10"/>
          </p:nvPr>
        </p:nvSpPr>
        <p:spPr/>
        <p:txBody>
          <a:bodyPr/>
          <a:lstStyle/>
          <a:p>
            <a:r>
              <a:rPr lang="zh-CN" altLang="en-US" dirty="0">
                <a:cs typeface="+mn-ea"/>
                <a:sym typeface="+mn-lt"/>
              </a:rPr>
              <a:t>请输入你的内容</a:t>
            </a:r>
          </a:p>
        </p:txBody>
      </p:sp>
      <p:pic>
        <p:nvPicPr>
          <p:cNvPr id="4" name="图片 3">
            <a:extLst>
              <a:ext uri="{FF2B5EF4-FFF2-40B4-BE49-F238E27FC236}">
                <a16:creationId xmlns:a16="http://schemas.microsoft.com/office/drawing/2014/main" id="{5CAB953F-6F56-4716-B217-E8296A0A9BD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258831" y="2222340"/>
            <a:ext cx="3226842" cy="1815099"/>
          </a:xfrm>
          <a:prstGeom prst="roundRect">
            <a:avLst>
              <a:gd name="adj" fmla="val 7739"/>
            </a:avLst>
          </a:prstGeom>
          <a:solidFill>
            <a:schemeClr val="accent1">
              <a:lumMod val="40000"/>
              <a:lumOff val="60000"/>
            </a:schemeClr>
          </a:solidFill>
          <a:ln w="19050">
            <a:solidFill>
              <a:schemeClr val="accent3"/>
            </a:solidFill>
          </a:ln>
          <a:effectLst>
            <a:outerShdw blurRad="190500" sx="98000" sy="98000" algn="ctr" rotWithShape="0">
              <a:schemeClr val="tx1">
                <a:lumMod val="95000"/>
                <a:lumOff val="5000"/>
                <a:alpha val="40000"/>
              </a:schemeClr>
            </a:outerShdw>
          </a:effectLst>
        </p:spPr>
      </p:pic>
      <p:pic>
        <p:nvPicPr>
          <p:cNvPr id="5" name="图片 4">
            <a:extLst>
              <a:ext uri="{FF2B5EF4-FFF2-40B4-BE49-F238E27FC236}">
                <a16:creationId xmlns:a16="http://schemas.microsoft.com/office/drawing/2014/main" id="{B1633146-4C5A-4AD7-97DB-E76F638116E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99820" y="4317255"/>
            <a:ext cx="3226840" cy="1815098"/>
          </a:xfrm>
          <a:prstGeom prst="roundRect">
            <a:avLst>
              <a:gd name="adj" fmla="val 7739"/>
            </a:avLst>
          </a:prstGeom>
          <a:solidFill>
            <a:schemeClr val="accent1">
              <a:lumMod val="40000"/>
              <a:lumOff val="60000"/>
            </a:schemeClr>
          </a:solidFill>
          <a:ln w="19050">
            <a:solidFill>
              <a:schemeClr val="accent3"/>
            </a:solidFill>
          </a:ln>
          <a:effectLst>
            <a:outerShdw blurRad="190500" sx="98000" sy="98000" algn="ctr" rotWithShape="0">
              <a:schemeClr val="tx1">
                <a:lumMod val="95000"/>
                <a:lumOff val="5000"/>
                <a:alpha val="40000"/>
              </a:schemeClr>
            </a:outerShdw>
          </a:effectLst>
        </p:spPr>
      </p:pic>
      <p:pic>
        <p:nvPicPr>
          <p:cNvPr id="6" name="图片 5">
            <a:extLst>
              <a:ext uri="{FF2B5EF4-FFF2-40B4-BE49-F238E27FC236}">
                <a16:creationId xmlns:a16="http://schemas.microsoft.com/office/drawing/2014/main" id="{52167C37-3D7B-4995-AB0F-04626CDDAB5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474831" y="4317143"/>
            <a:ext cx="3228150" cy="1815834"/>
          </a:xfrm>
          <a:prstGeom prst="roundRect">
            <a:avLst>
              <a:gd name="adj" fmla="val 7739"/>
            </a:avLst>
          </a:prstGeom>
          <a:solidFill>
            <a:schemeClr val="accent1">
              <a:lumMod val="40000"/>
              <a:lumOff val="60000"/>
            </a:schemeClr>
          </a:solidFill>
          <a:ln w="19050">
            <a:solidFill>
              <a:schemeClr val="accent3"/>
            </a:solidFill>
          </a:ln>
          <a:effectLst>
            <a:outerShdw blurRad="190500" sx="98000" sy="98000" algn="ctr" rotWithShape="0">
              <a:schemeClr val="tx1">
                <a:lumMod val="95000"/>
                <a:lumOff val="5000"/>
                <a:alpha val="40000"/>
              </a:schemeClr>
            </a:outerShdw>
          </a:effectLst>
        </p:spPr>
      </p:pic>
      <p:pic>
        <p:nvPicPr>
          <p:cNvPr id="7" name="图片 6">
            <a:extLst>
              <a:ext uri="{FF2B5EF4-FFF2-40B4-BE49-F238E27FC236}">
                <a16:creationId xmlns:a16="http://schemas.microsoft.com/office/drawing/2014/main" id="{3636EC36-7509-4608-AFCE-A52218768C3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258831" y="4317255"/>
            <a:ext cx="3226842" cy="1815099"/>
          </a:xfrm>
          <a:prstGeom prst="roundRect">
            <a:avLst>
              <a:gd name="adj" fmla="val 7739"/>
            </a:avLst>
          </a:prstGeom>
          <a:solidFill>
            <a:schemeClr val="accent1">
              <a:lumMod val="40000"/>
              <a:lumOff val="60000"/>
            </a:schemeClr>
          </a:solidFill>
          <a:ln w="19050">
            <a:solidFill>
              <a:schemeClr val="accent3"/>
            </a:solidFill>
          </a:ln>
          <a:effectLst>
            <a:outerShdw blurRad="190500" sx="98000" sy="98000" algn="ctr" rotWithShape="0">
              <a:schemeClr val="tx1">
                <a:lumMod val="95000"/>
                <a:lumOff val="5000"/>
                <a:alpha val="40000"/>
              </a:schemeClr>
            </a:outerShdw>
          </a:effectLst>
        </p:spPr>
      </p:pic>
      <p:pic>
        <p:nvPicPr>
          <p:cNvPr id="8" name="图片 7">
            <a:extLst>
              <a:ext uri="{FF2B5EF4-FFF2-40B4-BE49-F238E27FC236}">
                <a16:creationId xmlns:a16="http://schemas.microsoft.com/office/drawing/2014/main" id="{D47EAD32-1CD3-4203-BFC0-43A7B54AD0F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03658" y="2228612"/>
            <a:ext cx="3226842" cy="1815099"/>
          </a:xfrm>
          <a:prstGeom prst="roundRect">
            <a:avLst>
              <a:gd name="adj" fmla="val 7739"/>
            </a:avLst>
          </a:prstGeom>
          <a:solidFill>
            <a:schemeClr val="accent1">
              <a:lumMod val="40000"/>
              <a:lumOff val="60000"/>
            </a:schemeClr>
          </a:solidFill>
          <a:ln w="19050">
            <a:solidFill>
              <a:schemeClr val="accent3"/>
            </a:solidFill>
          </a:ln>
          <a:effectLst>
            <a:outerShdw blurRad="190500" sx="98000" sy="98000" algn="ctr" rotWithShape="0">
              <a:schemeClr val="tx1">
                <a:lumMod val="95000"/>
                <a:lumOff val="5000"/>
                <a:alpha val="40000"/>
              </a:schemeClr>
            </a:outerShdw>
          </a:effectLst>
        </p:spPr>
      </p:pic>
      <p:pic>
        <p:nvPicPr>
          <p:cNvPr id="9" name="图片 8">
            <a:extLst>
              <a:ext uri="{FF2B5EF4-FFF2-40B4-BE49-F238E27FC236}">
                <a16:creationId xmlns:a16="http://schemas.microsoft.com/office/drawing/2014/main" id="{3DA55FC1-397E-469D-A66E-E929344D509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473659" y="2227842"/>
            <a:ext cx="3235829" cy="1820154"/>
          </a:xfrm>
          <a:prstGeom prst="roundRect">
            <a:avLst>
              <a:gd name="adj" fmla="val 7739"/>
            </a:avLst>
          </a:prstGeom>
          <a:solidFill>
            <a:schemeClr val="accent1">
              <a:lumMod val="40000"/>
              <a:lumOff val="60000"/>
            </a:schemeClr>
          </a:solidFill>
          <a:ln w="19050">
            <a:solidFill>
              <a:schemeClr val="accent3"/>
            </a:solidFill>
          </a:ln>
          <a:effectLst>
            <a:outerShdw blurRad="190500" sx="98000" sy="98000" algn="ctr" rotWithShape="0">
              <a:schemeClr val="tx1">
                <a:lumMod val="95000"/>
                <a:lumOff val="5000"/>
                <a:alpha val="40000"/>
              </a:schemeClr>
            </a:outerShdw>
          </a:effectLst>
        </p:spPr>
      </p:pic>
      <p:sp>
        <p:nvSpPr>
          <p:cNvPr id="11" name="矩形 10">
            <a:extLst>
              <a:ext uri="{FF2B5EF4-FFF2-40B4-BE49-F238E27FC236}">
                <a16:creationId xmlns:a16="http://schemas.microsoft.com/office/drawing/2014/main" id="{561C95BA-8867-4219-BF18-D1503FEAE058}"/>
              </a:ext>
            </a:extLst>
          </p:cNvPr>
          <p:cNvSpPr/>
          <p:nvPr/>
        </p:nvSpPr>
        <p:spPr>
          <a:xfrm>
            <a:off x="1783721" y="981284"/>
            <a:ext cx="8610370" cy="873957"/>
          </a:xfrm>
          <a:prstGeom prst="rect">
            <a:avLst/>
          </a:prstGeom>
        </p:spPr>
        <p:txBody>
          <a:bodyPr wrap="square">
            <a:spAutoFit/>
          </a:bodyPr>
          <a:lstStyle/>
          <a:p>
            <a:pPr algn="ctr">
              <a:lnSpc>
                <a:spcPct val="150000"/>
              </a:lnSpc>
            </a:pPr>
            <a:r>
              <a:rPr lang="zh-CN" altLang="en-US" dirty="0">
                <a:solidFill>
                  <a:schemeClr val="tx1">
                    <a:lumMod val="75000"/>
                    <a:lumOff val="25000"/>
                  </a:schemeClr>
                </a:solidFill>
                <a:cs typeface="+mn-ea"/>
                <a:sym typeface="+mn-lt"/>
              </a:rPr>
              <a:t>请输入你的内容。请输入你的内容。请输入你的内容。请输入你的内容。</a:t>
            </a:r>
          </a:p>
          <a:p>
            <a:pPr algn="ctr">
              <a:lnSpc>
                <a:spcPct val="150000"/>
              </a:lnSpc>
            </a:pPr>
            <a:r>
              <a:rPr lang="zh-CN" altLang="en-US" dirty="0">
                <a:solidFill>
                  <a:schemeClr val="tx1">
                    <a:lumMod val="75000"/>
                    <a:lumOff val="25000"/>
                  </a:schemeClr>
                </a:solidFill>
                <a:cs typeface="+mn-ea"/>
                <a:sym typeface="+mn-lt"/>
              </a:rPr>
              <a:t>请输入你的内容。请输入你的内容。请输入你的内容。请输入你的内容。</a:t>
            </a:r>
          </a:p>
        </p:txBody>
      </p:sp>
      <p:sp>
        <p:nvSpPr>
          <p:cNvPr id="12" name="矩形 11">
            <a:extLst>
              <a:ext uri="{FF2B5EF4-FFF2-40B4-BE49-F238E27FC236}">
                <a16:creationId xmlns:a16="http://schemas.microsoft.com/office/drawing/2014/main" id="{D383A6D7-AACA-4E30-BC90-E4B76918221F}"/>
              </a:ext>
            </a:extLst>
          </p:cNvPr>
          <p:cNvSpPr/>
          <p:nvPr/>
        </p:nvSpPr>
        <p:spPr>
          <a:xfrm>
            <a:off x="5270323" y="2157111"/>
            <a:ext cx="1651353" cy="130458"/>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cs typeface="+mn-ea"/>
              <a:sym typeface="+mn-lt"/>
            </a:endParaRPr>
          </a:p>
        </p:txBody>
      </p:sp>
      <p:pic>
        <p:nvPicPr>
          <p:cNvPr id="15" name="图片 14">
            <a:hlinkClick r:id="rId3"/>
            <a:extLst>
              <a:ext uri="{FF2B5EF4-FFF2-40B4-BE49-F238E27FC236}">
                <a16:creationId xmlns:a16="http://schemas.microsoft.com/office/drawing/2014/main" id="{05278FF4-065E-42ED-93EA-75053164580E}"/>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999319" y="6583803"/>
            <a:ext cx="1497356" cy="197651"/>
          </a:xfrm>
          <a:prstGeom prst="rect">
            <a:avLst/>
          </a:prstGeom>
        </p:spPr>
      </p:pic>
    </p:spTree>
    <p:extLst>
      <p:ext uri="{BB962C8B-B14F-4D97-AF65-F5344CB8AC3E}">
        <p14:creationId xmlns:p14="http://schemas.microsoft.com/office/powerpoint/2010/main" val="2879605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任意多边形: 形状 24">
            <a:extLst>
              <a:ext uri="{FF2B5EF4-FFF2-40B4-BE49-F238E27FC236}">
                <a16:creationId xmlns:a16="http://schemas.microsoft.com/office/drawing/2014/main" id="{CAD377AA-A6E4-4E4C-A34C-FC335F46EB72}"/>
              </a:ext>
            </a:extLst>
          </p:cNvPr>
          <p:cNvSpPr/>
          <p:nvPr/>
        </p:nvSpPr>
        <p:spPr>
          <a:xfrm>
            <a:off x="2888764" y="1524412"/>
            <a:ext cx="8534718" cy="4236941"/>
          </a:xfrm>
          <a:custGeom>
            <a:avLst/>
            <a:gdLst>
              <a:gd name="connsiteX0" fmla="*/ 0 w 8534718"/>
              <a:gd name="connsiteY0" fmla="*/ 0 h 4236941"/>
              <a:gd name="connsiteX1" fmla="*/ 8534718 w 8534718"/>
              <a:gd name="connsiteY1" fmla="*/ 0 h 4236941"/>
              <a:gd name="connsiteX2" fmla="*/ 8534718 w 8534718"/>
              <a:gd name="connsiteY2" fmla="*/ 4236941 h 4236941"/>
              <a:gd name="connsiteX3" fmla="*/ 0 w 8534718"/>
              <a:gd name="connsiteY3" fmla="*/ 4236941 h 4236941"/>
              <a:gd name="connsiteX4" fmla="*/ 0 w 8534718"/>
              <a:gd name="connsiteY4" fmla="*/ 4171555 h 4236941"/>
              <a:gd name="connsiteX5" fmla="*/ 2042637 w 8534718"/>
              <a:gd name="connsiteY5" fmla="*/ 2128918 h 4236941"/>
              <a:gd name="connsiteX6" fmla="*/ 0 w 8534718"/>
              <a:gd name="connsiteY6" fmla="*/ 86281 h 4236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34718" h="4236941">
                <a:moveTo>
                  <a:pt x="0" y="0"/>
                </a:moveTo>
                <a:lnTo>
                  <a:pt x="8534718" y="0"/>
                </a:lnTo>
                <a:lnTo>
                  <a:pt x="8534718" y="4236941"/>
                </a:lnTo>
                <a:lnTo>
                  <a:pt x="0" y="4236941"/>
                </a:lnTo>
                <a:lnTo>
                  <a:pt x="0" y="4171555"/>
                </a:lnTo>
                <a:cubicBezTo>
                  <a:pt x="1128117" y="4171555"/>
                  <a:pt x="2042637" y="3257035"/>
                  <a:pt x="2042637" y="2128918"/>
                </a:cubicBezTo>
                <a:cubicBezTo>
                  <a:pt x="2042637" y="1000801"/>
                  <a:pt x="1128117" y="86281"/>
                  <a:pt x="0" y="86281"/>
                </a:cubicBezTo>
                <a:close/>
              </a:path>
            </a:pathLst>
          </a:custGeom>
          <a:solidFill>
            <a:schemeClr val="bg1"/>
          </a:solidFill>
          <a:ln>
            <a:noFill/>
          </a:ln>
          <a:effectLst>
            <a:outerShdw blurRad="127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14" name="椭圆 13">
            <a:extLst>
              <a:ext uri="{FF2B5EF4-FFF2-40B4-BE49-F238E27FC236}">
                <a16:creationId xmlns:a16="http://schemas.microsoft.com/office/drawing/2014/main" id="{2C24E75D-D524-41A3-9C50-143AD66A8DBC}"/>
              </a:ext>
            </a:extLst>
          </p:cNvPr>
          <p:cNvSpPr/>
          <p:nvPr/>
        </p:nvSpPr>
        <p:spPr>
          <a:xfrm>
            <a:off x="567527" y="2731044"/>
            <a:ext cx="2910938" cy="2910938"/>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 name="文本占位符 2">
            <a:extLst>
              <a:ext uri="{FF2B5EF4-FFF2-40B4-BE49-F238E27FC236}">
                <a16:creationId xmlns:a16="http://schemas.microsoft.com/office/drawing/2014/main" id="{A6A1120A-AD10-434C-8941-4B713A26147F}"/>
              </a:ext>
            </a:extLst>
          </p:cNvPr>
          <p:cNvSpPr>
            <a:spLocks noGrp="1"/>
          </p:cNvSpPr>
          <p:nvPr>
            <p:ph type="body" sz="quarter" idx="10"/>
          </p:nvPr>
        </p:nvSpPr>
        <p:spPr/>
        <p:txBody>
          <a:bodyPr/>
          <a:lstStyle/>
          <a:p>
            <a:r>
              <a:rPr lang="zh-CN" altLang="en-US" dirty="0">
                <a:cs typeface="+mn-ea"/>
                <a:sym typeface="+mn-lt"/>
              </a:rPr>
              <a:t>人物介绍类</a:t>
            </a:r>
          </a:p>
        </p:txBody>
      </p:sp>
      <p:pic>
        <p:nvPicPr>
          <p:cNvPr id="13" name="图片占位符 12">
            <a:extLst>
              <a:ext uri="{FF2B5EF4-FFF2-40B4-BE49-F238E27FC236}">
                <a16:creationId xmlns:a16="http://schemas.microsoft.com/office/drawing/2014/main" id="{49996FB9-D739-4790-B841-0A6251E289F4}"/>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l="16667" r="16667"/>
          <a:stretch/>
        </p:blipFill>
        <p:spPr>
          <a:xfrm>
            <a:off x="1020154" y="1769913"/>
            <a:ext cx="3766834" cy="3766834"/>
          </a:xfrm>
          <a:ln w="63500">
            <a:gradFill flip="none" rotWithShape="1">
              <a:gsLst>
                <a:gs pos="57000">
                  <a:srgbClr val="1F83DC"/>
                </a:gs>
                <a:gs pos="100000">
                  <a:srgbClr val="2D93EF"/>
                </a:gs>
                <a:gs pos="0">
                  <a:schemeClr val="accent1">
                    <a:alpha val="0"/>
                  </a:schemeClr>
                </a:gs>
              </a:gsLst>
              <a:path path="circle">
                <a:fillToRect l="100000" t="100000"/>
              </a:path>
              <a:tileRect r="-100000" b="-100000"/>
            </a:gradFill>
          </a:ln>
        </p:spPr>
      </p:pic>
      <p:sp>
        <p:nvSpPr>
          <p:cNvPr id="5" name="图片占位符 3">
            <a:extLst>
              <a:ext uri="{FF2B5EF4-FFF2-40B4-BE49-F238E27FC236}">
                <a16:creationId xmlns:a16="http://schemas.microsoft.com/office/drawing/2014/main" id="{BF862019-E8FD-418C-A9CF-1444BC3AEFFD}"/>
              </a:ext>
            </a:extLst>
          </p:cNvPr>
          <p:cNvSpPr txBox="1">
            <a:spLocks/>
          </p:cNvSpPr>
          <p:nvPr/>
        </p:nvSpPr>
        <p:spPr>
          <a:xfrm>
            <a:off x="2543324" y="1610693"/>
            <a:ext cx="1891599" cy="3911918"/>
          </a:xfrm>
          <a:prstGeom prst="rect">
            <a:avLst/>
          </a:prstGeom>
        </p:spPr>
        <p:txBody>
          <a:bodyPr/>
          <a:lstStyle/>
          <a:p>
            <a:endParaRPr lang="zh-CN" altLang="en-US">
              <a:cs typeface="+mn-ea"/>
              <a:sym typeface="+mn-lt"/>
            </a:endParaRPr>
          </a:p>
        </p:txBody>
      </p:sp>
      <p:sp>
        <p:nvSpPr>
          <p:cNvPr id="6" name="图片占位符 3">
            <a:extLst>
              <a:ext uri="{FF2B5EF4-FFF2-40B4-BE49-F238E27FC236}">
                <a16:creationId xmlns:a16="http://schemas.microsoft.com/office/drawing/2014/main" id="{00B8E79D-533C-475F-AC1E-CE4AD86F6F4B}"/>
              </a:ext>
            </a:extLst>
          </p:cNvPr>
          <p:cNvSpPr txBox="1">
            <a:spLocks/>
          </p:cNvSpPr>
          <p:nvPr/>
        </p:nvSpPr>
        <p:spPr>
          <a:xfrm>
            <a:off x="4457082" y="1371951"/>
            <a:ext cx="1891599" cy="3911918"/>
          </a:xfrm>
          <a:prstGeom prst="rect">
            <a:avLst/>
          </a:prstGeom>
        </p:spPr>
        <p:txBody>
          <a:bodyPr/>
          <a:lstStyle/>
          <a:p>
            <a:endParaRPr lang="zh-CN" altLang="en-US">
              <a:cs typeface="+mn-ea"/>
              <a:sym typeface="+mn-lt"/>
            </a:endParaRPr>
          </a:p>
        </p:txBody>
      </p:sp>
      <p:sp>
        <p:nvSpPr>
          <p:cNvPr id="15" name="文本框 14">
            <a:extLst>
              <a:ext uri="{FF2B5EF4-FFF2-40B4-BE49-F238E27FC236}">
                <a16:creationId xmlns:a16="http://schemas.microsoft.com/office/drawing/2014/main" id="{01B11552-64AF-4A6F-8224-4C23F03CCC91}"/>
              </a:ext>
            </a:extLst>
          </p:cNvPr>
          <p:cNvSpPr txBox="1"/>
          <p:nvPr/>
        </p:nvSpPr>
        <p:spPr>
          <a:xfrm>
            <a:off x="5634249" y="1769913"/>
            <a:ext cx="1107996" cy="646331"/>
          </a:xfrm>
          <a:prstGeom prst="rect">
            <a:avLst/>
          </a:prstGeom>
          <a:noFill/>
        </p:spPr>
        <p:txBody>
          <a:bodyPr wrap="none" rtlCol="0">
            <a:spAutoFit/>
          </a:bodyPr>
          <a:lstStyle/>
          <a:p>
            <a:r>
              <a:rPr lang="zh-CN" altLang="en-US" sz="3600">
                <a:solidFill>
                  <a:schemeClr val="accent1"/>
                </a:solidFill>
                <a:cs typeface="+mn-ea"/>
                <a:sym typeface="+mn-lt"/>
              </a:rPr>
              <a:t>文本</a:t>
            </a:r>
            <a:endParaRPr lang="zh-CN" altLang="en-US" sz="3600" dirty="0">
              <a:solidFill>
                <a:schemeClr val="accent1"/>
              </a:solidFill>
              <a:cs typeface="+mn-ea"/>
              <a:sym typeface="+mn-lt"/>
            </a:endParaRPr>
          </a:p>
        </p:txBody>
      </p:sp>
      <p:sp>
        <p:nvSpPr>
          <p:cNvPr id="17" name="文本框 16">
            <a:extLst>
              <a:ext uri="{FF2B5EF4-FFF2-40B4-BE49-F238E27FC236}">
                <a16:creationId xmlns:a16="http://schemas.microsoft.com/office/drawing/2014/main" id="{EA1BC095-4996-4144-BEC1-2AED54C2B36E}"/>
              </a:ext>
            </a:extLst>
          </p:cNvPr>
          <p:cNvSpPr txBox="1"/>
          <p:nvPr/>
        </p:nvSpPr>
        <p:spPr>
          <a:xfrm>
            <a:off x="5665254" y="3222361"/>
            <a:ext cx="5293359" cy="2120452"/>
          </a:xfrm>
          <a:prstGeom prst="rect">
            <a:avLst/>
          </a:prstGeom>
          <a:noFill/>
        </p:spPr>
        <p:txBody>
          <a:bodyPr wrap="square" rtlCol="0">
            <a:spAutoFit/>
          </a:bodyPr>
          <a:lstStyle/>
          <a:p>
            <a:pPr algn="just">
              <a:lnSpc>
                <a:spcPct val="150000"/>
              </a:lnSpc>
            </a:pPr>
            <a:r>
              <a:rPr lang="zh-CN" altLang="en-US">
                <a:cs typeface="+mn-ea"/>
                <a:sym typeface="+mn-lt"/>
              </a:rPr>
              <a:t>请输入你的内容。请输入你的内容。请输入你的内容。请输入你的内容。请输入你的内容。请输入你的内容。请输入你的内容。请输入你的内容。请输入你的内容。请输入你的内容。请输入你的内容。请输入你的内容。</a:t>
            </a:r>
            <a:endParaRPr lang="zh-CN" altLang="en-US" dirty="0">
              <a:cs typeface="+mn-ea"/>
              <a:sym typeface="+mn-lt"/>
            </a:endParaRPr>
          </a:p>
        </p:txBody>
      </p:sp>
      <p:cxnSp>
        <p:nvCxnSpPr>
          <p:cNvPr id="19" name="直接连接符 18">
            <a:extLst>
              <a:ext uri="{FF2B5EF4-FFF2-40B4-BE49-F238E27FC236}">
                <a16:creationId xmlns:a16="http://schemas.microsoft.com/office/drawing/2014/main" id="{D26207D0-44DE-424C-8C8C-CF58DBCD9EF8}"/>
              </a:ext>
            </a:extLst>
          </p:cNvPr>
          <p:cNvCxnSpPr>
            <a:cxnSpLocks/>
          </p:cNvCxnSpPr>
          <p:nvPr/>
        </p:nvCxnSpPr>
        <p:spPr>
          <a:xfrm>
            <a:off x="6926578" y="2093079"/>
            <a:ext cx="0" cy="215782"/>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0" name="文本框 19">
            <a:extLst>
              <a:ext uri="{FF2B5EF4-FFF2-40B4-BE49-F238E27FC236}">
                <a16:creationId xmlns:a16="http://schemas.microsoft.com/office/drawing/2014/main" id="{BA92E2E5-8D62-455C-B450-F378DF125A86}"/>
              </a:ext>
            </a:extLst>
          </p:cNvPr>
          <p:cNvSpPr txBox="1"/>
          <p:nvPr/>
        </p:nvSpPr>
        <p:spPr>
          <a:xfrm>
            <a:off x="6913184" y="2069908"/>
            <a:ext cx="562975" cy="307777"/>
          </a:xfrm>
          <a:prstGeom prst="rect">
            <a:avLst/>
          </a:prstGeom>
          <a:noFill/>
        </p:spPr>
        <p:txBody>
          <a:bodyPr wrap="none" rtlCol="0">
            <a:spAutoFit/>
          </a:bodyPr>
          <a:lstStyle/>
          <a:p>
            <a:r>
              <a:rPr lang="en-US" altLang="zh-CN" sz="1400" dirty="0">
                <a:solidFill>
                  <a:schemeClr val="tx1">
                    <a:lumMod val="75000"/>
                    <a:lumOff val="25000"/>
                  </a:schemeClr>
                </a:solidFill>
                <a:cs typeface="+mn-ea"/>
                <a:sym typeface="+mn-lt"/>
              </a:rPr>
              <a:t>22</a:t>
            </a:r>
            <a:r>
              <a:rPr lang="zh-CN" altLang="en-US" sz="1400" dirty="0">
                <a:solidFill>
                  <a:schemeClr val="tx1">
                    <a:lumMod val="75000"/>
                    <a:lumOff val="25000"/>
                  </a:schemeClr>
                </a:solidFill>
                <a:cs typeface="+mn-ea"/>
                <a:sym typeface="+mn-lt"/>
              </a:rPr>
              <a:t>岁</a:t>
            </a:r>
          </a:p>
        </p:txBody>
      </p:sp>
      <p:sp>
        <p:nvSpPr>
          <p:cNvPr id="28" name="椭圆 27">
            <a:extLst>
              <a:ext uri="{FF2B5EF4-FFF2-40B4-BE49-F238E27FC236}">
                <a16:creationId xmlns:a16="http://schemas.microsoft.com/office/drawing/2014/main" id="{BE3BB6D3-B76C-4086-89D9-48157681248C}"/>
              </a:ext>
            </a:extLst>
          </p:cNvPr>
          <p:cNvSpPr/>
          <p:nvPr/>
        </p:nvSpPr>
        <p:spPr>
          <a:xfrm>
            <a:off x="881165" y="1611956"/>
            <a:ext cx="62736" cy="6273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9" name="椭圆 28">
            <a:extLst>
              <a:ext uri="{FF2B5EF4-FFF2-40B4-BE49-F238E27FC236}">
                <a16:creationId xmlns:a16="http://schemas.microsoft.com/office/drawing/2014/main" id="{94AD05F0-B36D-445A-BA87-67278F288635}"/>
              </a:ext>
            </a:extLst>
          </p:cNvPr>
          <p:cNvSpPr/>
          <p:nvPr/>
        </p:nvSpPr>
        <p:spPr>
          <a:xfrm>
            <a:off x="881165" y="1795785"/>
            <a:ext cx="62736" cy="6273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0" name="椭圆 29">
            <a:extLst>
              <a:ext uri="{FF2B5EF4-FFF2-40B4-BE49-F238E27FC236}">
                <a16:creationId xmlns:a16="http://schemas.microsoft.com/office/drawing/2014/main" id="{FFF61874-AD66-4429-AB98-3487DA628424}"/>
              </a:ext>
            </a:extLst>
          </p:cNvPr>
          <p:cNvSpPr/>
          <p:nvPr/>
        </p:nvSpPr>
        <p:spPr>
          <a:xfrm>
            <a:off x="881165" y="1979614"/>
            <a:ext cx="62736" cy="6273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1" name="椭圆 30">
            <a:extLst>
              <a:ext uri="{FF2B5EF4-FFF2-40B4-BE49-F238E27FC236}">
                <a16:creationId xmlns:a16="http://schemas.microsoft.com/office/drawing/2014/main" id="{7BC1DB7E-1E15-4BCA-8A48-340DA827D197}"/>
              </a:ext>
            </a:extLst>
          </p:cNvPr>
          <p:cNvSpPr/>
          <p:nvPr/>
        </p:nvSpPr>
        <p:spPr>
          <a:xfrm>
            <a:off x="1033565" y="1611956"/>
            <a:ext cx="62736" cy="6273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2" name="椭圆 31">
            <a:extLst>
              <a:ext uri="{FF2B5EF4-FFF2-40B4-BE49-F238E27FC236}">
                <a16:creationId xmlns:a16="http://schemas.microsoft.com/office/drawing/2014/main" id="{A485D328-7789-41DD-9634-413D7DF119E2}"/>
              </a:ext>
            </a:extLst>
          </p:cNvPr>
          <p:cNvSpPr/>
          <p:nvPr/>
        </p:nvSpPr>
        <p:spPr>
          <a:xfrm>
            <a:off x="1033565" y="1795785"/>
            <a:ext cx="62736" cy="6273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3" name="椭圆 32">
            <a:extLst>
              <a:ext uri="{FF2B5EF4-FFF2-40B4-BE49-F238E27FC236}">
                <a16:creationId xmlns:a16="http://schemas.microsoft.com/office/drawing/2014/main" id="{D84491B1-DF57-4583-836F-C2F2E75FD4DE}"/>
              </a:ext>
            </a:extLst>
          </p:cNvPr>
          <p:cNvSpPr/>
          <p:nvPr/>
        </p:nvSpPr>
        <p:spPr>
          <a:xfrm>
            <a:off x="1033565" y="1979614"/>
            <a:ext cx="62736" cy="6273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4" name="椭圆 33">
            <a:extLst>
              <a:ext uri="{FF2B5EF4-FFF2-40B4-BE49-F238E27FC236}">
                <a16:creationId xmlns:a16="http://schemas.microsoft.com/office/drawing/2014/main" id="{FF85A001-9203-472D-ADBD-77D2480DA59E}"/>
              </a:ext>
            </a:extLst>
          </p:cNvPr>
          <p:cNvSpPr/>
          <p:nvPr/>
        </p:nvSpPr>
        <p:spPr>
          <a:xfrm>
            <a:off x="1185965" y="1611956"/>
            <a:ext cx="62736" cy="6273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5" name="椭圆 34">
            <a:extLst>
              <a:ext uri="{FF2B5EF4-FFF2-40B4-BE49-F238E27FC236}">
                <a16:creationId xmlns:a16="http://schemas.microsoft.com/office/drawing/2014/main" id="{25447F01-74CF-40C7-AF73-825C7CB72F13}"/>
              </a:ext>
            </a:extLst>
          </p:cNvPr>
          <p:cNvSpPr/>
          <p:nvPr/>
        </p:nvSpPr>
        <p:spPr>
          <a:xfrm>
            <a:off x="1185965" y="1795785"/>
            <a:ext cx="62736" cy="6273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6" name="椭圆 35">
            <a:extLst>
              <a:ext uri="{FF2B5EF4-FFF2-40B4-BE49-F238E27FC236}">
                <a16:creationId xmlns:a16="http://schemas.microsoft.com/office/drawing/2014/main" id="{CE02BA85-0DDD-48C2-B15B-527E2903F3E7}"/>
              </a:ext>
            </a:extLst>
          </p:cNvPr>
          <p:cNvSpPr/>
          <p:nvPr/>
        </p:nvSpPr>
        <p:spPr>
          <a:xfrm>
            <a:off x="1185965" y="1979614"/>
            <a:ext cx="62736" cy="6273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7" name="矩形: 圆角 36">
            <a:extLst>
              <a:ext uri="{FF2B5EF4-FFF2-40B4-BE49-F238E27FC236}">
                <a16:creationId xmlns:a16="http://schemas.microsoft.com/office/drawing/2014/main" id="{ED608E5C-01E9-465E-8921-D8567148E717}"/>
              </a:ext>
            </a:extLst>
          </p:cNvPr>
          <p:cNvSpPr/>
          <p:nvPr/>
        </p:nvSpPr>
        <p:spPr>
          <a:xfrm>
            <a:off x="5720192" y="2576994"/>
            <a:ext cx="1826548" cy="384746"/>
          </a:xfrm>
          <a:prstGeom prst="roundRect">
            <a:avLst>
              <a:gd name="adj" fmla="val 50000"/>
            </a:avLst>
          </a:prstGeom>
          <a:solidFill>
            <a:schemeClr val="accent1"/>
          </a:solidFill>
          <a:ln>
            <a:noFill/>
          </a:ln>
          <a:effectLst>
            <a:outerShdw blurRad="127000" algn="ctr" rotWithShape="0">
              <a:schemeClr val="accent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cs typeface="+mn-ea"/>
              <a:sym typeface="+mn-lt"/>
            </a:endParaRPr>
          </a:p>
        </p:txBody>
      </p:sp>
      <p:sp>
        <p:nvSpPr>
          <p:cNvPr id="16" name="文本框 15">
            <a:extLst>
              <a:ext uri="{FF2B5EF4-FFF2-40B4-BE49-F238E27FC236}">
                <a16:creationId xmlns:a16="http://schemas.microsoft.com/office/drawing/2014/main" id="{E34CC66A-B79E-47CE-9091-8D3B88F4CAD3}"/>
              </a:ext>
            </a:extLst>
          </p:cNvPr>
          <p:cNvSpPr txBox="1"/>
          <p:nvPr/>
        </p:nvSpPr>
        <p:spPr>
          <a:xfrm>
            <a:off x="5746246" y="2578877"/>
            <a:ext cx="1338828" cy="369332"/>
          </a:xfrm>
          <a:prstGeom prst="rect">
            <a:avLst/>
          </a:prstGeom>
          <a:noFill/>
        </p:spPr>
        <p:txBody>
          <a:bodyPr wrap="none" rtlCol="0">
            <a:spAutoFit/>
          </a:bodyPr>
          <a:lstStyle/>
          <a:p>
            <a:r>
              <a:rPr lang="zh-CN" altLang="en-US">
                <a:solidFill>
                  <a:schemeClr val="bg1"/>
                </a:solidFill>
                <a:cs typeface="+mn-ea"/>
                <a:sym typeface="+mn-lt"/>
              </a:rPr>
              <a:t>请输入文字</a:t>
            </a:r>
            <a:endParaRPr lang="zh-CN" altLang="en-US" dirty="0">
              <a:solidFill>
                <a:schemeClr val="bg1"/>
              </a:solidFill>
              <a:cs typeface="+mn-ea"/>
              <a:sym typeface="+mn-lt"/>
            </a:endParaRPr>
          </a:p>
        </p:txBody>
      </p:sp>
      <p:pic>
        <p:nvPicPr>
          <p:cNvPr id="26" name="图片 25">
            <a:hlinkClick r:id="rId3"/>
            <a:extLst>
              <a:ext uri="{FF2B5EF4-FFF2-40B4-BE49-F238E27FC236}">
                <a16:creationId xmlns:a16="http://schemas.microsoft.com/office/drawing/2014/main" id="{81DB20B1-0614-41AB-B4F7-187760FA346A}"/>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999319" y="6583803"/>
            <a:ext cx="1497356" cy="197651"/>
          </a:xfrm>
          <a:prstGeom prst="rect">
            <a:avLst/>
          </a:prstGeom>
        </p:spPr>
      </p:pic>
    </p:spTree>
    <p:extLst>
      <p:ext uri="{BB962C8B-B14F-4D97-AF65-F5344CB8AC3E}">
        <p14:creationId xmlns:p14="http://schemas.microsoft.com/office/powerpoint/2010/main" val="2360519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E48C76FC-6C47-43A9-8B54-113E8D0A25D9}"/>
              </a:ext>
            </a:extLst>
          </p:cNvPr>
          <p:cNvSpPr/>
          <p:nvPr/>
        </p:nvSpPr>
        <p:spPr>
          <a:xfrm>
            <a:off x="5147670" y="2525827"/>
            <a:ext cx="1955153" cy="384746"/>
          </a:xfrm>
          <a:prstGeom prst="roundRect">
            <a:avLst>
              <a:gd name="adj" fmla="val 50000"/>
            </a:avLst>
          </a:prstGeom>
          <a:solidFill>
            <a:schemeClr val="accent1"/>
          </a:solidFill>
          <a:ln>
            <a:noFill/>
          </a:ln>
          <a:effectLst>
            <a:outerShdw blurRad="127000" algn="ctr" rotWithShape="0">
              <a:schemeClr val="accent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cs typeface="+mn-ea"/>
              <a:sym typeface="+mn-lt"/>
            </a:endParaRPr>
          </a:p>
        </p:txBody>
      </p:sp>
      <p:sp>
        <p:nvSpPr>
          <p:cNvPr id="2" name="矩形: 圆角 1">
            <a:extLst>
              <a:ext uri="{FF2B5EF4-FFF2-40B4-BE49-F238E27FC236}">
                <a16:creationId xmlns:a16="http://schemas.microsoft.com/office/drawing/2014/main" id="{BAE1EB10-317C-46A2-AAE9-8B32FB38D2A1}"/>
              </a:ext>
            </a:extLst>
          </p:cNvPr>
          <p:cNvSpPr/>
          <p:nvPr/>
        </p:nvSpPr>
        <p:spPr>
          <a:xfrm>
            <a:off x="695324" y="3189649"/>
            <a:ext cx="10801351" cy="2698212"/>
          </a:xfrm>
          <a:prstGeom prst="roundRect">
            <a:avLst>
              <a:gd name="adj" fmla="val 4994"/>
            </a:avLst>
          </a:prstGeom>
          <a:gradFill flip="none" rotWithShape="1">
            <a:gsLst>
              <a:gs pos="0">
                <a:schemeClr val="accent1"/>
              </a:gs>
              <a:gs pos="100000">
                <a:srgbClr val="2D93EF"/>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8" name="矩形: 圆角 17">
            <a:extLst>
              <a:ext uri="{FF2B5EF4-FFF2-40B4-BE49-F238E27FC236}">
                <a16:creationId xmlns:a16="http://schemas.microsoft.com/office/drawing/2014/main" id="{A7A79620-3D9E-4D84-930B-43E2CCF006AC}"/>
              </a:ext>
            </a:extLst>
          </p:cNvPr>
          <p:cNvSpPr/>
          <p:nvPr/>
        </p:nvSpPr>
        <p:spPr>
          <a:xfrm>
            <a:off x="695325" y="3302906"/>
            <a:ext cx="10801350" cy="2480015"/>
          </a:xfrm>
          <a:prstGeom prst="roundRect">
            <a:avLst>
              <a:gd name="adj" fmla="val 5196"/>
            </a:avLst>
          </a:prstGeom>
          <a:solidFill>
            <a:schemeClr val="bg1"/>
          </a:solidFill>
          <a:ln>
            <a:noFill/>
          </a:ln>
          <a:effectLst>
            <a:outerShdw blurRad="127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3" name="文本占位符 2">
            <a:extLst>
              <a:ext uri="{FF2B5EF4-FFF2-40B4-BE49-F238E27FC236}">
                <a16:creationId xmlns:a16="http://schemas.microsoft.com/office/drawing/2014/main" id="{A6A1120A-AD10-434C-8941-4B713A26147F}"/>
              </a:ext>
            </a:extLst>
          </p:cNvPr>
          <p:cNvSpPr>
            <a:spLocks noGrp="1"/>
          </p:cNvSpPr>
          <p:nvPr>
            <p:ph type="body" sz="quarter" idx="10"/>
          </p:nvPr>
        </p:nvSpPr>
        <p:spPr/>
        <p:txBody>
          <a:bodyPr/>
          <a:lstStyle/>
          <a:p>
            <a:r>
              <a:rPr lang="zh-CN" altLang="en-US" dirty="0">
                <a:cs typeface="+mn-ea"/>
                <a:sym typeface="+mn-lt"/>
              </a:rPr>
              <a:t>人物介绍类</a:t>
            </a:r>
          </a:p>
        </p:txBody>
      </p:sp>
      <p:sp>
        <p:nvSpPr>
          <p:cNvPr id="5" name="图片占位符 3">
            <a:extLst>
              <a:ext uri="{FF2B5EF4-FFF2-40B4-BE49-F238E27FC236}">
                <a16:creationId xmlns:a16="http://schemas.microsoft.com/office/drawing/2014/main" id="{BF862019-E8FD-418C-A9CF-1444BC3AEFFD}"/>
              </a:ext>
            </a:extLst>
          </p:cNvPr>
          <p:cNvSpPr txBox="1">
            <a:spLocks/>
          </p:cNvSpPr>
          <p:nvPr/>
        </p:nvSpPr>
        <p:spPr>
          <a:xfrm>
            <a:off x="2543324" y="1473041"/>
            <a:ext cx="1891599" cy="3911918"/>
          </a:xfrm>
          <a:prstGeom prst="rect">
            <a:avLst/>
          </a:prstGeom>
        </p:spPr>
        <p:txBody>
          <a:bodyPr/>
          <a:lstStyle/>
          <a:p>
            <a:endParaRPr lang="zh-CN" altLang="en-US">
              <a:cs typeface="+mn-ea"/>
              <a:sym typeface="+mn-lt"/>
            </a:endParaRPr>
          </a:p>
        </p:txBody>
      </p:sp>
      <p:sp>
        <p:nvSpPr>
          <p:cNvPr id="6" name="图片占位符 3">
            <a:extLst>
              <a:ext uri="{FF2B5EF4-FFF2-40B4-BE49-F238E27FC236}">
                <a16:creationId xmlns:a16="http://schemas.microsoft.com/office/drawing/2014/main" id="{00B8E79D-533C-475F-AC1E-CE4AD86F6F4B}"/>
              </a:ext>
            </a:extLst>
          </p:cNvPr>
          <p:cNvSpPr txBox="1">
            <a:spLocks/>
          </p:cNvSpPr>
          <p:nvPr/>
        </p:nvSpPr>
        <p:spPr>
          <a:xfrm>
            <a:off x="4457082" y="1234299"/>
            <a:ext cx="1891599" cy="3911918"/>
          </a:xfrm>
          <a:prstGeom prst="rect">
            <a:avLst/>
          </a:prstGeom>
        </p:spPr>
        <p:txBody>
          <a:bodyPr/>
          <a:lstStyle/>
          <a:p>
            <a:endParaRPr lang="zh-CN" altLang="en-US">
              <a:cs typeface="+mn-ea"/>
              <a:sym typeface="+mn-lt"/>
            </a:endParaRPr>
          </a:p>
        </p:txBody>
      </p:sp>
      <p:sp>
        <p:nvSpPr>
          <p:cNvPr id="15" name="文本框 14">
            <a:extLst>
              <a:ext uri="{FF2B5EF4-FFF2-40B4-BE49-F238E27FC236}">
                <a16:creationId xmlns:a16="http://schemas.microsoft.com/office/drawing/2014/main" id="{01B11552-64AF-4A6F-8224-4C23F03CCC91}"/>
              </a:ext>
            </a:extLst>
          </p:cNvPr>
          <p:cNvSpPr txBox="1"/>
          <p:nvPr/>
        </p:nvSpPr>
        <p:spPr>
          <a:xfrm>
            <a:off x="5067505" y="1716863"/>
            <a:ext cx="1107996" cy="646331"/>
          </a:xfrm>
          <a:prstGeom prst="rect">
            <a:avLst/>
          </a:prstGeom>
          <a:noFill/>
        </p:spPr>
        <p:txBody>
          <a:bodyPr wrap="none" rtlCol="0">
            <a:spAutoFit/>
          </a:bodyPr>
          <a:lstStyle/>
          <a:p>
            <a:r>
              <a:rPr lang="zh-CN" altLang="en-US" sz="3600">
                <a:solidFill>
                  <a:schemeClr val="accent1"/>
                </a:solidFill>
                <a:cs typeface="+mn-ea"/>
                <a:sym typeface="+mn-lt"/>
              </a:rPr>
              <a:t>文本</a:t>
            </a:r>
            <a:endParaRPr lang="zh-CN" altLang="en-US" sz="3600" dirty="0">
              <a:solidFill>
                <a:schemeClr val="accent1"/>
              </a:solidFill>
              <a:cs typeface="+mn-ea"/>
              <a:sym typeface="+mn-lt"/>
            </a:endParaRPr>
          </a:p>
        </p:txBody>
      </p:sp>
      <p:sp>
        <p:nvSpPr>
          <p:cNvPr id="16" name="文本框 15">
            <a:extLst>
              <a:ext uri="{FF2B5EF4-FFF2-40B4-BE49-F238E27FC236}">
                <a16:creationId xmlns:a16="http://schemas.microsoft.com/office/drawing/2014/main" id="{E34CC66A-B79E-47CE-9091-8D3B88F4CAD3}"/>
              </a:ext>
            </a:extLst>
          </p:cNvPr>
          <p:cNvSpPr txBox="1"/>
          <p:nvPr/>
        </p:nvSpPr>
        <p:spPr>
          <a:xfrm>
            <a:off x="5213671" y="2525827"/>
            <a:ext cx="1338828" cy="369332"/>
          </a:xfrm>
          <a:prstGeom prst="rect">
            <a:avLst/>
          </a:prstGeom>
          <a:noFill/>
        </p:spPr>
        <p:txBody>
          <a:bodyPr wrap="none" rtlCol="0">
            <a:spAutoFit/>
          </a:bodyPr>
          <a:lstStyle/>
          <a:p>
            <a:r>
              <a:rPr lang="zh-CN" altLang="en-US">
                <a:solidFill>
                  <a:schemeClr val="bg1"/>
                </a:solidFill>
                <a:cs typeface="+mn-ea"/>
                <a:sym typeface="+mn-lt"/>
              </a:rPr>
              <a:t>请输入文字</a:t>
            </a:r>
            <a:endParaRPr lang="zh-CN" altLang="en-US" dirty="0">
              <a:solidFill>
                <a:schemeClr val="bg1"/>
              </a:solidFill>
              <a:cs typeface="+mn-ea"/>
              <a:sym typeface="+mn-lt"/>
            </a:endParaRPr>
          </a:p>
        </p:txBody>
      </p:sp>
      <p:sp>
        <p:nvSpPr>
          <p:cNvPr id="17" name="文本框 16">
            <a:extLst>
              <a:ext uri="{FF2B5EF4-FFF2-40B4-BE49-F238E27FC236}">
                <a16:creationId xmlns:a16="http://schemas.microsoft.com/office/drawing/2014/main" id="{EA1BC095-4996-4144-BEC1-2AED54C2B36E}"/>
              </a:ext>
            </a:extLst>
          </p:cNvPr>
          <p:cNvSpPr txBox="1"/>
          <p:nvPr/>
        </p:nvSpPr>
        <p:spPr>
          <a:xfrm>
            <a:off x="5098510" y="3561895"/>
            <a:ext cx="6148610" cy="1704954"/>
          </a:xfrm>
          <a:prstGeom prst="rect">
            <a:avLst/>
          </a:prstGeom>
          <a:noFill/>
        </p:spPr>
        <p:txBody>
          <a:bodyPr wrap="square" rtlCol="0">
            <a:spAutoFit/>
          </a:bodyPr>
          <a:lstStyle/>
          <a:p>
            <a:pPr algn="just">
              <a:lnSpc>
                <a:spcPct val="150000"/>
              </a:lnSpc>
            </a:pPr>
            <a:r>
              <a:rPr lang="zh-CN" altLang="en-US">
                <a:cs typeface="+mn-ea"/>
                <a:sym typeface="+mn-lt"/>
              </a:rPr>
              <a:t>请输入你的内容。请输入你的内容。请输入你的内容。请输入你的内容。请输入你的内容。请输入你的内容。请输入你的内容。请输入你的内容。请输入你的内容。请输入你的内容。请输入你的内容。请输入你的内容。</a:t>
            </a:r>
            <a:endParaRPr lang="zh-CN" altLang="en-US" dirty="0">
              <a:cs typeface="+mn-ea"/>
              <a:sym typeface="+mn-lt"/>
            </a:endParaRPr>
          </a:p>
        </p:txBody>
      </p:sp>
      <p:cxnSp>
        <p:nvCxnSpPr>
          <p:cNvPr id="19" name="直接连接符 18">
            <a:extLst>
              <a:ext uri="{FF2B5EF4-FFF2-40B4-BE49-F238E27FC236}">
                <a16:creationId xmlns:a16="http://schemas.microsoft.com/office/drawing/2014/main" id="{D26207D0-44DE-424C-8C8C-CF58DBCD9EF8}"/>
              </a:ext>
            </a:extLst>
          </p:cNvPr>
          <p:cNvCxnSpPr>
            <a:cxnSpLocks/>
          </p:cNvCxnSpPr>
          <p:nvPr/>
        </p:nvCxnSpPr>
        <p:spPr>
          <a:xfrm>
            <a:off x="6216141" y="2040029"/>
            <a:ext cx="0" cy="215782"/>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0" name="文本框 19">
            <a:extLst>
              <a:ext uri="{FF2B5EF4-FFF2-40B4-BE49-F238E27FC236}">
                <a16:creationId xmlns:a16="http://schemas.microsoft.com/office/drawing/2014/main" id="{BA92E2E5-8D62-455C-B450-F378DF125A86}"/>
              </a:ext>
            </a:extLst>
          </p:cNvPr>
          <p:cNvSpPr txBox="1"/>
          <p:nvPr/>
        </p:nvSpPr>
        <p:spPr>
          <a:xfrm>
            <a:off x="6202747" y="2016858"/>
            <a:ext cx="562975" cy="307777"/>
          </a:xfrm>
          <a:prstGeom prst="rect">
            <a:avLst/>
          </a:prstGeom>
          <a:noFill/>
        </p:spPr>
        <p:txBody>
          <a:bodyPr wrap="none" rtlCol="0">
            <a:spAutoFit/>
          </a:bodyPr>
          <a:lstStyle/>
          <a:p>
            <a:r>
              <a:rPr lang="en-US" altLang="zh-CN" sz="1400" dirty="0">
                <a:solidFill>
                  <a:schemeClr val="tx1">
                    <a:lumMod val="75000"/>
                    <a:lumOff val="25000"/>
                  </a:schemeClr>
                </a:solidFill>
                <a:cs typeface="+mn-ea"/>
                <a:sym typeface="+mn-lt"/>
              </a:rPr>
              <a:t>22</a:t>
            </a:r>
            <a:r>
              <a:rPr lang="zh-CN" altLang="en-US" sz="1400" dirty="0">
                <a:solidFill>
                  <a:schemeClr val="tx1">
                    <a:lumMod val="75000"/>
                    <a:lumOff val="25000"/>
                  </a:schemeClr>
                </a:solidFill>
                <a:cs typeface="+mn-ea"/>
                <a:sym typeface="+mn-lt"/>
              </a:rPr>
              <a:t>岁</a:t>
            </a:r>
          </a:p>
        </p:txBody>
      </p:sp>
      <p:pic>
        <p:nvPicPr>
          <p:cNvPr id="13" name="图片占位符 12">
            <a:extLst>
              <a:ext uri="{FF2B5EF4-FFF2-40B4-BE49-F238E27FC236}">
                <a16:creationId xmlns:a16="http://schemas.microsoft.com/office/drawing/2014/main" id="{49996FB9-D739-4790-B841-0A6251E289F4}"/>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l="29572" r="3762"/>
          <a:stretch/>
        </p:blipFill>
        <p:spPr>
          <a:xfrm>
            <a:off x="968044" y="1338208"/>
            <a:ext cx="3947683" cy="3947683"/>
          </a:xfrm>
          <a:prstGeom prst="rect">
            <a:avLst/>
          </a:prstGeom>
          <a:ln w="63500">
            <a:noFill/>
          </a:ln>
          <a:effectLst/>
        </p:spPr>
      </p:pic>
      <p:pic>
        <p:nvPicPr>
          <p:cNvPr id="22" name="图片 21">
            <a:hlinkClick r:id="rId3"/>
            <a:extLst>
              <a:ext uri="{FF2B5EF4-FFF2-40B4-BE49-F238E27FC236}">
                <a16:creationId xmlns:a16="http://schemas.microsoft.com/office/drawing/2014/main" id="{2E6EE118-B77C-482F-8C75-CFC4828B2639}"/>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999319" y="6583803"/>
            <a:ext cx="1497356" cy="197651"/>
          </a:xfrm>
          <a:prstGeom prst="rect">
            <a:avLst/>
          </a:prstGeom>
        </p:spPr>
      </p:pic>
    </p:spTree>
    <p:extLst>
      <p:ext uri="{BB962C8B-B14F-4D97-AF65-F5344CB8AC3E}">
        <p14:creationId xmlns:p14="http://schemas.microsoft.com/office/powerpoint/2010/main" val="1233675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矩形 30">
            <a:extLst>
              <a:ext uri="{FF2B5EF4-FFF2-40B4-BE49-F238E27FC236}">
                <a16:creationId xmlns:a16="http://schemas.microsoft.com/office/drawing/2014/main" id="{D4774915-D6BC-4AF5-8353-B4B7FE7209B0}"/>
              </a:ext>
            </a:extLst>
          </p:cNvPr>
          <p:cNvSpPr/>
          <p:nvPr/>
        </p:nvSpPr>
        <p:spPr>
          <a:xfrm>
            <a:off x="0" y="0"/>
            <a:ext cx="12192003" cy="6858000"/>
          </a:xfrm>
          <a:prstGeom prst="rect">
            <a:avLst/>
          </a:prstGeom>
          <a:gradFill flip="none" rotWithShape="1">
            <a:gsLst>
              <a:gs pos="0">
                <a:schemeClr val="bg1">
                  <a:alpha val="8500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 name="矩形 14">
            <a:extLst>
              <a:ext uri="{FF2B5EF4-FFF2-40B4-BE49-F238E27FC236}">
                <a16:creationId xmlns:a16="http://schemas.microsoft.com/office/drawing/2014/main" id="{60FFC99D-FE60-4D33-9F64-EE31A6A42DE9}"/>
              </a:ext>
            </a:extLst>
          </p:cNvPr>
          <p:cNvSpPr/>
          <p:nvPr/>
        </p:nvSpPr>
        <p:spPr>
          <a:xfrm flipH="1">
            <a:off x="334958" y="549275"/>
            <a:ext cx="2698175" cy="2379120"/>
          </a:xfrm>
          <a:prstGeom prst="rect">
            <a:avLst/>
          </a:prstGeom>
          <a:solidFill>
            <a:schemeClr val="accent1"/>
          </a:solidFill>
          <a:ln>
            <a:noFill/>
          </a:ln>
          <a:effectLst>
            <a:outerShdw blurRad="190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cs typeface="+mn-ea"/>
              <a:sym typeface="+mn-lt"/>
            </a:endParaRPr>
          </a:p>
        </p:txBody>
      </p:sp>
      <p:sp>
        <p:nvSpPr>
          <p:cNvPr id="3" name="文本框 2">
            <a:extLst>
              <a:ext uri="{FF2B5EF4-FFF2-40B4-BE49-F238E27FC236}">
                <a16:creationId xmlns:a16="http://schemas.microsoft.com/office/drawing/2014/main" id="{B573F685-140B-43AD-89F9-17DCB9313A6F}"/>
              </a:ext>
            </a:extLst>
          </p:cNvPr>
          <p:cNvSpPr txBox="1"/>
          <p:nvPr/>
        </p:nvSpPr>
        <p:spPr>
          <a:xfrm>
            <a:off x="940631" y="3778964"/>
            <a:ext cx="2698175" cy="523220"/>
          </a:xfrm>
          <a:prstGeom prst="rect">
            <a:avLst/>
          </a:prstGeom>
          <a:noFill/>
        </p:spPr>
        <p:txBody>
          <a:bodyPr wrap="none" rtlCol="0">
            <a:spAutoFit/>
          </a:bodyPr>
          <a:lstStyle/>
          <a:p>
            <a:r>
              <a:rPr lang="zh-CN" altLang="en-US" sz="2800" dirty="0">
                <a:solidFill>
                  <a:schemeClr val="tx1">
                    <a:lumMod val="75000"/>
                    <a:lumOff val="25000"/>
                  </a:schemeClr>
                </a:solidFill>
                <a:cs typeface="+mn-ea"/>
                <a:sym typeface="+mn-lt"/>
              </a:rPr>
              <a:t>请输入您的标题</a:t>
            </a:r>
          </a:p>
        </p:txBody>
      </p:sp>
      <p:sp>
        <p:nvSpPr>
          <p:cNvPr id="9" name="文本框 8">
            <a:extLst>
              <a:ext uri="{FF2B5EF4-FFF2-40B4-BE49-F238E27FC236}">
                <a16:creationId xmlns:a16="http://schemas.microsoft.com/office/drawing/2014/main" id="{F95E2A74-3976-4479-ACC1-952C1C877709}"/>
              </a:ext>
            </a:extLst>
          </p:cNvPr>
          <p:cNvSpPr txBox="1"/>
          <p:nvPr/>
        </p:nvSpPr>
        <p:spPr>
          <a:xfrm>
            <a:off x="940631" y="5413654"/>
            <a:ext cx="2698175" cy="523220"/>
          </a:xfrm>
          <a:prstGeom prst="rect">
            <a:avLst/>
          </a:prstGeom>
          <a:noFill/>
        </p:spPr>
        <p:txBody>
          <a:bodyPr wrap="none" rtlCol="0">
            <a:spAutoFit/>
          </a:bodyPr>
          <a:lstStyle/>
          <a:p>
            <a:r>
              <a:rPr lang="zh-CN" altLang="en-US" sz="2800" dirty="0">
                <a:solidFill>
                  <a:schemeClr val="tx1">
                    <a:lumMod val="75000"/>
                    <a:lumOff val="25000"/>
                  </a:schemeClr>
                </a:solidFill>
                <a:cs typeface="+mn-ea"/>
                <a:sym typeface="+mn-lt"/>
              </a:rPr>
              <a:t>请输入您的标题</a:t>
            </a:r>
          </a:p>
        </p:txBody>
      </p:sp>
      <p:sp>
        <p:nvSpPr>
          <p:cNvPr id="10" name="文本框 9">
            <a:extLst>
              <a:ext uri="{FF2B5EF4-FFF2-40B4-BE49-F238E27FC236}">
                <a16:creationId xmlns:a16="http://schemas.microsoft.com/office/drawing/2014/main" id="{4205EA20-7D78-454A-8340-B7B83ADDECD1}"/>
              </a:ext>
            </a:extLst>
          </p:cNvPr>
          <p:cNvSpPr txBox="1"/>
          <p:nvPr/>
        </p:nvSpPr>
        <p:spPr>
          <a:xfrm>
            <a:off x="4563507" y="3778964"/>
            <a:ext cx="2698175" cy="523220"/>
          </a:xfrm>
          <a:prstGeom prst="rect">
            <a:avLst/>
          </a:prstGeom>
          <a:noFill/>
        </p:spPr>
        <p:txBody>
          <a:bodyPr wrap="none" rtlCol="0">
            <a:spAutoFit/>
          </a:bodyPr>
          <a:lstStyle/>
          <a:p>
            <a:r>
              <a:rPr lang="zh-CN" altLang="en-US" sz="2800" dirty="0">
                <a:solidFill>
                  <a:schemeClr val="tx1">
                    <a:lumMod val="75000"/>
                    <a:lumOff val="25000"/>
                  </a:schemeClr>
                </a:solidFill>
                <a:cs typeface="+mn-ea"/>
                <a:sym typeface="+mn-lt"/>
              </a:rPr>
              <a:t>请输入您的标题</a:t>
            </a:r>
          </a:p>
        </p:txBody>
      </p:sp>
      <p:sp>
        <p:nvSpPr>
          <p:cNvPr id="11" name="文本框 10">
            <a:extLst>
              <a:ext uri="{FF2B5EF4-FFF2-40B4-BE49-F238E27FC236}">
                <a16:creationId xmlns:a16="http://schemas.microsoft.com/office/drawing/2014/main" id="{A9C516EB-9720-4D09-9704-9FEDC476670A}"/>
              </a:ext>
            </a:extLst>
          </p:cNvPr>
          <p:cNvSpPr txBox="1"/>
          <p:nvPr/>
        </p:nvSpPr>
        <p:spPr>
          <a:xfrm>
            <a:off x="4563507" y="5413654"/>
            <a:ext cx="2698175" cy="523220"/>
          </a:xfrm>
          <a:prstGeom prst="rect">
            <a:avLst/>
          </a:prstGeom>
          <a:noFill/>
        </p:spPr>
        <p:txBody>
          <a:bodyPr wrap="none" rtlCol="0">
            <a:spAutoFit/>
          </a:bodyPr>
          <a:lstStyle/>
          <a:p>
            <a:r>
              <a:rPr lang="zh-CN" altLang="en-US" sz="2800" dirty="0">
                <a:solidFill>
                  <a:schemeClr val="tx1">
                    <a:lumMod val="75000"/>
                    <a:lumOff val="25000"/>
                  </a:schemeClr>
                </a:solidFill>
                <a:cs typeface="+mn-ea"/>
                <a:sym typeface="+mn-lt"/>
              </a:rPr>
              <a:t>请输入您的标题</a:t>
            </a:r>
          </a:p>
        </p:txBody>
      </p:sp>
      <p:sp>
        <p:nvSpPr>
          <p:cNvPr id="12" name="文本框 11">
            <a:extLst>
              <a:ext uri="{FF2B5EF4-FFF2-40B4-BE49-F238E27FC236}">
                <a16:creationId xmlns:a16="http://schemas.microsoft.com/office/drawing/2014/main" id="{F037F389-EA7E-47F3-B24C-8528FA3970BD}"/>
              </a:ext>
            </a:extLst>
          </p:cNvPr>
          <p:cNvSpPr txBox="1"/>
          <p:nvPr/>
        </p:nvSpPr>
        <p:spPr>
          <a:xfrm>
            <a:off x="8373647" y="3778964"/>
            <a:ext cx="2698175" cy="523220"/>
          </a:xfrm>
          <a:prstGeom prst="rect">
            <a:avLst/>
          </a:prstGeom>
          <a:noFill/>
        </p:spPr>
        <p:txBody>
          <a:bodyPr wrap="none" rtlCol="0">
            <a:spAutoFit/>
          </a:bodyPr>
          <a:lstStyle/>
          <a:p>
            <a:r>
              <a:rPr lang="zh-CN" altLang="en-US" sz="2800" dirty="0">
                <a:solidFill>
                  <a:schemeClr val="tx1">
                    <a:lumMod val="75000"/>
                    <a:lumOff val="25000"/>
                  </a:schemeClr>
                </a:solidFill>
                <a:cs typeface="+mn-ea"/>
                <a:sym typeface="+mn-lt"/>
              </a:rPr>
              <a:t>请输入您的标题</a:t>
            </a:r>
          </a:p>
        </p:txBody>
      </p:sp>
      <p:sp>
        <p:nvSpPr>
          <p:cNvPr id="13" name="文本框 12">
            <a:extLst>
              <a:ext uri="{FF2B5EF4-FFF2-40B4-BE49-F238E27FC236}">
                <a16:creationId xmlns:a16="http://schemas.microsoft.com/office/drawing/2014/main" id="{3BE28CC5-CA5B-439F-BDEE-2E3998D7FCE1}"/>
              </a:ext>
            </a:extLst>
          </p:cNvPr>
          <p:cNvSpPr txBox="1"/>
          <p:nvPr/>
        </p:nvSpPr>
        <p:spPr>
          <a:xfrm>
            <a:off x="8373647" y="5413654"/>
            <a:ext cx="2698175" cy="523220"/>
          </a:xfrm>
          <a:prstGeom prst="rect">
            <a:avLst/>
          </a:prstGeom>
          <a:noFill/>
        </p:spPr>
        <p:txBody>
          <a:bodyPr wrap="none" rtlCol="0">
            <a:spAutoFit/>
          </a:bodyPr>
          <a:lstStyle/>
          <a:p>
            <a:r>
              <a:rPr lang="zh-CN" altLang="en-US" sz="2800" dirty="0">
                <a:solidFill>
                  <a:schemeClr val="tx1">
                    <a:lumMod val="75000"/>
                    <a:lumOff val="25000"/>
                  </a:schemeClr>
                </a:solidFill>
                <a:cs typeface="+mn-ea"/>
                <a:sym typeface="+mn-lt"/>
              </a:rPr>
              <a:t>请输入您的标题</a:t>
            </a:r>
          </a:p>
        </p:txBody>
      </p:sp>
      <p:sp>
        <p:nvSpPr>
          <p:cNvPr id="14" name="文本框 13">
            <a:extLst>
              <a:ext uri="{FF2B5EF4-FFF2-40B4-BE49-F238E27FC236}">
                <a16:creationId xmlns:a16="http://schemas.microsoft.com/office/drawing/2014/main" id="{89484D21-75FA-4A07-B1C0-2DB3CE512F18}"/>
              </a:ext>
            </a:extLst>
          </p:cNvPr>
          <p:cNvSpPr txBox="1"/>
          <p:nvPr/>
        </p:nvSpPr>
        <p:spPr>
          <a:xfrm>
            <a:off x="829016" y="1266474"/>
            <a:ext cx="1569660" cy="923330"/>
          </a:xfrm>
          <a:prstGeom prst="rect">
            <a:avLst/>
          </a:prstGeom>
          <a:noFill/>
        </p:spPr>
        <p:txBody>
          <a:bodyPr wrap="none" rtlCol="0">
            <a:spAutoFit/>
          </a:bodyPr>
          <a:lstStyle>
            <a:defPPr>
              <a:defRPr lang="zh-CN"/>
            </a:defPPr>
            <a:lvl1pPr>
              <a:defRPr sz="2400">
                <a:gradFill>
                  <a:gsLst>
                    <a:gs pos="100000">
                      <a:schemeClr val="bg1">
                        <a:alpha val="0"/>
                      </a:schemeClr>
                    </a:gs>
                    <a:gs pos="51000">
                      <a:schemeClr val="bg1"/>
                    </a:gs>
                  </a:gsLst>
                  <a:lin ang="5400000" scaled="1"/>
                </a:gradFill>
              </a:defRPr>
            </a:lvl1pPr>
          </a:lstStyle>
          <a:p>
            <a:r>
              <a:rPr lang="zh-CN" altLang="en-US" sz="5400" dirty="0">
                <a:gradFill>
                  <a:gsLst>
                    <a:gs pos="100000">
                      <a:schemeClr val="bg1">
                        <a:alpha val="0"/>
                      </a:schemeClr>
                    </a:gs>
                    <a:gs pos="63000">
                      <a:schemeClr val="bg1"/>
                    </a:gs>
                  </a:gsLst>
                  <a:lin ang="5400000" scaled="1"/>
                </a:gradFill>
                <a:cs typeface="+mn-ea"/>
                <a:sym typeface="+mn-lt"/>
              </a:rPr>
              <a:t>目录</a:t>
            </a:r>
          </a:p>
        </p:txBody>
      </p:sp>
      <p:sp>
        <p:nvSpPr>
          <p:cNvPr id="20" name="文本框 19">
            <a:extLst>
              <a:ext uri="{FF2B5EF4-FFF2-40B4-BE49-F238E27FC236}">
                <a16:creationId xmlns:a16="http://schemas.microsoft.com/office/drawing/2014/main" id="{AC4DCA5C-C528-4812-A6A3-D7A04240991A}"/>
              </a:ext>
            </a:extLst>
          </p:cNvPr>
          <p:cNvSpPr txBox="1"/>
          <p:nvPr/>
        </p:nvSpPr>
        <p:spPr>
          <a:xfrm>
            <a:off x="800870" y="1035641"/>
            <a:ext cx="1672253" cy="461665"/>
          </a:xfrm>
          <a:prstGeom prst="rect">
            <a:avLst/>
          </a:prstGeom>
          <a:noFill/>
        </p:spPr>
        <p:txBody>
          <a:bodyPr wrap="none" rtlCol="0">
            <a:spAutoFit/>
          </a:bodyPr>
          <a:lstStyle/>
          <a:p>
            <a:r>
              <a:rPr lang="en-US" altLang="zh-CN" sz="2400" dirty="0">
                <a:gradFill>
                  <a:gsLst>
                    <a:gs pos="100000">
                      <a:schemeClr val="bg1">
                        <a:alpha val="0"/>
                      </a:schemeClr>
                    </a:gs>
                    <a:gs pos="51000">
                      <a:schemeClr val="bg1"/>
                    </a:gs>
                  </a:gsLst>
                  <a:lin ang="5400000" scaled="1"/>
                </a:gradFill>
                <a:cs typeface="+mn-ea"/>
                <a:sym typeface="+mn-lt"/>
              </a:rPr>
              <a:t>CONTENT</a:t>
            </a:r>
            <a:endParaRPr lang="zh-CN" altLang="en-US" sz="2400" dirty="0">
              <a:gradFill>
                <a:gsLst>
                  <a:gs pos="100000">
                    <a:schemeClr val="bg1">
                      <a:alpha val="0"/>
                    </a:schemeClr>
                  </a:gs>
                  <a:gs pos="51000">
                    <a:schemeClr val="bg1"/>
                  </a:gs>
                </a:gsLst>
                <a:lin ang="5400000" scaled="1"/>
              </a:gradFill>
              <a:cs typeface="+mn-ea"/>
              <a:sym typeface="+mn-lt"/>
            </a:endParaRPr>
          </a:p>
        </p:txBody>
      </p:sp>
      <p:sp>
        <p:nvSpPr>
          <p:cNvPr id="22" name="文本框 21">
            <a:extLst>
              <a:ext uri="{FF2B5EF4-FFF2-40B4-BE49-F238E27FC236}">
                <a16:creationId xmlns:a16="http://schemas.microsoft.com/office/drawing/2014/main" id="{FA872D02-8799-4547-A52C-10A0D6EF6678}"/>
              </a:ext>
            </a:extLst>
          </p:cNvPr>
          <p:cNvSpPr txBox="1"/>
          <p:nvPr/>
        </p:nvSpPr>
        <p:spPr>
          <a:xfrm flipH="1">
            <a:off x="902979" y="3245495"/>
            <a:ext cx="283445" cy="646331"/>
          </a:xfrm>
          <a:prstGeom prst="rect">
            <a:avLst/>
          </a:prstGeom>
          <a:noFill/>
        </p:spPr>
        <p:txBody>
          <a:bodyPr wrap="square" rtlCol="0">
            <a:spAutoFit/>
          </a:bodyPr>
          <a:lstStyle/>
          <a:p>
            <a:r>
              <a:rPr lang="en-US" altLang="zh-CN" sz="3600" dirty="0">
                <a:solidFill>
                  <a:schemeClr val="accent1"/>
                </a:solidFill>
                <a:cs typeface="+mn-ea"/>
                <a:sym typeface="+mn-lt"/>
              </a:rPr>
              <a:t>1</a:t>
            </a:r>
            <a:endParaRPr lang="zh-CN" altLang="en-US" sz="3600" dirty="0">
              <a:solidFill>
                <a:schemeClr val="accent1"/>
              </a:solidFill>
              <a:cs typeface="+mn-ea"/>
              <a:sym typeface="+mn-lt"/>
            </a:endParaRPr>
          </a:p>
        </p:txBody>
      </p:sp>
      <p:sp>
        <p:nvSpPr>
          <p:cNvPr id="23" name="矩形 22">
            <a:extLst>
              <a:ext uri="{FF2B5EF4-FFF2-40B4-BE49-F238E27FC236}">
                <a16:creationId xmlns:a16="http://schemas.microsoft.com/office/drawing/2014/main" id="{3487A360-5D55-40ED-97C7-F3187D4A0A64}"/>
              </a:ext>
            </a:extLst>
          </p:cNvPr>
          <p:cNvSpPr/>
          <p:nvPr/>
        </p:nvSpPr>
        <p:spPr>
          <a:xfrm>
            <a:off x="950054" y="4250877"/>
            <a:ext cx="2688752" cy="261610"/>
          </a:xfrm>
          <a:prstGeom prst="rect">
            <a:avLst/>
          </a:prstGeom>
          <a:noFill/>
        </p:spPr>
        <p:txBody>
          <a:bodyPr wrap="square">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1100" kern="100" dirty="0">
                <a:solidFill>
                  <a:schemeClr val="tx1">
                    <a:lumMod val="65000"/>
                    <a:lumOff val="35000"/>
                  </a:schemeClr>
                </a:solidFill>
                <a:cs typeface="+mn-ea"/>
                <a:sym typeface="+mn-lt"/>
              </a:rPr>
              <a:t>PLEASE ENTER YOUR TITLE HERE</a:t>
            </a:r>
            <a:endParaRPr kumimoji="0" lang="en-US" altLang="zh-CN" sz="1100" b="0" i="0" u="none" strike="noStrike" kern="100" cap="none" spc="0" normalizeH="0" baseline="0" noProof="0" dirty="0">
              <a:ln>
                <a:noFill/>
              </a:ln>
              <a:solidFill>
                <a:schemeClr val="tx1">
                  <a:lumMod val="65000"/>
                  <a:lumOff val="35000"/>
                </a:schemeClr>
              </a:solidFill>
              <a:effectLst/>
              <a:uLnTx/>
              <a:uFillTx/>
              <a:cs typeface="+mn-ea"/>
              <a:sym typeface="+mn-lt"/>
            </a:endParaRPr>
          </a:p>
        </p:txBody>
      </p:sp>
      <p:sp>
        <p:nvSpPr>
          <p:cNvPr id="24" name="矩形 23">
            <a:extLst>
              <a:ext uri="{FF2B5EF4-FFF2-40B4-BE49-F238E27FC236}">
                <a16:creationId xmlns:a16="http://schemas.microsoft.com/office/drawing/2014/main" id="{76B863D2-588C-49DC-8D9B-B98C55085493}"/>
              </a:ext>
            </a:extLst>
          </p:cNvPr>
          <p:cNvSpPr/>
          <p:nvPr/>
        </p:nvSpPr>
        <p:spPr>
          <a:xfrm>
            <a:off x="950054" y="5906599"/>
            <a:ext cx="2688752" cy="261610"/>
          </a:xfrm>
          <a:prstGeom prst="rect">
            <a:avLst/>
          </a:prstGeom>
          <a:noFill/>
        </p:spPr>
        <p:txBody>
          <a:bodyPr wrap="square">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1100" kern="100" dirty="0">
                <a:solidFill>
                  <a:schemeClr val="tx1">
                    <a:lumMod val="65000"/>
                    <a:lumOff val="35000"/>
                  </a:schemeClr>
                </a:solidFill>
                <a:cs typeface="+mn-ea"/>
                <a:sym typeface="+mn-lt"/>
              </a:rPr>
              <a:t>PLEASE ENTER YOUR TITLE HERE</a:t>
            </a:r>
            <a:endParaRPr kumimoji="0" lang="en-US" altLang="zh-CN" sz="1100" b="0" i="0" u="none" strike="noStrike" kern="100" cap="none" spc="0" normalizeH="0" baseline="0" noProof="0" dirty="0">
              <a:ln>
                <a:noFill/>
              </a:ln>
              <a:solidFill>
                <a:schemeClr val="tx1">
                  <a:lumMod val="65000"/>
                  <a:lumOff val="35000"/>
                </a:schemeClr>
              </a:solidFill>
              <a:effectLst/>
              <a:uLnTx/>
              <a:uFillTx/>
              <a:cs typeface="+mn-ea"/>
              <a:sym typeface="+mn-lt"/>
            </a:endParaRPr>
          </a:p>
        </p:txBody>
      </p:sp>
      <p:sp>
        <p:nvSpPr>
          <p:cNvPr id="25" name="矩形 24">
            <a:extLst>
              <a:ext uri="{FF2B5EF4-FFF2-40B4-BE49-F238E27FC236}">
                <a16:creationId xmlns:a16="http://schemas.microsoft.com/office/drawing/2014/main" id="{3B0AED39-C701-4075-8C37-805F758D7BB6}"/>
              </a:ext>
            </a:extLst>
          </p:cNvPr>
          <p:cNvSpPr/>
          <p:nvPr/>
        </p:nvSpPr>
        <p:spPr>
          <a:xfrm>
            <a:off x="4589687" y="4250877"/>
            <a:ext cx="2688752" cy="261610"/>
          </a:xfrm>
          <a:prstGeom prst="rect">
            <a:avLst/>
          </a:prstGeom>
          <a:noFill/>
        </p:spPr>
        <p:txBody>
          <a:bodyPr wrap="square">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1100" kern="100" dirty="0">
                <a:solidFill>
                  <a:schemeClr val="tx1">
                    <a:lumMod val="65000"/>
                    <a:lumOff val="35000"/>
                  </a:schemeClr>
                </a:solidFill>
                <a:cs typeface="+mn-ea"/>
                <a:sym typeface="+mn-lt"/>
              </a:rPr>
              <a:t>PLEASE ENTER YOUR TITLE HERE</a:t>
            </a:r>
            <a:endParaRPr kumimoji="0" lang="en-US" altLang="zh-CN" sz="1100" b="0" i="0" u="none" strike="noStrike" kern="100" cap="none" spc="0" normalizeH="0" baseline="0" noProof="0" dirty="0">
              <a:ln>
                <a:noFill/>
              </a:ln>
              <a:solidFill>
                <a:schemeClr val="tx1">
                  <a:lumMod val="65000"/>
                  <a:lumOff val="35000"/>
                </a:schemeClr>
              </a:solidFill>
              <a:effectLst/>
              <a:uLnTx/>
              <a:uFillTx/>
              <a:cs typeface="+mn-ea"/>
              <a:sym typeface="+mn-lt"/>
            </a:endParaRPr>
          </a:p>
        </p:txBody>
      </p:sp>
      <p:sp>
        <p:nvSpPr>
          <p:cNvPr id="26" name="矩形 25">
            <a:extLst>
              <a:ext uri="{FF2B5EF4-FFF2-40B4-BE49-F238E27FC236}">
                <a16:creationId xmlns:a16="http://schemas.microsoft.com/office/drawing/2014/main" id="{3706A23B-7F69-42C2-9D9A-F26EAA1F93A3}"/>
              </a:ext>
            </a:extLst>
          </p:cNvPr>
          <p:cNvSpPr/>
          <p:nvPr/>
        </p:nvSpPr>
        <p:spPr>
          <a:xfrm>
            <a:off x="4589687" y="5906599"/>
            <a:ext cx="2688752" cy="261610"/>
          </a:xfrm>
          <a:prstGeom prst="rect">
            <a:avLst/>
          </a:prstGeom>
          <a:noFill/>
        </p:spPr>
        <p:txBody>
          <a:bodyPr wrap="square">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1100" kern="100" dirty="0">
                <a:solidFill>
                  <a:schemeClr val="tx1">
                    <a:lumMod val="65000"/>
                    <a:lumOff val="35000"/>
                  </a:schemeClr>
                </a:solidFill>
                <a:cs typeface="+mn-ea"/>
                <a:sym typeface="+mn-lt"/>
              </a:rPr>
              <a:t>PLEASE ENTER YOUR TITLE HERE</a:t>
            </a:r>
            <a:endParaRPr kumimoji="0" lang="en-US" altLang="zh-CN" sz="1100" b="0" i="0" u="none" strike="noStrike" kern="100" cap="none" spc="0" normalizeH="0" baseline="0" noProof="0" dirty="0">
              <a:ln>
                <a:noFill/>
              </a:ln>
              <a:solidFill>
                <a:schemeClr val="tx1">
                  <a:lumMod val="65000"/>
                  <a:lumOff val="35000"/>
                </a:schemeClr>
              </a:solidFill>
              <a:effectLst/>
              <a:uLnTx/>
              <a:uFillTx/>
              <a:cs typeface="+mn-ea"/>
              <a:sym typeface="+mn-lt"/>
            </a:endParaRPr>
          </a:p>
        </p:txBody>
      </p:sp>
      <p:sp>
        <p:nvSpPr>
          <p:cNvPr id="27" name="矩形 26">
            <a:extLst>
              <a:ext uri="{FF2B5EF4-FFF2-40B4-BE49-F238E27FC236}">
                <a16:creationId xmlns:a16="http://schemas.microsoft.com/office/drawing/2014/main" id="{944C4B9E-2A85-47D0-884A-8C9700B4979C}"/>
              </a:ext>
            </a:extLst>
          </p:cNvPr>
          <p:cNvSpPr/>
          <p:nvPr/>
        </p:nvSpPr>
        <p:spPr>
          <a:xfrm>
            <a:off x="8403229" y="4250877"/>
            <a:ext cx="2688752" cy="261610"/>
          </a:xfrm>
          <a:prstGeom prst="rect">
            <a:avLst/>
          </a:prstGeom>
          <a:noFill/>
        </p:spPr>
        <p:txBody>
          <a:bodyPr wrap="square">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1100" kern="100" dirty="0">
                <a:solidFill>
                  <a:schemeClr val="tx1">
                    <a:lumMod val="65000"/>
                    <a:lumOff val="35000"/>
                  </a:schemeClr>
                </a:solidFill>
                <a:cs typeface="+mn-ea"/>
                <a:sym typeface="+mn-lt"/>
              </a:rPr>
              <a:t>PLEASE ENTER YOUR TITLE HERE</a:t>
            </a:r>
            <a:endParaRPr kumimoji="0" lang="en-US" altLang="zh-CN" sz="1100" b="0" i="0" u="none" strike="noStrike" kern="100" cap="none" spc="0" normalizeH="0" baseline="0" noProof="0" dirty="0">
              <a:ln>
                <a:noFill/>
              </a:ln>
              <a:solidFill>
                <a:schemeClr val="tx1">
                  <a:lumMod val="65000"/>
                  <a:lumOff val="35000"/>
                </a:schemeClr>
              </a:solidFill>
              <a:effectLst/>
              <a:uLnTx/>
              <a:uFillTx/>
              <a:cs typeface="+mn-ea"/>
              <a:sym typeface="+mn-lt"/>
            </a:endParaRPr>
          </a:p>
        </p:txBody>
      </p:sp>
      <p:sp>
        <p:nvSpPr>
          <p:cNvPr id="28" name="矩形 27">
            <a:extLst>
              <a:ext uri="{FF2B5EF4-FFF2-40B4-BE49-F238E27FC236}">
                <a16:creationId xmlns:a16="http://schemas.microsoft.com/office/drawing/2014/main" id="{29B779B3-70E6-4F9B-9575-4E1A8F0F213C}"/>
              </a:ext>
            </a:extLst>
          </p:cNvPr>
          <p:cNvSpPr/>
          <p:nvPr/>
        </p:nvSpPr>
        <p:spPr>
          <a:xfrm>
            <a:off x="8403229" y="5906599"/>
            <a:ext cx="2688752" cy="261610"/>
          </a:xfrm>
          <a:prstGeom prst="rect">
            <a:avLst/>
          </a:prstGeom>
          <a:noFill/>
        </p:spPr>
        <p:txBody>
          <a:bodyPr wrap="square">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1100" kern="100" dirty="0">
                <a:solidFill>
                  <a:schemeClr val="tx1">
                    <a:lumMod val="65000"/>
                    <a:lumOff val="35000"/>
                  </a:schemeClr>
                </a:solidFill>
                <a:cs typeface="+mn-ea"/>
                <a:sym typeface="+mn-lt"/>
              </a:rPr>
              <a:t>PLEASE ENTER YOUR TITLE HERE</a:t>
            </a:r>
            <a:endParaRPr kumimoji="0" lang="en-US" altLang="zh-CN" sz="1100" b="0" i="0" u="none" strike="noStrike" kern="100" cap="none" spc="0" normalizeH="0" baseline="0" noProof="0" dirty="0">
              <a:ln>
                <a:noFill/>
              </a:ln>
              <a:solidFill>
                <a:schemeClr val="tx1">
                  <a:lumMod val="65000"/>
                  <a:lumOff val="35000"/>
                </a:schemeClr>
              </a:solidFill>
              <a:effectLst/>
              <a:uLnTx/>
              <a:uFillTx/>
              <a:cs typeface="+mn-ea"/>
              <a:sym typeface="+mn-lt"/>
            </a:endParaRPr>
          </a:p>
        </p:txBody>
      </p:sp>
      <p:sp>
        <p:nvSpPr>
          <p:cNvPr id="29" name="文本框 28">
            <a:extLst>
              <a:ext uri="{FF2B5EF4-FFF2-40B4-BE49-F238E27FC236}">
                <a16:creationId xmlns:a16="http://schemas.microsoft.com/office/drawing/2014/main" id="{A214901B-6FCA-4D4B-8DE7-CE09199B917A}"/>
              </a:ext>
            </a:extLst>
          </p:cNvPr>
          <p:cNvSpPr txBox="1"/>
          <p:nvPr/>
        </p:nvSpPr>
        <p:spPr>
          <a:xfrm flipH="1">
            <a:off x="902979" y="4886184"/>
            <a:ext cx="283445" cy="646331"/>
          </a:xfrm>
          <a:prstGeom prst="rect">
            <a:avLst/>
          </a:prstGeom>
          <a:noFill/>
        </p:spPr>
        <p:txBody>
          <a:bodyPr wrap="square" rtlCol="0">
            <a:spAutoFit/>
          </a:bodyPr>
          <a:lstStyle/>
          <a:p>
            <a:r>
              <a:rPr lang="en-US" altLang="zh-CN" sz="3600" dirty="0">
                <a:solidFill>
                  <a:schemeClr val="accent1"/>
                </a:solidFill>
                <a:cs typeface="+mn-ea"/>
                <a:sym typeface="+mn-lt"/>
              </a:rPr>
              <a:t>4</a:t>
            </a:r>
            <a:endParaRPr lang="zh-CN" altLang="en-US" sz="3600" dirty="0">
              <a:solidFill>
                <a:schemeClr val="accent1"/>
              </a:solidFill>
              <a:cs typeface="+mn-ea"/>
              <a:sym typeface="+mn-lt"/>
            </a:endParaRPr>
          </a:p>
        </p:txBody>
      </p:sp>
      <p:sp>
        <p:nvSpPr>
          <p:cNvPr id="32" name="文本框 31">
            <a:extLst>
              <a:ext uri="{FF2B5EF4-FFF2-40B4-BE49-F238E27FC236}">
                <a16:creationId xmlns:a16="http://schemas.microsoft.com/office/drawing/2014/main" id="{04D240FE-9A8D-4D46-9870-56E2FBC546A4}"/>
              </a:ext>
            </a:extLst>
          </p:cNvPr>
          <p:cNvSpPr txBox="1"/>
          <p:nvPr/>
        </p:nvSpPr>
        <p:spPr>
          <a:xfrm flipH="1">
            <a:off x="4563507" y="3245495"/>
            <a:ext cx="283445" cy="646331"/>
          </a:xfrm>
          <a:prstGeom prst="rect">
            <a:avLst/>
          </a:prstGeom>
          <a:noFill/>
        </p:spPr>
        <p:txBody>
          <a:bodyPr wrap="square" rtlCol="0">
            <a:spAutoFit/>
          </a:bodyPr>
          <a:lstStyle/>
          <a:p>
            <a:r>
              <a:rPr lang="en-US" altLang="zh-CN" sz="3600" dirty="0">
                <a:solidFill>
                  <a:schemeClr val="accent1"/>
                </a:solidFill>
                <a:cs typeface="+mn-ea"/>
                <a:sym typeface="+mn-lt"/>
              </a:rPr>
              <a:t>2</a:t>
            </a:r>
            <a:endParaRPr lang="zh-CN" altLang="en-US" sz="3600" dirty="0">
              <a:solidFill>
                <a:schemeClr val="accent1"/>
              </a:solidFill>
              <a:cs typeface="+mn-ea"/>
              <a:sym typeface="+mn-lt"/>
            </a:endParaRPr>
          </a:p>
        </p:txBody>
      </p:sp>
      <p:sp>
        <p:nvSpPr>
          <p:cNvPr id="33" name="文本框 32">
            <a:extLst>
              <a:ext uri="{FF2B5EF4-FFF2-40B4-BE49-F238E27FC236}">
                <a16:creationId xmlns:a16="http://schemas.microsoft.com/office/drawing/2014/main" id="{4A90117F-B807-4083-9F2D-F5F57A0FB845}"/>
              </a:ext>
            </a:extLst>
          </p:cNvPr>
          <p:cNvSpPr txBox="1"/>
          <p:nvPr/>
        </p:nvSpPr>
        <p:spPr>
          <a:xfrm flipH="1">
            <a:off x="8373647" y="3245495"/>
            <a:ext cx="283445" cy="646331"/>
          </a:xfrm>
          <a:prstGeom prst="rect">
            <a:avLst/>
          </a:prstGeom>
          <a:noFill/>
        </p:spPr>
        <p:txBody>
          <a:bodyPr wrap="square" rtlCol="0">
            <a:spAutoFit/>
          </a:bodyPr>
          <a:lstStyle/>
          <a:p>
            <a:r>
              <a:rPr lang="en-US" altLang="zh-CN" sz="3600" dirty="0">
                <a:solidFill>
                  <a:schemeClr val="accent1"/>
                </a:solidFill>
                <a:cs typeface="+mn-ea"/>
                <a:sym typeface="+mn-lt"/>
              </a:rPr>
              <a:t>3</a:t>
            </a:r>
            <a:endParaRPr lang="zh-CN" altLang="en-US" sz="3600" dirty="0">
              <a:solidFill>
                <a:schemeClr val="accent1"/>
              </a:solidFill>
              <a:cs typeface="+mn-ea"/>
              <a:sym typeface="+mn-lt"/>
            </a:endParaRPr>
          </a:p>
        </p:txBody>
      </p:sp>
      <p:sp>
        <p:nvSpPr>
          <p:cNvPr id="34" name="文本框 33">
            <a:extLst>
              <a:ext uri="{FF2B5EF4-FFF2-40B4-BE49-F238E27FC236}">
                <a16:creationId xmlns:a16="http://schemas.microsoft.com/office/drawing/2014/main" id="{4014EEFC-A14B-4785-8096-EFBD9BC5EEDA}"/>
              </a:ext>
            </a:extLst>
          </p:cNvPr>
          <p:cNvSpPr txBox="1"/>
          <p:nvPr/>
        </p:nvSpPr>
        <p:spPr>
          <a:xfrm flipH="1">
            <a:off x="4563507" y="4911675"/>
            <a:ext cx="283445" cy="646331"/>
          </a:xfrm>
          <a:prstGeom prst="rect">
            <a:avLst/>
          </a:prstGeom>
          <a:noFill/>
        </p:spPr>
        <p:txBody>
          <a:bodyPr wrap="square" rtlCol="0">
            <a:spAutoFit/>
          </a:bodyPr>
          <a:lstStyle/>
          <a:p>
            <a:r>
              <a:rPr lang="en-US" altLang="zh-CN" sz="3600" dirty="0">
                <a:solidFill>
                  <a:schemeClr val="accent1"/>
                </a:solidFill>
                <a:cs typeface="+mn-ea"/>
                <a:sym typeface="+mn-lt"/>
              </a:rPr>
              <a:t>5</a:t>
            </a:r>
            <a:endParaRPr lang="zh-CN" altLang="en-US" sz="3600" dirty="0">
              <a:solidFill>
                <a:schemeClr val="accent1"/>
              </a:solidFill>
              <a:cs typeface="+mn-ea"/>
              <a:sym typeface="+mn-lt"/>
            </a:endParaRPr>
          </a:p>
        </p:txBody>
      </p:sp>
      <p:sp>
        <p:nvSpPr>
          <p:cNvPr id="35" name="文本框 34">
            <a:extLst>
              <a:ext uri="{FF2B5EF4-FFF2-40B4-BE49-F238E27FC236}">
                <a16:creationId xmlns:a16="http://schemas.microsoft.com/office/drawing/2014/main" id="{23997332-E9EB-4471-9D9E-7F32AA427D5A}"/>
              </a:ext>
            </a:extLst>
          </p:cNvPr>
          <p:cNvSpPr txBox="1"/>
          <p:nvPr/>
        </p:nvSpPr>
        <p:spPr>
          <a:xfrm flipH="1">
            <a:off x="8373647" y="4911675"/>
            <a:ext cx="283445" cy="646331"/>
          </a:xfrm>
          <a:prstGeom prst="rect">
            <a:avLst/>
          </a:prstGeom>
          <a:noFill/>
        </p:spPr>
        <p:txBody>
          <a:bodyPr wrap="square" rtlCol="0">
            <a:spAutoFit/>
          </a:bodyPr>
          <a:lstStyle/>
          <a:p>
            <a:r>
              <a:rPr lang="en-US" altLang="zh-CN" sz="3600" dirty="0">
                <a:solidFill>
                  <a:schemeClr val="accent1"/>
                </a:solidFill>
                <a:cs typeface="+mn-ea"/>
                <a:sym typeface="+mn-lt"/>
              </a:rPr>
              <a:t>6</a:t>
            </a:r>
            <a:endParaRPr lang="zh-CN" altLang="en-US" sz="3600" dirty="0">
              <a:solidFill>
                <a:schemeClr val="accent1"/>
              </a:solidFill>
              <a:cs typeface="+mn-ea"/>
              <a:sym typeface="+mn-lt"/>
            </a:endParaRPr>
          </a:p>
        </p:txBody>
      </p:sp>
      <p:sp>
        <p:nvSpPr>
          <p:cNvPr id="36" name="直角三角形 35">
            <a:extLst>
              <a:ext uri="{FF2B5EF4-FFF2-40B4-BE49-F238E27FC236}">
                <a16:creationId xmlns:a16="http://schemas.microsoft.com/office/drawing/2014/main" id="{1A61A018-279C-488C-ACEC-344D058D5296}"/>
              </a:ext>
            </a:extLst>
          </p:cNvPr>
          <p:cNvSpPr/>
          <p:nvPr/>
        </p:nvSpPr>
        <p:spPr>
          <a:xfrm rot="16200000">
            <a:off x="11534924" y="5980007"/>
            <a:ext cx="328718" cy="328718"/>
          </a:xfrm>
          <a:prstGeom prst="rtTriangl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cs typeface="+mn-ea"/>
              <a:sym typeface="+mn-lt"/>
            </a:endParaRPr>
          </a:p>
        </p:txBody>
      </p:sp>
      <p:pic>
        <p:nvPicPr>
          <p:cNvPr id="4" name="图片 3" descr="图片包含 户外, 天空&#10;&#10;描述已自动生成">
            <a:extLst>
              <a:ext uri="{FF2B5EF4-FFF2-40B4-BE49-F238E27FC236}">
                <a16:creationId xmlns:a16="http://schemas.microsoft.com/office/drawing/2014/main" id="{61D667BB-1B05-45CD-9457-FF7F17ECEB11}"/>
              </a:ext>
            </a:extLst>
          </p:cNvPr>
          <p:cNvPicPr>
            <a:picLocks noChangeAspect="1"/>
          </p:cNvPicPr>
          <p:nvPr/>
        </p:nvPicPr>
        <p:blipFill rotWithShape="1">
          <a:blip r:embed="rId3">
            <a:extLst>
              <a:ext uri="{28A0092B-C50C-407E-A947-70E740481C1C}">
                <a14:useLocalDpi xmlns:a14="http://schemas.microsoft.com/office/drawing/2010/main" val="0"/>
              </a:ext>
            </a:extLst>
          </a:blip>
          <a:srcRect t="21925" b="38584"/>
          <a:stretch/>
        </p:blipFill>
        <p:spPr>
          <a:xfrm>
            <a:off x="3033133" y="656737"/>
            <a:ext cx="8823909" cy="2177912"/>
          </a:xfrm>
          <a:prstGeom prst="rect">
            <a:avLst/>
          </a:prstGeom>
        </p:spPr>
      </p:pic>
      <p:pic>
        <p:nvPicPr>
          <p:cNvPr id="37" name="图片 36">
            <a:hlinkClick r:id="rId4"/>
            <a:extLst>
              <a:ext uri="{FF2B5EF4-FFF2-40B4-BE49-F238E27FC236}">
                <a16:creationId xmlns:a16="http://schemas.microsoft.com/office/drawing/2014/main" id="{0787CA5F-5BCD-47D5-AADD-9D6F70B58BE9}"/>
              </a:ext>
            </a:extLst>
          </p:cNvPr>
          <p:cNvPicPr>
            <a:picLocks noChangeAspect="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5347322" y="6576239"/>
            <a:ext cx="1497356" cy="197651"/>
          </a:xfrm>
          <a:prstGeom prst="rect">
            <a:avLst/>
          </a:prstGeom>
        </p:spPr>
      </p:pic>
    </p:spTree>
    <p:extLst>
      <p:ext uri="{BB962C8B-B14F-4D97-AF65-F5344CB8AC3E}">
        <p14:creationId xmlns:p14="http://schemas.microsoft.com/office/powerpoint/2010/main" val="925891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矩形 189">
            <a:extLst>
              <a:ext uri="{FF2B5EF4-FFF2-40B4-BE49-F238E27FC236}">
                <a16:creationId xmlns:a16="http://schemas.microsoft.com/office/drawing/2014/main" id="{27D32CAC-9E2D-431D-A8EA-2DC336937C33}"/>
              </a:ext>
            </a:extLst>
          </p:cNvPr>
          <p:cNvSpPr/>
          <p:nvPr/>
        </p:nvSpPr>
        <p:spPr>
          <a:xfrm>
            <a:off x="5539295" y="5329034"/>
            <a:ext cx="3383597" cy="1248841"/>
          </a:xfrm>
          <a:prstGeom prst="rect">
            <a:avLst/>
          </a:prstGeom>
          <a:solidFill>
            <a:schemeClr val="tx1">
              <a:lumMod val="95000"/>
              <a:lumOff val="5000"/>
              <a:alpha val="20000"/>
            </a:schemeClr>
          </a:solidFill>
          <a:ln w="44450">
            <a:noFill/>
          </a:ln>
          <a:effectLst>
            <a:softEdge rad="406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191" name="矩形 190">
            <a:extLst>
              <a:ext uri="{FF2B5EF4-FFF2-40B4-BE49-F238E27FC236}">
                <a16:creationId xmlns:a16="http://schemas.microsoft.com/office/drawing/2014/main" id="{2BA6F054-13BF-42DB-A479-E7E24D3F3789}"/>
              </a:ext>
            </a:extLst>
          </p:cNvPr>
          <p:cNvSpPr/>
          <p:nvPr/>
        </p:nvSpPr>
        <p:spPr>
          <a:xfrm>
            <a:off x="675003" y="5403787"/>
            <a:ext cx="3383597" cy="1248841"/>
          </a:xfrm>
          <a:prstGeom prst="rect">
            <a:avLst/>
          </a:prstGeom>
          <a:solidFill>
            <a:schemeClr val="tx1">
              <a:lumMod val="95000"/>
              <a:lumOff val="5000"/>
              <a:alpha val="20000"/>
            </a:schemeClr>
          </a:solidFill>
          <a:ln w="44450">
            <a:noFill/>
          </a:ln>
          <a:effectLst>
            <a:softEdge rad="406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6" name="文本占位符 25">
            <a:extLst>
              <a:ext uri="{FF2B5EF4-FFF2-40B4-BE49-F238E27FC236}">
                <a16:creationId xmlns:a16="http://schemas.microsoft.com/office/drawing/2014/main" id="{E079F661-2D52-4F4D-85BD-DEBF3AA12B70}"/>
              </a:ext>
            </a:extLst>
          </p:cNvPr>
          <p:cNvSpPr>
            <a:spLocks noGrp="1"/>
          </p:cNvSpPr>
          <p:nvPr>
            <p:ph type="body" sz="quarter" idx="10"/>
          </p:nvPr>
        </p:nvSpPr>
        <p:spPr/>
        <p:txBody>
          <a:bodyPr/>
          <a:lstStyle/>
          <a:p>
            <a:r>
              <a:rPr lang="zh-CN" altLang="en-US" dirty="0">
                <a:cs typeface="+mn-ea"/>
                <a:sym typeface="+mn-lt"/>
              </a:rPr>
              <a:t>时间轴</a:t>
            </a:r>
          </a:p>
        </p:txBody>
      </p:sp>
      <p:sp>
        <p:nvSpPr>
          <p:cNvPr id="149" name="矩形 148">
            <a:extLst>
              <a:ext uri="{FF2B5EF4-FFF2-40B4-BE49-F238E27FC236}">
                <a16:creationId xmlns:a16="http://schemas.microsoft.com/office/drawing/2014/main" id="{BF61AA03-5F8B-4E18-A9BA-596F092FA7E7}"/>
              </a:ext>
            </a:extLst>
          </p:cNvPr>
          <p:cNvSpPr/>
          <p:nvPr/>
        </p:nvSpPr>
        <p:spPr>
          <a:xfrm>
            <a:off x="8117031" y="1932303"/>
            <a:ext cx="3383597" cy="1248841"/>
          </a:xfrm>
          <a:prstGeom prst="rect">
            <a:avLst/>
          </a:prstGeom>
          <a:solidFill>
            <a:schemeClr val="tx1">
              <a:lumMod val="95000"/>
              <a:lumOff val="5000"/>
              <a:alpha val="20000"/>
            </a:schemeClr>
          </a:solidFill>
          <a:ln w="44450">
            <a:noFill/>
          </a:ln>
          <a:effectLst>
            <a:softEdge rad="406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0" name="矩形 149">
            <a:extLst>
              <a:ext uri="{FF2B5EF4-FFF2-40B4-BE49-F238E27FC236}">
                <a16:creationId xmlns:a16="http://schemas.microsoft.com/office/drawing/2014/main" id="{64EAF762-4529-40E2-A8C5-315A0841B402}"/>
              </a:ext>
            </a:extLst>
          </p:cNvPr>
          <p:cNvSpPr/>
          <p:nvPr/>
        </p:nvSpPr>
        <p:spPr>
          <a:xfrm>
            <a:off x="3059430" y="1920385"/>
            <a:ext cx="3383597" cy="1248841"/>
          </a:xfrm>
          <a:prstGeom prst="rect">
            <a:avLst/>
          </a:prstGeom>
          <a:solidFill>
            <a:schemeClr val="tx1">
              <a:lumMod val="95000"/>
              <a:lumOff val="5000"/>
              <a:alpha val="20000"/>
            </a:schemeClr>
          </a:solidFill>
          <a:ln w="44450">
            <a:noFill/>
          </a:ln>
          <a:effectLst>
            <a:softEdge rad="406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6" name="椭圆 155">
            <a:extLst>
              <a:ext uri="{FF2B5EF4-FFF2-40B4-BE49-F238E27FC236}">
                <a16:creationId xmlns:a16="http://schemas.microsoft.com/office/drawing/2014/main" id="{129CC398-D8F5-4B43-A84C-46BDCA762189}"/>
              </a:ext>
            </a:extLst>
          </p:cNvPr>
          <p:cNvSpPr/>
          <p:nvPr/>
        </p:nvSpPr>
        <p:spPr>
          <a:xfrm rot="10800000" flipV="1">
            <a:off x="2029882" y="3133344"/>
            <a:ext cx="591312" cy="591312"/>
          </a:xfrm>
          <a:prstGeom prst="ellipse">
            <a:avLst/>
          </a:prstGeom>
          <a:solidFill>
            <a:schemeClr val="bg1"/>
          </a:solidFill>
          <a:ln>
            <a:noFill/>
          </a:ln>
          <a:effectLst>
            <a:outerShdw blurRad="254000" sx="102000" sy="102000" algn="ctr" rotWithShape="0">
              <a:schemeClr val="accent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00" dirty="0">
              <a:solidFill>
                <a:srgbClr val="843C0C"/>
              </a:solidFill>
              <a:cs typeface="+mn-ea"/>
              <a:sym typeface="+mn-lt"/>
            </a:endParaRPr>
          </a:p>
        </p:txBody>
      </p:sp>
      <p:sp>
        <p:nvSpPr>
          <p:cNvPr id="157" name="矩形 156">
            <a:extLst>
              <a:ext uri="{FF2B5EF4-FFF2-40B4-BE49-F238E27FC236}">
                <a16:creationId xmlns:a16="http://schemas.microsoft.com/office/drawing/2014/main" id="{0C5EBA7B-C544-45A1-9724-C39629892E46}"/>
              </a:ext>
            </a:extLst>
          </p:cNvPr>
          <p:cNvSpPr/>
          <p:nvPr/>
        </p:nvSpPr>
        <p:spPr>
          <a:xfrm>
            <a:off x="2051264" y="3228945"/>
            <a:ext cx="562975" cy="400110"/>
          </a:xfrm>
          <a:prstGeom prst="rect">
            <a:avLst/>
          </a:prstGeom>
        </p:spPr>
        <p:txBody>
          <a:bodyPr wrap="none">
            <a:spAutoFit/>
          </a:bodyPr>
          <a:lstStyle/>
          <a:p>
            <a:r>
              <a:rPr lang="en-US" altLang="zh-CN" sz="1100" dirty="0">
                <a:solidFill>
                  <a:schemeClr val="tx1">
                    <a:lumMod val="75000"/>
                    <a:lumOff val="25000"/>
                  </a:schemeClr>
                </a:solidFill>
                <a:cs typeface="+mn-ea"/>
                <a:sym typeface="+mn-lt"/>
              </a:rPr>
              <a:t>201</a:t>
            </a:r>
            <a:r>
              <a:rPr lang="en-US" altLang="zh-CN" sz="2000" dirty="0">
                <a:solidFill>
                  <a:schemeClr val="accent1"/>
                </a:solidFill>
                <a:cs typeface="+mn-ea"/>
                <a:sym typeface="+mn-lt"/>
              </a:rPr>
              <a:t>3</a:t>
            </a:r>
            <a:endParaRPr lang="en-US" altLang="zh-CN" dirty="0">
              <a:solidFill>
                <a:schemeClr val="accent1"/>
              </a:solidFill>
              <a:cs typeface="+mn-ea"/>
              <a:sym typeface="+mn-lt"/>
            </a:endParaRPr>
          </a:p>
        </p:txBody>
      </p:sp>
      <p:sp>
        <p:nvSpPr>
          <p:cNvPr id="158" name="椭圆 157">
            <a:extLst>
              <a:ext uri="{FF2B5EF4-FFF2-40B4-BE49-F238E27FC236}">
                <a16:creationId xmlns:a16="http://schemas.microsoft.com/office/drawing/2014/main" id="{BD9C94C9-3F29-4CE7-9C2B-2F544513AE27}"/>
              </a:ext>
            </a:extLst>
          </p:cNvPr>
          <p:cNvSpPr/>
          <p:nvPr/>
        </p:nvSpPr>
        <p:spPr>
          <a:xfrm rot="10800000" flipV="1">
            <a:off x="4252434" y="3133344"/>
            <a:ext cx="591312" cy="591312"/>
          </a:xfrm>
          <a:prstGeom prst="ellipse">
            <a:avLst/>
          </a:prstGeom>
          <a:solidFill>
            <a:schemeClr val="bg1"/>
          </a:solidFill>
          <a:ln>
            <a:noFill/>
          </a:ln>
          <a:effectLst>
            <a:outerShdw blurRad="254000" sx="102000" sy="102000" algn="ctr" rotWithShape="0">
              <a:schemeClr val="accent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00" dirty="0">
              <a:solidFill>
                <a:srgbClr val="843C0C"/>
              </a:solidFill>
              <a:cs typeface="+mn-ea"/>
              <a:sym typeface="+mn-lt"/>
            </a:endParaRPr>
          </a:p>
        </p:txBody>
      </p:sp>
      <p:sp>
        <p:nvSpPr>
          <p:cNvPr id="159" name="矩形 158">
            <a:extLst>
              <a:ext uri="{FF2B5EF4-FFF2-40B4-BE49-F238E27FC236}">
                <a16:creationId xmlns:a16="http://schemas.microsoft.com/office/drawing/2014/main" id="{A2416949-ACA5-47B6-AA8A-7A229C42C31D}"/>
              </a:ext>
            </a:extLst>
          </p:cNvPr>
          <p:cNvSpPr/>
          <p:nvPr/>
        </p:nvSpPr>
        <p:spPr>
          <a:xfrm>
            <a:off x="4273816" y="3228945"/>
            <a:ext cx="562975" cy="400110"/>
          </a:xfrm>
          <a:prstGeom prst="rect">
            <a:avLst/>
          </a:prstGeom>
        </p:spPr>
        <p:txBody>
          <a:bodyPr wrap="none">
            <a:spAutoFit/>
          </a:bodyPr>
          <a:lstStyle/>
          <a:p>
            <a:r>
              <a:rPr lang="en-US" altLang="zh-CN" sz="1100" dirty="0">
                <a:solidFill>
                  <a:schemeClr val="tx1">
                    <a:lumMod val="75000"/>
                    <a:lumOff val="25000"/>
                  </a:schemeClr>
                </a:solidFill>
                <a:cs typeface="+mn-ea"/>
                <a:sym typeface="+mn-lt"/>
              </a:rPr>
              <a:t>201</a:t>
            </a:r>
            <a:r>
              <a:rPr lang="en-US" altLang="zh-CN" sz="2000" dirty="0">
                <a:solidFill>
                  <a:schemeClr val="accent1"/>
                </a:solidFill>
                <a:cs typeface="+mn-ea"/>
                <a:sym typeface="+mn-lt"/>
              </a:rPr>
              <a:t>4</a:t>
            </a:r>
            <a:endParaRPr lang="en-US" altLang="zh-CN" dirty="0">
              <a:solidFill>
                <a:schemeClr val="accent1"/>
              </a:solidFill>
              <a:cs typeface="+mn-ea"/>
              <a:sym typeface="+mn-lt"/>
            </a:endParaRPr>
          </a:p>
        </p:txBody>
      </p:sp>
      <p:sp>
        <p:nvSpPr>
          <p:cNvPr id="160" name="椭圆 159">
            <a:extLst>
              <a:ext uri="{FF2B5EF4-FFF2-40B4-BE49-F238E27FC236}">
                <a16:creationId xmlns:a16="http://schemas.microsoft.com/office/drawing/2014/main" id="{4C4FD2D1-161B-4C7E-9567-84EF4E3938C6}"/>
              </a:ext>
            </a:extLst>
          </p:cNvPr>
          <p:cNvSpPr/>
          <p:nvPr/>
        </p:nvSpPr>
        <p:spPr>
          <a:xfrm rot="10800000" flipV="1">
            <a:off x="6942294" y="3133344"/>
            <a:ext cx="591312" cy="591312"/>
          </a:xfrm>
          <a:prstGeom prst="ellipse">
            <a:avLst/>
          </a:prstGeom>
          <a:solidFill>
            <a:schemeClr val="bg1"/>
          </a:solidFill>
          <a:ln>
            <a:noFill/>
          </a:ln>
          <a:effectLst>
            <a:outerShdw blurRad="254000" sx="102000" sy="102000" algn="ctr" rotWithShape="0">
              <a:schemeClr val="accent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00" dirty="0">
              <a:solidFill>
                <a:srgbClr val="843C0C"/>
              </a:solidFill>
              <a:cs typeface="+mn-ea"/>
              <a:sym typeface="+mn-lt"/>
            </a:endParaRPr>
          </a:p>
        </p:txBody>
      </p:sp>
      <p:sp>
        <p:nvSpPr>
          <p:cNvPr id="161" name="矩形 160">
            <a:extLst>
              <a:ext uri="{FF2B5EF4-FFF2-40B4-BE49-F238E27FC236}">
                <a16:creationId xmlns:a16="http://schemas.microsoft.com/office/drawing/2014/main" id="{BA2DCBE7-1DA6-4323-B536-3CE66DB175D6}"/>
              </a:ext>
            </a:extLst>
          </p:cNvPr>
          <p:cNvSpPr/>
          <p:nvPr/>
        </p:nvSpPr>
        <p:spPr>
          <a:xfrm>
            <a:off x="6963676" y="3228945"/>
            <a:ext cx="562975" cy="400110"/>
          </a:xfrm>
          <a:prstGeom prst="rect">
            <a:avLst/>
          </a:prstGeom>
        </p:spPr>
        <p:txBody>
          <a:bodyPr wrap="none">
            <a:spAutoFit/>
          </a:bodyPr>
          <a:lstStyle/>
          <a:p>
            <a:r>
              <a:rPr lang="en-US" altLang="zh-CN" sz="1100" dirty="0">
                <a:solidFill>
                  <a:schemeClr val="tx1">
                    <a:lumMod val="75000"/>
                    <a:lumOff val="25000"/>
                  </a:schemeClr>
                </a:solidFill>
                <a:cs typeface="+mn-ea"/>
                <a:sym typeface="+mn-lt"/>
              </a:rPr>
              <a:t>201</a:t>
            </a:r>
            <a:r>
              <a:rPr lang="en-US" altLang="zh-CN" sz="2000" dirty="0">
                <a:solidFill>
                  <a:schemeClr val="accent1"/>
                </a:solidFill>
                <a:cs typeface="+mn-ea"/>
                <a:sym typeface="+mn-lt"/>
              </a:rPr>
              <a:t>5</a:t>
            </a:r>
            <a:endParaRPr lang="en-US" altLang="zh-CN" dirty="0">
              <a:solidFill>
                <a:schemeClr val="accent1"/>
              </a:solidFill>
              <a:cs typeface="+mn-ea"/>
              <a:sym typeface="+mn-lt"/>
            </a:endParaRPr>
          </a:p>
        </p:txBody>
      </p:sp>
      <p:sp>
        <p:nvSpPr>
          <p:cNvPr id="162" name="椭圆 161">
            <a:extLst>
              <a:ext uri="{FF2B5EF4-FFF2-40B4-BE49-F238E27FC236}">
                <a16:creationId xmlns:a16="http://schemas.microsoft.com/office/drawing/2014/main" id="{E7E64F70-ECDD-4863-88F9-68221611C827}"/>
              </a:ext>
            </a:extLst>
          </p:cNvPr>
          <p:cNvSpPr/>
          <p:nvPr/>
        </p:nvSpPr>
        <p:spPr>
          <a:xfrm rot="10800000" flipV="1">
            <a:off x="9635202" y="3133344"/>
            <a:ext cx="591312" cy="591312"/>
          </a:xfrm>
          <a:prstGeom prst="ellipse">
            <a:avLst/>
          </a:prstGeom>
          <a:solidFill>
            <a:schemeClr val="bg1"/>
          </a:solidFill>
          <a:ln>
            <a:noFill/>
          </a:ln>
          <a:effectLst>
            <a:outerShdw blurRad="254000" sx="102000" sy="102000" algn="ctr" rotWithShape="0">
              <a:schemeClr val="accent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00" dirty="0">
              <a:solidFill>
                <a:srgbClr val="843C0C"/>
              </a:solidFill>
              <a:cs typeface="+mn-ea"/>
              <a:sym typeface="+mn-lt"/>
            </a:endParaRPr>
          </a:p>
        </p:txBody>
      </p:sp>
      <p:sp>
        <p:nvSpPr>
          <p:cNvPr id="163" name="矩形 162">
            <a:extLst>
              <a:ext uri="{FF2B5EF4-FFF2-40B4-BE49-F238E27FC236}">
                <a16:creationId xmlns:a16="http://schemas.microsoft.com/office/drawing/2014/main" id="{22B09A1F-6E71-4796-B8CF-BDEEED50F1DE}"/>
              </a:ext>
            </a:extLst>
          </p:cNvPr>
          <p:cNvSpPr/>
          <p:nvPr/>
        </p:nvSpPr>
        <p:spPr>
          <a:xfrm>
            <a:off x="9656584" y="3228945"/>
            <a:ext cx="562975" cy="400110"/>
          </a:xfrm>
          <a:prstGeom prst="rect">
            <a:avLst/>
          </a:prstGeom>
        </p:spPr>
        <p:txBody>
          <a:bodyPr wrap="none">
            <a:spAutoFit/>
          </a:bodyPr>
          <a:lstStyle/>
          <a:p>
            <a:r>
              <a:rPr lang="en-US" altLang="zh-CN" sz="1100" dirty="0">
                <a:solidFill>
                  <a:schemeClr val="tx1">
                    <a:lumMod val="75000"/>
                    <a:lumOff val="25000"/>
                  </a:schemeClr>
                </a:solidFill>
                <a:cs typeface="+mn-ea"/>
                <a:sym typeface="+mn-lt"/>
              </a:rPr>
              <a:t>201</a:t>
            </a:r>
            <a:r>
              <a:rPr lang="en-US" altLang="zh-CN" sz="2000" dirty="0">
                <a:solidFill>
                  <a:schemeClr val="accent1"/>
                </a:solidFill>
                <a:cs typeface="+mn-ea"/>
                <a:sym typeface="+mn-lt"/>
              </a:rPr>
              <a:t>6</a:t>
            </a:r>
            <a:endParaRPr lang="en-US" altLang="zh-CN" dirty="0">
              <a:solidFill>
                <a:schemeClr val="accent1"/>
              </a:solidFill>
              <a:cs typeface="+mn-ea"/>
              <a:sym typeface="+mn-lt"/>
            </a:endParaRPr>
          </a:p>
        </p:txBody>
      </p:sp>
      <p:sp>
        <p:nvSpPr>
          <p:cNvPr id="164" name="等腰三角形 163">
            <a:extLst>
              <a:ext uri="{FF2B5EF4-FFF2-40B4-BE49-F238E27FC236}">
                <a16:creationId xmlns:a16="http://schemas.microsoft.com/office/drawing/2014/main" id="{067D1477-0BA8-4363-A053-2C113121B1A6}"/>
              </a:ext>
            </a:extLst>
          </p:cNvPr>
          <p:cNvSpPr/>
          <p:nvPr/>
        </p:nvSpPr>
        <p:spPr>
          <a:xfrm rot="10800000">
            <a:off x="2242099" y="3836368"/>
            <a:ext cx="166878" cy="14386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5" name="等腰三角形 164">
            <a:extLst>
              <a:ext uri="{FF2B5EF4-FFF2-40B4-BE49-F238E27FC236}">
                <a16:creationId xmlns:a16="http://schemas.microsoft.com/office/drawing/2014/main" id="{F5034404-FF62-426F-85CF-64C124DE0EB7}"/>
              </a:ext>
            </a:extLst>
          </p:cNvPr>
          <p:cNvSpPr/>
          <p:nvPr/>
        </p:nvSpPr>
        <p:spPr>
          <a:xfrm rot="10800000">
            <a:off x="7154511" y="3836368"/>
            <a:ext cx="166878" cy="14386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6" name="等腰三角形 165">
            <a:extLst>
              <a:ext uri="{FF2B5EF4-FFF2-40B4-BE49-F238E27FC236}">
                <a16:creationId xmlns:a16="http://schemas.microsoft.com/office/drawing/2014/main" id="{DC91C8C0-E003-4D60-93FC-A6674FACEDF8}"/>
              </a:ext>
            </a:extLst>
          </p:cNvPr>
          <p:cNvSpPr/>
          <p:nvPr/>
        </p:nvSpPr>
        <p:spPr>
          <a:xfrm>
            <a:off x="4464651" y="2893883"/>
            <a:ext cx="166878" cy="14386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7" name="等腰三角形 166">
            <a:extLst>
              <a:ext uri="{FF2B5EF4-FFF2-40B4-BE49-F238E27FC236}">
                <a16:creationId xmlns:a16="http://schemas.microsoft.com/office/drawing/2014/main" id="{8ED2FC64-32FB-4A59-AB15-DC9B16A907C1}"/>
              </a:ext>
            </a:extLst>
          </p:cNvPr>
          <p:cNvSpPr/>
          <p:nvPr/>
        </p:nvSpPr>
        <p:spPr>
          <a:xfrm>
            <a:off x="9847419" y="2893883"/>
            <a:ext cx="166878" cy="14386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8" name="矩形: 圆角 167">
            <a:extLst>
              <a:ext uri="{FF2B5EF4-FFF2-40B4-BE49-F238E27FC236}">
                <a16:creationId xmlns:a16="http://schemas.microsoft.com/office/drawing/2014/main" id="{F3576297-504A-4EBC-87B6-B60A061DF75C}"/>
              </a:ext>
            </a:extLst>
          </p:cNvPr>
          <p:cNvSpPr/>
          <p:nvPr/>
        </p:nvSpPr>
        <p:spPr>
          <a:xfrm>
            <a:off x="695325" y="4352824"/>
            <a:ext cx="3383597" cy="1800686"/>
          </a:xfrm>
          <a:prstGeom prst="roundRect">
            <a:avLst>
              <a:gd name="adj" fmla="val 8415"/>
            </a:avLst>
          </a:prstGeom>
          <a:solidFill>
            <a:schemeClr val="bg1"/>
          </a:solidFill>
          <a:ln w="127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9" name="矩形: 圆角 168">
            <a:extLst>
              <a:ext uri="{FF2B5EF4-FFF2-40B4-BE49-F238E27FC236}">
                <a16:creationId xmlns:a16="http://schemas.microsoft.com/office/drawing/2014/main" id="{0EC07638-744B-4763-8734-C3EA03DF0E12}"/>
              </a:ext>
            </a:extLst>
          </p:cNvPr>
          <p:cNvSpPr/>
          <p:nvPr/>
        </p:nvSpPr>
        <p:spPr>
          <a:xfrm>
            <a:off x="2845793" y="904545"/>
            <a:ext cx="3383597" cy="1800686"/>
          </a:xfrm>
          <a:prstGeom prst="roundRect">
            <a:avLst>
              <a:gd name="adj" fmla="val 5241"/>
            </a:avLst>
          </a:prstGeom>
          <a:solidFill>
            <a:schemeClr val="bg1"/>
          </a:solidFill>
          <a:ln w="127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70" name="矩形: 圆角 169">
            <a:extLst>
              <a:ext uri="{FF2B5EF4-FFF2-40B4-BE49-F238E27FC236}">
                <a16:creationId xmlns:a16="http://schemas.microsoft.com/office/drawing/2014/main" id="{0A6A2178-C053-4046-A86A-5CA1B5DA3DCD}"/>
              </a:ext>
            </a:extLst>
          </p:cNvPr>
          <p:cNvSpPr/>
          <p:nvPr/>
        </p:nvSpPr>
        <p:spPr>
          <a:xfrm>
            <a:off x="5546463" y="4352824"/>
            <a:ext cx="3383597" cy="1800686"/>
          </a:xfrm>
          <a:prstGeom prst="roundRect">
            <a:avLst>
              <a:gd name="adj" fmla="val 5876"/>
            </a:avLst>
          </a:prstGeom>
          <a:solidFill>
            <a:schemeClr val="bg1"/>
          </a:solidFill>
          <a:ln w="127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71" name="矩形: 圆角 170">
            <a:extLst>
              <a:ext uri="{FF2B5EF4-FFF2-40B4-BE49-F238E27FC236}">
                <a16:creationId xmlns:a16="http://schemas.microsoft.com/office/drawing/2014/main" id="{E6D5A637-2EF8-4F1B-8B56-30153D7FA0DF}"/>
              </a:ext>
            </a:extLst>
          </p:cNvPr>
          <p:cNvSpPr/>
          <p:nvPr/>
        </p:nvSpPr>
        <p:spPr>
          <a:xfrm>
            <a:off x="8113078" y="904545"/>
            <a:ext cx="3383597" cy="1800686"/>
          </a:xfrm>
          <a:prstGeom prst="roundRect">
            <a:avLst>
              <a:gd name="adj" fmla="val 5241"/>
            </a:avLst>
          </a:prstGeom>
          <a:solidFill>
            <a:schemeClr val="bg1"/>
          </a:solidFill>
          <a:ln w="127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cxnSp>
        <p:nvCxnSpPr>
          <p:cNvPr id="172" name="直接连接符 171">
            <a:extLst>
              <a:ext uri="{FF2B5EF4-FFF2-40B4-BE49-F238E27FC236}">
                <a16:creationId xmlns:a16="http://schemas.microsoft.com/office/drawing/2014/main" id="{A758B116-8BA8-4659-A78B-716327CD8240}"/>
              </a:ext>
            </a:extLst>
          </p:cNvPr>
          <p:cNvCxnSpPr/>
          <p:nvPr/>
        </p:nvCxnSpPr>
        <p:spPr>
          <a:xfrm>
            <a:off x="4158497" y="914705"/>
            <a:ext cx="743855" cy="0"/>
          </a:xfrm>
          <a:prstGeom prst="line">
            <a:avLst/>
          </a:prstGeom>
          <a:ln w="444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3" name="直接连接符 172">
            <a:extLst>
              <a:ext uri="{FF2B5EF4-FFF2-40B4-BE49-F238E27FC236}">
                <a16:creationId xmlns:a16="http://schemas.microsoft.com/office/drawing/2014/main" id="{4F3EE946-6656-441F-8B56-1B8F0C5C878C}"/>
              </a:ext>
            </a:extLst>
          </p:cNvPr>
          <p:cNvCxnSpPr/>
          <p:nvPr/>
        </p:nvCxnSpPr>
        <p:spPr>
          <a:xfrm>
            <a:off x="1949702" y="4373144"/>
            <a:ext cx="743855" cy="0"/>
          </a:xfrm>
          <a:prstGeom prst="line">
            <a:avLst/>
          </a:prstGeom>
          <a:ln w="444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4" name="直接连接符 173">
            <a:extLst>
              <a:ext uri="{FF2B5EF4-FFF2-40B4-BE49-F238E27FC236}">
                <a16:creationId xmlns:a16="http://schemas.microsoft.com/office/drawing/2014/main" id="{79906A4D-D697-4F5F-9672-06FBC3490EEF}"/>
              </a:ext>
            </a:extLst>
          </p:cNvPr>
          <p:cNvCxnSpPr/>
          <p:nvPr/>
        </p:nvCxnSpPr>
        <p:spPr>
          <a:xfrm>
            <a:off x="6859167" y="4373144"/>
            <a:ext cx="743855" cy="0"/>
          </a:xfrm>
          <a:prstGeom prst="line">
            <a:avLst/>
          </a:prstGeom>
          <a:ln w="444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5" name="直接连接符 174">
            <a:extLst>
              <a:ext uri="{FF2B5EF4-FFF2-40B4-BE49-F238E27FC236}">
                <a16:creationId xmlns:a16="http://schemas.microsoft.com/office/drawing/2014/main" id="{3DF19A9B-A609-4CD4-B25E-733A6140E4B5}"/>
              </a:ext>
            </a:extLst>
          </p:cNvPr>
          <p:cNvCxnSpPr/>
          <p:nvPr/>
        </p:nvCxnSpPr>
        <p:spPr>
          <a:xfrm>
            <a:off x="9513951" y="919669"/>
            <a:ext cx="743855" cy="0"/>
          </a:xfrm>
          <a:prstGeom prst="line">
            <a:avLst/>
          </a:prstGeom>
          <a:ln w="444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6" name="直接连接符 175">
            <a:extLst>
              <a:ext uri="{FF2B5EF4-FFF2-40B4-BE49-F238E27FC236}">
                <a16:creationId xmlns:a16="http://schemas.microsoft.com/office/drawing/2014/main" id="{DFAB775E-439B-4DC4-AD6D-BC1EBE1A28D2}"/>
              </a:ext>
            </a:extLst>
          </p:cNvPr>
          <p:cNvCxnSpPr/>
          <p:nvPr/>
        </p:nvCxnSpPr>
        <p:spPr>
          <a:xfrm>
            <a:off x="597005" y="3429000"/>
            <a:ext cx="903528" cy="0"/>
          </a:xfrm>
          <a:prstGeom prst="line">
            <a:avLst/>
          </a:prstGeom>
          <a:ln w="38100">
            <a:gradFill flip="none" rotWithShape="1">
              <a:gsLst>
                <a:gs pos="100000">
                  <a:schemeClr val="accent1"/>
                </a:gs>
                <a:gs pos="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177" name="直接连接符 176">
            <a:extLst>
              <a:ext uri="{FF2B5EF4-FFF2-40B4-BE49-F238E27FC236}">
                <a16:creationId xmlns:a16="http://schemas.microsoft.com/office/drawing/2014/main" id="{E1ADF08C-0972-422C-8C59-7626CA6CEEFC}"/>
              </a:ext>
            </a:extLst>
          </p:cNvPr>
          <p:cNvCxnSpPr/>
          <p:nvPr/>
        </p:nvCxnSpPr>
        <p:spPr>
          <a:xfrm>
            <a:off x="10953510" y="3429000"/>
            <a:ext cx="903528" cy="0"/>
          </a:xfrm>
          <a:prstGeom prst="line">
            <a:avLst/>
          </a:prstGeom>
          <a:ln w="38100">
            <a:gradFill flip="none" rotWithShape="1">
              <a:gsLst>
                <a:gs pos="100000">
                  <a:schemeClr val="accent1">
                    <a:lumMod val="5000"/>
                    <a:lumOff val="95000"/>
                    <a:alpha val="40000"/>
                  </a:schemeClr>
                </a:gs>
                <a:gs pos="0">
                  <a:schemeClr val="bg1">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178" name="直接连接符 177">
            <a:extLst>
              <a:ext uri="{FF2B5EF4-FFF2-40B4-BE49-F238E27FC236}">
                <a16:creationId xmlns:a16="http://schemas.microsoft.com/office/drawing/2014/main" id="{BC7CAD8B-D93A-4AEE-B0C6-A674C7A1B49D}"/>
              </a:ext>
            </a:extLst>
          </p:cNvPr>
          <p:cNvCxnSpPr/>
          <p:nvPr/>
        </p:nvCxnSpPr>
        <p:spPr>
          <a:xfrm>
            <a:off x="2845793" y="3429000"/>
            <a:ext cx="903528" cy="0"/>
          </a:xfrm>
          <a:prstGeom prst="line">
            <a:avLst/>
          </a:prstGeom>
          <a:ln w="38100">
            <a:gradFill flip="none" rotWithShape="1">
              <a:gsLst>
                <a:gs pos="100000">
                  <a:schemeClr val="accent1"/>
                </a:gs>
                <a:gs pos="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179" name="直接连接符 178">
            <a:extLst>
              <a:ext uri="{FF2B5EF4-FFF2-40B4-BE49-F238E27FC236}">
                <a16:creationId xmlns:a16="http://schemas.microsoft.com/office/drawing/2014/main" id="{19BC886A-8FFD-4E00-B949-C93154FB4A53}"/>
              </a:ext>
            </a:extLst>
          </p:cNvPr>
          <p:cNvCxnSpPr/>
          <p:nvPr/>
        </p:nvCxnSpPr>
        <p:spPr>
          <a:xfrm>
            <a:off x="5446590" y="3429000"/>
            <a:ext cx="903528" cy="0"/>
          </a:xfrm>
          <a:prstGeom prst="line">
            <a:avLst/>
          </a:prstGeom>
          <a:ln w="38100">
            <a:gradFill flip="none" rotWithShape="1">
              <a:gsLst>
                <a:gs pos="100000">
                  <a:schemeClr val="accent1"/>
                </a:gs>
                <a:gs pos="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180" name="直接连接符 179">
            <a:extLst>
              <a:ext uri="{FF2B5EF4-FFF2-40B4-BE49-F238E27FC236}">
                <a16:creationId xmlns:a16="http://schemas.microsoft.com/office/drawing/2014/main" id="{556E880F-9FCA-45DE-BF06-DA180118F8A1}"/>
              </a:ext>
            </a:extLst>
          </p:cNvPr>
          <p:cNvCxnSpPr/>
          <p:nvPr/>
        </p:nvCxnSpPr>
        <p:spPr>
          <a:xfrm>
            <a:off x="8142161" y="3429000"/>
            <a:ext cx="903528" cy="0"/>
          </a:xfrm>
          <a:prstGeom prst="line">
            <a:avLst/>
          </a:prstGeom>
          <a:ln w="38100">
            <a:gradFill flip="none" rotWithShape="1">
              <a:gsLst>
                <a:gs pos="100000">
                  <a:schemeClr val="accent1"/>
                </a:gs>
                <a:gs pos="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185" name="直接连接符 184">
            <a:extLst>
              <a:ext uri="{FF2B5EF4-FFF2-40B4-BE49-F238E27FC236}">
                <a16:creationId xmlns:a16="http://schemas.microsoft.com/office/drawing/2014/main" id="{DE3D81EA-97F8-4123-84DB-9DE6DEAD8565}"/>
              </a:ext>
            </a:extLst>
          </p:cNvPr>
          <p:cNvCxnSpPr>
            <a:cxnSpLocks/>
          </p:cNvCxnSpPr>
          <p:nvPr/>
        </p:nvCxnSpPr>
        <p:spPr>
          <a:xfrm>
            <a:off x="439136" y="1658073"/>
            <a:ext cx="336369" cy="0"/>
          </a:xfrm>
          <a:prstGeom prst="line">
            <a:avLst/>
          </a:prstGeom>
          <a:ln w="38100">
            <a:solidFill>
              <a:schemeClr val="bg1">
                <a:alpha val="20000"/>
              </a:schemeClr>
            </a:solidFill>
          </a:ln>
        </p:spPr>
        <p:style>
          <a:lnRef idx="1">
            <a:schemeClr val="accent1"/>
          </a:lnRef>
          <a:fillRef idx="0">
            <a:schemeClr val="accent1"/>
          </a:fillRef>
          <a:effectRef idx="0">
            <a:schemeClr val="accent1"/>
          </a:effectRef>
          <a:fontRef idx="minor">
            <a:schemeClr val="tx1"/>
          </a:fontRef>
        </p:style>
      </p:cxnSp>
      <p:sp>
        <p:nvSpPr>
          <p:cNvPr id="186" name="矩形 185">
            <a:extLst>
              <a:ext uri="{FF2B5EF4-FFF2-40B4-BE49-F238E27FC236}">
                <a16:creationId xmlns:a16="http://schemas.microsoft.com/office/drawing/2014/main" id="{C3DEFA3C-E188-4642-856E-EAA65C17E810}"/>
              </a:ext>
            </a:extLst>
          </p:cNvPr>
          <p:cNvSpPr/>
          <p:nvPr/>
        </p:nvSpPr>
        <p:spPr>
          <a:xfrm>
            <a:off x="723902" y="4648480"/>
            <a:ext cx="3285801" cy="1289456"/>
          </a:xfrm>
          <a:prstGeom prst="rect">
            <a:avLst/>
          </a:prstGeom>
        </p:spPr>
        <p:txBody>
          <a:bodyPr wrap="square">
            <a:spAutoFit/>
          </a:bodyPr>
          <a:lstStyle/>
          <a:p>
            <a:pPr algn="just">
              <a:lnSpc>
                <a:spcPct val="150000"/>
              </a:lnSpc>
            </a:pPr>
            <a:r>
              <a:rPr lang="zh-CN" altLang="en-US" dirty="0">
                <a:solidFill>
                  <a:schemeClr val="tx1">
                    <a:lumMod val="75000"/>
                    <a:lumOff val="25000"/>
                  </a:schemeClr>
                </a:solidFill>
                <a:cs typeface="+mn-ea"/>
                <a:sym typeface="+mn-lt"/>
              </a:rPr>
              <a:t>标题数字等都可以通过点击和重新输入进行更改。建议正文字号为</a:t>
            </a:r>
            <a:r>
              <a:rPr lang="en-US" altLang="zh-CN" dirty="0">
                <a:solidFill>
                  <a:schemeClr val="tx1">
                    <a:lumMod val="75000"/>
                    <a:lumOff val="25000"/>
                  </a:schemeClr>
                </a:solidFill>
                <a:cs typeface="+mn-ea"/>
                <a:sym typeface="+mn-lt"/>
              </a:rPr>
              <a:t>18</a:t>
            </a:r>
            <a:r>
              <a:rPr lang="zh-CN" altLang="en-US" dirty="0">
                <a:solidFill>
                  <a:schemeClr val="tx1">
                    <a:lumMod val="75000"/>
                    <a:lumOff val="25000"/>
                  </a:schemeClr>
                </a:solidFill>
                <a:cs typeface="+mn-ea"/>
                <a:sym typeface="+mn-lt"/>
              </a:rPr>
              <a:t>号。</a:t>
            </a:r>
          </a:p>
        </p:txBody>
      </p:sp>
      <p:sp>
        <p:nvSpPr>
          <p:cNvPr id="187" name="矩形 186">
            <a:extLst>
              <a:ext uri="{FF2B5EF4-FFF2-40B4-BE49-F238E27FC236}">
                <a16:creationId xmlns:a16="http://schemas.microsoft.com/office/drawing/2014/main" id="{56A680F4-B08C-405D-9B63-F17335DAE268}"/>
              </a:ext>
            </a:extLst>
          </p:cNvPr>
          <p:cNvSpPr/>
          <p:nvPr/>
        </p:nvSpPr>
        <p:spPr>
          <a:xfrm>
            <a:off x="5595360" y="4648480"/>
            <a:ext cx="3285801" cy="1289456"/>
          </a:xfrm>
          <a:prstGeom prst="rect">
            <a:avLst/>
          </a:prstGeom>
        </p:spPr>
        <p:txBody>
          <a:bodyPr wrap="square">
            <a:spAutoFit/>
          </a:bodyPr>
          <a:lstStyle/>
          <a:p>
            <a:pPr algn="just">
              <a:lnSpc>
                <a:spcPct val="150000"/>
              </a:lnSpc>
            </a:pPr>
            <a:r>
              <a:rPr lang="zh-CN" altLang="en-US" dirty="0">
                <a:solidFill>
                  <a:schemeClr val="tx1">
                    <a:lumMod val="75000"/>
                    <a:lumOff val="25000"/>
                  </a:schemeClr>
                </a:solidFill>
                <a:cs typeface="+mn-ea"/>
                <a:sym typeface="+mn-lt"/>
              </a:rPr>
              <a:t>标题数字等都可以通过点击和重新输入进行更改。建议正文字号为</a:t>
            </a:r>
            <a:r>
              <a:rPr lang="en-US" altLang="zh-CN" dirty="0">
                <a:solidFill>
                  <a:schemeClr val="tx1">
                    <a:lumMod val="75000"/>
                    <a:lumOff val="25000"/>
                  </a:schemeClr>
                </a:solidFill>
                <a:cs typeface="+mn-ea"/>
                <a:sym typeface="+mn-lt"/>
              </a:rPr>
              <a:t>18</a:t>
            </a:r>
            <a:r>
              <a:rPr lang="zh-CN" altLang="en-US" dirty="0">
                <a:solidFill>
                  <a:schemeClr val="tx1">
                    <a:lumMod val="75000"/>
                    <a:lumOff val="25000"/>
                  </a:schemeClr>
                </a:solidFill>
                <a:cs typeface="+mn-ea"/>
                <a:sym typeface="+mn-lt"/>
              </a:rPr>
              <a:t>号。</a:t>
            </a:r>
          </a:p>
        </p:txBody>
      </p:sp>
      <p:sp>
        <p:nvSpPr>
          <p:cNvPr id="188" name="矩形 187">
            <a:extLst>
              <a:ext uri="{FF2B5EF4-FFF2-40B4-BE49-F238E27FC236}">
                <a16:creationId xmlns:a16="http://schemas.microsoft.com/office/drawing/2014/main" id="{1C2955D6-354C-4A85-B207-1D52F1B5814A}"/>
              </a:ext>
            </a:extLst>
          </p:cNvPr>
          <p:cNvSpPr/>
          <p:nvPr/>
        </p:nvSpPr>
        <p:spPr>
          <a:xfrm>
            <a:off x="8185629" y="1122659"/>
            <a:ext cx="3285801" cy="1289456"/>
          </a:xfrm>
          <a:prstGeom prst="rect">
            <a:avLst/>
          </a:prstGeom>
        </p:spPr>
        <p:txBody>
          <a:bodyPr wrap="square">
            <a:spAutoFit/>
          </a:bodyPr>
          <a:lstStyle/>
          <a:p>
            <a:pPr algn="just">
              <a:lnSpc>
                <a:spcPct val="150000"/>
              </a:lnSpc>
            </a:pPr>
            <a:r>
              <a:rPr lang="zh-CN" altLang="en-US" dirty="0">
                <a:solidFill>
                  <a:schemeClr val="tx1">
                    <a:lumMod val="75000"/>
                    <a:lumOff val="25000"/>
                  </a:schemeClr>
                </a:solidFill>
                <a:cs typeface="+mn-ea"/>
                <a:sym typeface="+mn-lt"/>
              </a:rPr>
              <a:t>标题数字等都可以通过点击和重新输入进行更改。建议正文字号为</a:t>
            </a:r>
            <a:r>
              <a:rPr lang="en-US" altLang="zh-CN" dirty="0">
                <a:solidFill>
                  <a:schemeClr val="tx1">
                    <a:lumMod val="75000"/>
                    <a:lumOff val="25000"/>
                  </a:schemeClr>
                </a:solidFill>
                <a:cs typeface="+mn-ea"/>
                <a:sym typeface="+mn-lt"/>
              </a:rPr>
              <a:t>18</a:t>
            </a:r>
            <a:r>
              <a:rPr lang="zh-CN" altLang="en-US" dirty="0">
                <a:solidFill>
                  <a:schemeClr val="tx1">
                    <a:lumMod val="75000"/>
                    <a:lumOff val="25000"/>
                  </a:schemeClr>
                </a:solidFill>
                <a:cs typeface="+mn-ea"/>
                <a:sym typeface="+mn-lt"/>
              </a:rPr>
              <a:t>号。</a:t>
            </a:r>
          </a:p>
        </p:txBody>
      </p:sp>
      <p:sp>
        <p:nvSpPr>
          <p:cNvPr id="189" name="矩形 188">
            <a:extLst>
              <a:ext uri="{FF2B5EF4-FFF2-40B4-BE49-F238E27FC236}">
                <a16:creationId xmlns:a16="http://schemas.microsoft.com/office/drawing/2014/main" id="{AC178F47-2536-4033-9A6B-BF7025365308}"/>
              </a:ext>
            </a:extLst>
          </p:cNvPr>
          <p:cNvSpPr/>
          <p:nvPr/>
        </p:nvSpPr>
        <p:spPr>
          <a:xfrm>
            <a:off x="2894690" y="1122659"/>
            <a:ext cx="3285801" cy="1704954"/>
          </a:xfrm>
          <a:prstGeom prst="rect">
            <a:avLst/>
          </a:prstGeom>
        </p:spPr>
        <p:txBody>
          <a:bodyPr wrap="square">
            <a:spAutoFit/>
          </a:bodyPr>
          <a:lstStyle/>
          <a:p>
            <a:pPr algn="just">
              <a:lnSpc>
                <a:spcPct val="150000"/>
              </a:lnSpc>
            </a:pPr>
            <a:r>
              <a:rPr lang="zh-CN" altLang="en-US" dirty="0">
                <a:solidFill>
                  <a:schemeClr val="tx1">
                    <a:lumMod val="75000"/>
                    <a:lumOff val="25000"/>
                  </a:schemeClr>
                </a:solidFill>
                <a:cs typeface="+mn-ea"/>
                <a:sym typeface="+mn-lt"/>
              </a:rPr>
              <a:t>标题数字等都可以通过点击和重新输入进行更改。建议正文字号为</a:t>
            </a:r>
            <a:r>
              <a:rPr lang="en-US" altLang="zh-CN" dirty="0">
                <a:solidFill>
                  <a:schemeClr val="tx1">
                    <a:lumMod val="75000"/>
                    <a:lumOff val="25000"/>
                  </a:schemeClr>
                </a:solidFill>
                <a:cs typeface="+mn-ea"/>
                <a:sym typeface="+mn-lt"/>
              </a:rPr>
              <a:t>18</a:t>
            </a:r>
            <a:r>
              <a:rPr lang="zh-CN" altLang="en-US" dirty="0">
                <a:solidFill>
                  <a:schemeClr val="tx1">
                    <a:lumMod val="75000"/>
                    <a:lumOff val="25000"/>
                  </a:schemeClr>
                </a:solidFill>
                <a:cs typeface="+mn-ea"/>
                <a:sym typeface="+mn-lt"/>
              </a:rPr>
              <a:t>号。</a:t>
            </a:r>
          </a:p>
          <a:p>
            <a:pPr algn="just">
              <a:lnSpc>
                <a:spcPct val="150000"/>
              </a:lnSpc>
            </a:pPr>
            <a:endParaRPr lang="zh-CN" altLang="en-US" dirty="0">
              <a:solidFill>
                <a:schemeClr val="tx1">
                  <a:lumMod val="75000"/>
                  <a:lumOff val="25000"/>
                </a:schemeClr>
              </a:solidFill>
              <a:cs typeface="+mn-ea"/>
              <a:sym typeface="+mn-lt"/>
            </a:endParaRPr>
          </a:p>
        </p:txBody>
      </p:sp>
      <p:cxnSp>
        <p:nvCxnSpPr>
          <p:cNvPr id="37" name="直接连接符 36">
            <a:extLst>
              <a:ext uri="{FF2B5EF4-FFF2-40B4-BE49-F238E27FC236}">
                <a16:creationId xmlns:a16="http://schemas.microsoft.com/office/drawing/2014/main" id="{09436FB5-D0B2-49BA-BE13-A6D5B07C9CCA}"/>
              </a:ext>
            </a:extLst>
          </p:cNvPr>
          <p:cNvCxnSpPr/>
          <p:nvPr/>
        </p:nvCxnSpPr>
        <p:spPr>
          <a:xfrm>
            <a:off x="10567902" y="3429000"/>
            <a:ext cx="903528" cy="0"/>
          </a:xfrm>
          <a:prstGeom prst="line">
            <a:avLst/>
          </a:prstGeom>
          <a:ln w="38100">
            <a:gradFill flip="none" rotWithShape="1">
              <a:gsLst>
                <a:gs pos="100000">
                  <a:schemeClr val="accent1"/>
                </a:gs>
                <a:gs pos="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40" name="图片 39">
            <a:hlinkClick r:id="rId2"/>
            <a:extLst>
              <a:ext uri="{FF2B5EF4-FFF2-40B4-BE49-F238E27FC236}">
                <a16:creationId xmlns:a16="http://schemas.microsoft.com/office/drawing/2014/main" id="{F5772B1F-3052-4612-BCF3-E057DC48B9B0}"/>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999319" y="6583803"/>
            <a:ext cx="1497356" cy="197651"/>
          </a:xfrm>
          <a:prstGeom prst="rect">
            <a:avLst/>
          </a:prstGeom>
        </p:spPr>
      </p:pic>
    </p:spTree>
    <p:extLst>
      <p:ext uri="{BB962C8B-B14F-4D97-AF65-F5344CB8AC3E}">
        <p14:creationId xmlns:p14="http://schemas.microsoft.com/office/powerpoint/2010/main" val="3796173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a:extLst>
              <a:ext uri="{FF2B5EF4-FFF2-40B4-BE49-F238E27FC236}">
                <a16:creationId xmlns:a16="http://schemas.microsoft.com/office/drawing/2014/main" id="{4AD072DC-8D60-47C8-B298-F5D3EA822ABB}"/>
              </a:ext>
            </a:extLst>
          </p:cNvPr>
          <p:cNvSpPr>
            <a:spLocks noGrp="1"/>
          </p:cNvSpPr>
          <p:nvPr>
            <p:ph type="body" sz="quarter" idx="10"/>
          </p:nvPr>
        </p:nvSpPr>
        <p:spPr/>
        <p:txBody>
          <a:bodyPr/>
          <a:lstStyle/>
          <a:p>
            <a:r>
              <a:rPr lang="zh-CN" altLang="en-US" dirty="0">
                <a:cs typeface="+mn-ea"/>
                <a:sym typeface="+mn-lt"/>
              </a:rPr>
              <a:t>时间轴</a:t>
            </a:r>
          </a:p>
        </p:txBody>
      </p:sp>
      <p:grpSp>
        <p:nvGrpSpPr>
          <p:cNvPr id="5" name="组合 4">
            <a:extLst>
              <a:ext uri="{FF2B5EF4-FFF2-40B4-BE49-F238E27FC236}">
                <a16:creationId xmlns:a16="http://schemas.microsoft.com/office/drawing/2014/main" id="{9893AF5D-5648-4430-9DE0-CD1360745020}"/>
              </a:ext>
            </a:extLst>
          </p:cNvPr>
          <p:cNvGrpSpPr/>
          <p:nvPr/>
        </p:nvGrpSpPr>
        <p:grpSpPr>
          <a:xfrm>
            <a:off x="874713" y="3178279"/>
            <a:ext cx="10442575" cy="605572"/>
            <a:chOff x="874713" y="3126214"/>
            <a:chExt cx="10442575" cy="605572"/>
          </a:xfrm>
        </p:grpSpPr>
        <p:cxnSp>
          <p:nvCxnSpPr>
            <p:cNvPr id="6" name="直接连接符 5">
              <a:extLst>
                <a:ext uri="{FF2B5EF4-FFF2-40B4-BE49-F238E27FC236}">
                  <a16:creationId xmlns:a16="http://schemas.microsoft.com/office/drawing/2014/main" id="{DC1AD398-E17C-408D-9EA1-79381B7E1DC3}"/>
                </a:ext>
              </a:extLst>
            </p:cNvPr>
            <p:cNvCxnSpPr>
              <a:cxnSpLocks/>
            </p:cNvCxnSpPr>
            <p:nvPr/>
          </p:nvCxnSpPr>
          <p:spPr>
            <a:xfrm>
              <a:off x="874713" y="3126214"/>
              <a:ext cx="0" cy="605572"/>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 name="直接连接符 6">
              <a:extLst>
                <a:ext uri="{FF2B5EF4-FFF2-40B4-BE49-F238E27FC236}">
                  <a16:creationId xmlns:a16="http://schemas.microsoft.com/office/drawing/2014/main" id="{C80EF6B0-655E-4E8D-AF53-0B7C385107D8}"/>
                </a:ext>
              </a:extLst>
            </p:cNvPr>
            <p:cNvCxnSpPr>
              <a:cxnSpLocks/>
            </p:cNvCxnSpPr>
            <p:nvPr/>
          </p:nvCxnSpPr>
          <p:spPr>
            <a:xfrm>
              <a:off x="999029" y="3388886"/>
              <a:ext cx="0" cy="3429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 name="直接连接符 7">
              <a:extLst>
                <a:ext uri="{FF2B5EF4-FFF2-40B4-BE49-F238E27FC236}">
                  <a16:creationId xmlns:a16="http://schemas.microsoft.com/office/drawing/2014/main" id="{5031480F-525D-4974-9F2E-65B1B620AFEE}"/>
                </a:ext>
              </a:extLst>
            </p:cNvPr>
            <p:cNvCxnSpPr>
              <a:cxnSpLocks/>
            </p:cNvCxnSpPr>
            <p:nvPr/>
          </p:nvCxnSpPr>
          <p:spPr>
            <a:xfrm>
              <a:off x="1123345" y="3388886"/>
              <a:ext cx="0" cy="3429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直接连接符 8">
              <a:extLst>
                <a:ext uri="{FF2B5EF4-FFF2-40B4-BE49-F238E27FC236}">
                  <a16:creationId xmlns:a16="http://schemas.microsoft.com/office/drawing/2014/main" id="{AF03797F-908B-4E69-8F65-58E50787C577}"/>
                </a:ext>
              </a:extLst>
            </p:cNvPr>
            <p:cNvCxnSpPr>
              <a:cxnSpLocks/>
            </p:cNvCxnSpPr>
            <p:nvPr/>
          </p:nvCxnSpPr>
          <p:spPr>
            <a:xfrm>
              <a:off x="1247661" y="3388886"/>
              <a:ext cx="0" cy="3429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直接连接符 9">
              <a:extLst>
                <a:ext uri="{FF2B5EF4-FFF2-40B4-BE49-F238E27FC236}">
                  <a16:creationId xmlns:a16="http://schemas.microsoft.com/office/drawing/2014/main" id="{F3EDA7CA-F746-4606-9827-8D75FD8477F3}"/>
                </a:ext>
              </a:extLst>
            </p:cNvPr>
            <p:cNvCxnSpPr>
              <a:cxnSpLocks/>
            </p:cNvCxnSpPr>
            <p:nvPr/>
          </p:nvCxnSpPr>
          <p:spPr>
            <a:xfrm>
              <a:off x="1371977" y="3388886"/>
              <a:ext cx="0" cy="3429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E13F9C63-AE90-4AA1-A6C8-EAA0F700CB69}"/>
                </a:ext>
              </a:extLst>
            </p:cNvPr>
            <p:cNvCxnSpPr>
              <a:cxnSpLocks/>
            </p:cNvCxnSpPr>
            <p:nvPr/>
          </p:nvCxnSpPr>
          <p:spPr>
            <a:xfrm>
              <a:off x="1620609" y="3388886"/>
              <a:ext cx="0" cy="3429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 name="直接连接符 11">
              <a:extLst>
                <a:ext uri="{FF2B5EF4-FFF2-40B4-BE49-F238E27FC236}">
                  <a16:creationId xmlns:a16="http://schemas.microsoft.com/office/drawing/2014/main" id="{4DE3AF35-1902-4057-BC88-FF60A0890D4D}"/>
                </a:ext>
              </a:extLst>
            </p:cNvPr>
            <p:cNvCxnSpPr>
              <a:cxnSpLocks/>
            </p:cNvCxnSpPr>
            <p:nvPr/>
          </p:nvCxnSpPr>
          <p:spPr>
            <a:xfrm>
              <a:off x="1869241" y="3388886"/>
              <a:ext cx="0" cy="3429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31FEA1C6-C941-4846-B0BC-10560DF2DB7D}"/>
                </a:ext>
              </a:extLst>
            </p:cNvPr>
            <p:cNvCxnSpPr>
              <a:cxnSpLocks/>
            </p:cNvCxnSpPr>
            <p:nvPr/>
          </p:nvCxnSpPr>
          <p:spPr>
            <a:xfrm>
              <a:off x="1496293" y="3388886"/>
              <a:ext cx="0" cy="3429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 name="直接连接符 13">
              <a:extLst>
                <a:ext uri="{FF2B5EF4-FFF2-40B4-BE49-F238E27FC236}">
                  <a16:creationId xmlns:a16="http://schemas.microsoft.com/office/drawing/2014/main" id="{63C887A9-150D-4FE1-B200-FEBA3EE34AE0}"/>
                </a:ext>
              </a:extLst>
            </p:cNvPr>
            <p:cNvCxnSpPr>
              <a:cxnSpLocks/>
            </p:cNvCxnSpPr>
            <p:nvPr/>
          </p:nvCxnSpPr>
          <p:spPr>
            <a:xfrm>
              <a:off x="1744925" y="3388886"/>
              <a:ext cx="0" cy="3429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直接连接符 14">
              <a:extLst>
                <a:ext uri="{FF2B5EF4-FFF2-40B4-BE49-F238E27FC236}">
                  <a16:creationId xmlns:a16="http://schemas.microsoft.com/office/drawing/2014/main" id="{0755E513-8B89-45EE-95EC-2E3CDC612FF0}"/>
                </a:ext>
              </a:extLst>
            </p:cNvPr>
            <p:cNvCxnSpPr>
              <a:cxnSpLocks/>
            </p:cNvCxnSpPr>
            <p:nvPr/>
          </p:nvCxnSpPr>
          <p:spPr>
            <a:xfrm>
              <a:off x="1993557" y="3388886"/>
              <a:ext cx="0" cy="3429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 name="直接连接符 15">
              <a:extLst>
                <a:ext uri="{FF2B5EF4-FFF2-40B4-BE49-F238E27FC236}">
                  <a16:creationId xmlns:a16="http://schemas.microsoft.com/office/drawing/2014/main" id="{21218C96-352A-497F-A1FD-1158616741A4}"/>
                </a:ext>
              </a:extLst>
            </p:cNvPr>
            <p:cNvCxnSpPr>
              <a:cxnSpLocks/>
            </p:cNvCxnSpPr>
            <p:nvPr/>
          </p:nvCxnSpPr>
          <p:spPr>
            <a:xfrm>
              <a:off x="2117873" y="3388886"/>
              <a:ext cx="0" cy="3429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a16="http://schemas.microsoft.com/office/drawing/2014/main" id="{FF55EAF3-E1A4-449D-9802-5C82DF08B539}"/>
                </a:ext>
              </a:extLst>
            </p:cNvPr>
            <p:cNvCxnSpPr>
              <a:cxnSpLocks/>
            </p:cNvCxnSpPr>
            <p:nvPr/>
          </p:nvCxnSpPr>
          <p:spPr>
            <a:xfrm>
              <a:off x="2242189" y="3388886"/>
              <a:ext cx="0" cy="3429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直接连接符 17">
              <a:extLst>
                <a:ext uri="{FF2B5EF4-FFF2-40B4-BE49-F238E27FC236}">
                  <a16:creationId xmlns:a16="http://schemas.microsoft.com/office/drawing/2014/main" id="{22FA6AFC-3C9B-4646-BF80-870FC9C37CEB}"/>
                </a:ext>
              </a:extLst>
            </p:cNvPr>
            <p:cNvCxnSpPr>
              <a:cxnSpLocks/>
            </p:cNvCxnSpPr>
            <p:nvPr/>
          </p:nvCxnSpPr>
          <p:spPr>
            <a:xfrm>
              <a:off x="2366505" y="3126214"/>
              <a:ext cx="0" cy="605572"/>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直接连接符 18">
              <a:extLst>
                <a:ext uri="{FF2B5EF4-FFF2-40B4-BE49-F238E27FC236}">
                  <a16:creationId xmlns:a16="http://schemas.microsoft.com/office/drawing/2014/main" id="{3A98D258-BEBF-4518-A1B8-21E9BAC6DDED}"/>
                </a:ext>
              </a:extLst>
            </p:cNvPr>
            <p:cNvCxnSpPr>
              <a:cxnSpLocks/>
            </p:cNvCxnSpPr>
            <p:nvPr/>
          </p:nvCxnSpPr>
          <p:spPr>
            <a:xfrm>
              <a:off x="2490821" y="3388886"/>
              <a:ext cx="0" cy="3429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 name="直接连接符 19">
              <a:extLst>
                <a:ext uri="{FF2B5EF4-FFF2-40B4-BE49-F238E27FC236}">
                  <a16:creationId xmlns:a16="http://schemas.microsoft.com/office/drawing/2014/main" id="{F90C7008-30EB-4577-9082-A669401EB34D}"/>
                </a:ext>
              </a:extLst>
            </p:cNvPr>
            <p:cNvCxnSpPr>
              <a:cxnSpLocks/>
            </p:cNvCxnSpPr>
            <p:nvPr/>
          </p:nvCxnSpPr>
          <p:spPr>
            <a:xfrm>
              <a:off x="2615137" y="3388886"/>
              <a:ext cx="0" cy="3429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直接连接符 20">
              <a:extLst>
                <a:ext uri="{FF2B5EF4-FFF2-40B4-BE49-F238E27FC236}">
                  <a16:creationId xmlns:a16="http://schemas.microsoft.com/office/drawing/2014/main" id="{102E050B-AFC3-4F0D-AA6C-1D8C04F01F87}"/>
                </a:ext>
              </a:extLst>
            </p:cNvPr>
            <p:cNvCxnSpPr>
              <a:cxnSpLocks/>
            </p:cNvCxnSpPr>
            <p:nvPr/>
          </p:nvCxnSpPr>
          <p:spPr>
            <a:xfrm>
              <a:off x="2739453" y="3388886"/>
              <a:ext cx="0" cy="3429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 name="直接连接符 21">
              <a:extLst>
                <a:ext uri="{FF2B5EF4-FFF2-40B4-BE49-F238E27FC236}">
                  <a16:creationId xmlns:a16="http://schemas.microsoft.com/office/drawing/2014/main" id="{571E6998-9B77-42A5-A06A-E6529B41404E}"/>
                </a:ext>
              </a:extLst>
            </p:cNvPr>
            <p:cNvCxnSpPr>
              <a:cxnSpLocks/>
            </p:cNvCxnSpPr>
            <p:nvPr/>
          </p:nvCxnSpPr>
          <p:spPr>
            <a:xfrm>
              <a:off x="2863769" y="3388886"/>
              <a:ext cx="0" cy="3429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3" name="直接连接符 22">
              <a:extLst>
                <a:ext uri="{FF2B5EF4-FFF2-40B4-BE49-F238E27FC236}">
                  <a16:creationId xmlns:a16="http://schemas.microsoft.com/office/drawing/2014/main" id="{1ED90947-A93C-46BE-985D-6694E2482D8D}"/>
                </a:ext>
              </a:extLst>
            </p:cNvPr>
            <p:cNvCxnSpPr>
              <a:cxnSpLocks/>
            </p:cNvCxnSpPr>
            <p:nvPr/>
          </p:nvCxnSpPr>
          <p:spPr>
            <a:xfrm>
              <a:off x="2988085" y="3388886"/>
              <a:ext cx="0" cy="3429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 name="直接连接符 23">
              <a:extLst>
                <a:ext uri="{FF2B5EF4-FFF2-40B4-BE49-F238E27FC236}">
                  <a16:creationId xmlns:a16="http://schemas.microsoft.com/office/drawing/2014/main" id="{23642DFD-A080-4547-BAD2-004FEF934A3D}"/>
                </a:ext>
              </a:extLst>
            </p:cNvPr>
            <p:cNvCxnSpPr>
              <a:cxnSpLocks/>
            </p:cNvCxnSpPr>
            <p:nvPr/>
          </p:nvCxnSpPr>
          <p:spPr>
            <a:xfrm>
              <a:off x="3112401" y="3388886"/>
              <a:ext cx="0" cy="3429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 name="直接连接符 24">
              <a:extLst>
                <a:ext uri="{FF2B5EF4-FFF2-40B4-BE49-F238E27FC236}">
                  <a16:creationId xmlns:a16="http://schemas.microsoft.com/office/drawing/2014/main" id="{59C9960F-FFFD-44BE-B5B8-6B21EBA479E2}"/>
                </a:ext>
              </a:extLst>
            </p:cNvPr>
            <p:cNvCxnSpPr>
              <a:cxnSpLocks/>
            </p:cNvCxnSpPr>
            <p:nvPr/>
          </p:nvCxnSpPr>
          <p:spPr>
            <a:xfrm>
              <a:off x="3236717" y="3388886"/>
              <a:ext cx="0" cy="3429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6" name="直接连接符 25">
              <a:extLst>
                <a:ext uri="{FF2B5EF4-FFF2-40B4-BE49-F238E27FC236}">
                  <a16:creationId xmlns:a16="http://schemas.microsoft.com/office/drawing/2014/main" id="{7D7544CC-8B28-4714-A3C1-F9C05B27C2E9}"/>
                </a:ext>
              </a:extLst>
            </p:cNvPr>
            <p:cNvCxnSpPr>
              <a:cxnSpLocks/>
            </p:cNvCxnSpPr>
            <p:nvPr/>
          </p:nvCxnSpPr>
          <p:spPr>
            <a:xfrm>
              <a:off x="3361033" y="3388886"/>
              <a:ext cx="0" cy="3429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7" name="直接连接符 26">
              <a:extLst>
                <a:ext uri="{FF2B5EF4-FFF2-40B4-BE49-F238E27FC236}">
                  <a16:creationId xmlns:a16="http://schemas.microsoft.com/office/drawing/2014/main" id="{E6588A69-BDC4-4426-AA5C-D72E5CA6C79A}"/>
                </a:ext>
              </a:extLst>
            </p:cNvPr>
            <p:cNvCxnSpPr>
              <a:cxnSpLocks/>
            </p:cNvCxnSpPr>
            <p:nvPr/>
          </p:nvCxnSpPr>
          <p:spPr>
            <a:xfrm>
              <a:off x="3485349" y="3388886"/>
              <a:ext cx="0" cy="3429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 name="直接连接符 27">
              <a:extLst>
                <a:ext uri="{FF2B5EF4-FFF2-40B4-BE49-F238E27FC236}">
                  <a16:creationId xmlns:a16="http://schemas.microsoft.com/office/drawing/2014/main" id="{690A9663-17D3-40BC-ADA3-3BEFAA4240E1}"/>
                </a:ext>
              </a:extLst>
            </p:cNvPr>
            <p:cNvCxnSpPr>
              <a:cxnSpLocks/>
            </p:cNvCxnSpPr>
            <p:nvPr/>
          </p:nvCxnSpPr>
          <p:spPr>
            <a:xfrm>
              <a:off x="3609665" y="3388886"/>
              <a:ext cx="0" cy="3429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9" name="直接连接符 28">
              <a:extLst>
                <a:ext uri="{FF2B5EF4-FFF2-40B4-BE49-F238E27FC236}">
                  <a16:creationId xmlns:a16="http://schemas.microsoft.com/office/drawing/2014/main" id="{C2F6ABC3-8740-4ECE-8335-7602DCBCA5E3}"/>
                </a:ext>
              </a:extLst>
            </p:cNvPr>
            <p:cNvCxnSpPr>
              <a:cxnSpLocks/>
            </p:cNvCxnSpPr>
            <p:nvPr/>
          </p:nvCxnSpPr>
          <p:spPr>
            <a:xfrm>
              <a:off x="3733981" y="3388886"/>
              <a:ext cx="0" cy="3429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0" name="直接连接符 29">
              <a:extLst>
                <a:ext uri="{FF2B5EF4-FFF2-40B4-BE49-F238E27FC236}">
                  <a16:creationId xmlns:a16="http://schemas.microsoft.com/office/drawing/2014/main" id="{59B1F6AD-5E46-4619-B990-9D3AE05C315A}"/>
                </a:ext>
              </a:extLst>
            </p:cNvPr>
            <p:cNvCxnSpPr>
              <a:cxnSpLocks/>
            </p:cNvCxnSpPr>
            <p:nvPr/>
          </p:nvCxnSpPr>
          <p:spPr>
            <a:xfrm>
              <a:off x="3858297" y="3126214"/>
              <a:ext cx="0" cy="605572"/>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1" name="直接连接符 30">
              <a:extLst>
                <a:ext uri="{FF2B5EF4-FFF2-40B4-BE49-F238E27FC236}">
                  <a16:creationId xmlns:a16="http://schemas.microsoft.com/office/drawing/2014/main" id="{90CD2474-CEAC-4FD0-B695-1FDD67034AAC}"/>
                </a:ext>
              </a:extLst>
            </p:cNvPr>
            <p:cNvCxnSpPr>
              <a:cxnSpLocks/>
            </p:cNvCxnSpPr>
            <p:nvPr/>
          </p:nvCxnSpPr>
          <p:spPr>
            <a:xfrm>
              <a:off x="3982613" y="3388886"/>
              <a:ext cx="0" cy="3429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2" name="直接连接符 31">
              <a:extLst>
                <a:ext uri="{FF2B5EF4-FFF2-40B4-BE49-F238E27FC236}">
                  <a16:creationId xmlns:a16="http://schemas.microsoft.com/office/drawing/2014/main" id="{6C705C75-32A1-4680-A581-2C36B57DB5A0}"/>
                </a:ext>
              </a:extLst>
            </p:cNvPr>
            <p:cNvCxnSpPr>
              <a:cxnSpLocks/>
            </p:cNvCxnSpPr>
            <p:nvPr/>
          </p:nvCxnSpPr>
          <p:spPr>
            <a:xfrm>
              <a:off x="4106929" y="3388886"/>
              <a:ext cx="0" cy="3429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3" name="直接连接符 32">
              <a:extLst>
                <a:ext uri="{FF2B5EF4-FFF2-40B4-BE49-F238E27FC236}">
                  <a16:creationId xmlns:a16="http://schemas.microsoft.com/office/drawing/2014/main" id="{AADE4415-D4B6-4A7C-905A-C3C0E3A1BB6A}"/>
                </a:ext>
              </a:extLst>
            </p:cNvPr>
            <p:cNvCxnSpPr>
              <a:cxnSpLocks/>
            </p:cNvCxnSpPr>
            <p:nvPr/>
          </p:nvCxnSpPr>
          <p:spPr>
            <a:xfrm>
              <a:off x="4231245" y="3388886"/>
              <a:ext cx="0" cy="3429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4" name="直接连接符 33">
              <a:extLst>
                <a:ext uri="{FF2B5EF4-FFF2-40B4-BE49-F238E27FC236}">
                  <a16:creationId xmlns:a16="http://schemas.microsoft.com/office/drawing/2014/main" id="{4747B1F7-94CC-4126-BC49-91C198D7892A}"/>
                </a:ext>
              </a:extLst>
            </p:cNvPr>
            <p:cNvCxnSpPr>
              <a:cxnSpLocks/>
            </p:cNvCxnSpPr>
            <p:nvPr/>
          </p:nvCxnSpPr>
          <p:spPr>
            <a:xfrm>
              <a:off x="4355561" y="3388886"/>
              <a:ext cx="0" cy="3429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5" name="直接连接符 34">
              <a:extLst>
                <a:ext uri="{FF2B5EF4-FFF2-40B4-BE49-F238E27FC236}">
                  <a16:creationId xmlns:a16="http://schemas.microsoft.com/office/drawing/2014/main" id="{27F1D0C5-6F96-486A-B270-B97B4E543E48}"/>
                </a:ext>
              </a:extLst>
            </p:cNvPr>
            <p:cNvCxnSpPr>
              <a:cxnSpLocks/>
            </p:cNvCxnSpPr>
            <p:nvPr/>
          </p:nvCxnSpPr>
          <p:spPr>
            <a:xfrm>
              <a:off x="4479877" y="3388886"/>
              <a:ext cx="0" cy="3429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6" name="直接连接符 35">
              <a:extLst>
                <a:ext uri="{FF2B5EF4-FFF2-40B4-BE49-F238E27FC236}">
                  <a16:creationId xmlns:a16="http://schemas.microsoft.com/office/drawing/2014/main" id="{87D83293-DA38-4BFA-A8D6-A23DAC9DACB0}"/>
                </a:ext>
              </a:extLst>
            </p:cNvPr>
            <p:cNvCxnSpPr>
              <a:cxnSpLocks/>
            </p:cNvCxnSpPr>
            <p:nvPr/>
          </p:nvCxnSpPr>
          <p:spPr>
            <a:xfrm>
              <a:off x="4604193" y="3388886"/>
              <a:ext cx="0" cy="3429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7" name="直接连接符 36">
              <a:extLst>
                <a:ext uri="{FF2B5EF4-FFF2-40B4-BE49-F238E27FC236}">
                  <a16:creationId xmlns:a16="http://schemas.microsoft.com/office/drawing/2014/main" id="{FF24A12B-46D5-4F2E-A9E7-27BC8C98CAC9}"/>
                </a:ext>
              </a:extLst>
            </p:cNvPr>
            <p:cNvCxnSpPr>
              <a:cxnSpLocks/>
            </p:cNvCxnSpPr>
            <p:nvPr/>
          </p:nvCxnSpPr>
          <p:spPr>
            <a:xfrm>
              <a:off x="4728509" y="3388886"/>
              <a:ext cx="0" cy="3429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8" name="直接连接符 37">
              <a:extLst>
                <a:ext uri="{FF2B5EF4-FFF2-40B4-BE49-F238E27FC236}">
                  <a16:creationId xmlns:a16="http://schemas.microsoft.com/office/drawing/2014/main" id="{3B967EFE-966E-480E-B25E-EBA8DE0727CE}"/>
                </a:ext>
              </a:extLst>
            </p:cNvPr>
            <p:cNvCxnSpPr>
              <a:cxnSpLocks/>
            </p:cNvCxnSpPr>
            <p:nvPr/>
          </p:nvCxnSpPr>
          <p:spPr>
            <a:xfrm>
              <a:off x="4852825" y="3388886"/>
              <a:ext cx="0" cy="3429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9" name="直接连接符 38">
              <a:extLst>
                <a:ext uri="{FF2B5EF4-FFF2-40B4-BE49-F238E27FC236}">
                  <a16:creationId xmlns:a16="http://schemas.microsoft.com/office/drawing/2014/main" id="{07E4C82F-B691-4C39-9EC3-3AAF52997BA9}"/>
                </a:ext>
              </a:extLst>
            </p:cNvPr>
            <p:cNvCxnSpPr>
              <a:cxnSpLocks/>
            </p:cNvCxnSpPr>
            <p:nvPr/>
          </p:nvCxnSpPr>
          <p:spPr>
            <a:xfrm>
              <a:off x="4977141" y="3388886"/>
              <a:ext cx="0" cy="3429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 name="直接连接符 39">
              <a:extLst>
                <a:ext uri="{FF2B5EF4-FFF2-40B4-BE49-F238E27FC236}">
                  <a16:creationId xmlns:a16="http://schemas.microsoft.com/office/drawing/2014/main" id="{3F7A2828-3E33-4CA5-BFDC-94BBDD809BFB}"/>
                </a:ext>
              </a:extLst>
            </p:cNvPr>
            <p:cNvCxnSpPr>
              <a:cxnSpLocks/>
            </p:cNvCxnSpPr>
            <p:nvPr/>
          </p:nvCxnSpPr>
          <p:spPr>
            <a:xfrm>
              <a:off x="5101457" y="3388886"/>
              <a:ext cx="0" cy="3429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1" name="直接连接符 40">
              <a:extLst>
                <a:ext uri="{FF2B5EF4-FFF2-40B4-BE49-F238E27FC236}">
                  <a16:creationId xmlns:a16="http://schemas.microsoft.com/office/drawing/2014/main" id="{7E03546E-3E78-4212-8FB3-AE1111DB7D2B}"/>
                </a:ext>
              </a:extLst>
            </p:cNvPr>
            <p:cNvCxnSpPr>
              <a:cxnSpLocks/>
            </p:cNvCxnSpPr>
            <p:nvPr/>
          </p:nvCxnSpPr>
          <p:spPr>
            <a:xfrm>
              <a:off x="5225773" y="3388886"/>
              <a:ext cx="0" cy="3429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960C551B-D88E-4572-B6B4-813D24C717A7}"/>
                </a:ext>
              </a:extLst>
            </p:cNvPr>
            <p:cNvCxnSpPr>
              <a:cxnSpLocks/>
            </p:cNvCxnSpPr>
            <p:nvPr/>
          </p:nvCxnSpPr>
          <p:spPr>
            <a:xfrm>
              <a:off x="5350089" y="3126214"/>
              <a:ext cx="0" cy="605572"/>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3" name="直接连接符 42">
              <a:extLst>
                <a:ext uri="{FF2B5EF4-FFF2-40B4-BE49-F238E27FC236}">
                  <a16:creationId xmlns:a16="http://schemas.microsoft.com/office/drawing/2014/main" id="{48049962-3DE3-47B6-B773-17EB8F4B942E}"/>
                </a:ext>
              </a:extLst>
            </p:cNvPr>
            <p:cNvCxnSpPr>
              <a:cxnSpLocks/>
            </p:cNvCxnSpPr>
            <p:nvPr/>
          </p:nvCxnSpPr>
          <p:spPr>
            <a:xfrm>
              <a:off x="5474405" y="3388886"/>
              <a:ext cx="0" cy="3429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4" name="直接连接符 43">
              <a:extLst>
                <a:ext uri="{FF2B5EF4-FFF2-40B4-BE49-F238E27FC236}">
                  <a16:creationId xmlns:a16="http://schemas.microsoft.com/office/drawing/2014/main" id="{162034EF-2B87-49B8-91DC-EBD11F2BAB67}"/>
                </a:ext>
              </a:extLst>
            </p:cNvPr>
            <p:cNvCxnSpPr>
              <a:cxnSpLocks/>
            </p:cNvCxnSpPr>
            <p:nvPr/>
          </p:nvCxnSpPr>
          <p:spPr>
            <a:xfrm>
              <a:off x="5598721" y="3388886"/>
              <a:ext cx="0" cy="3429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5" name="直接连接符 44">
              <a:extLst>
                <a:ext uri="{FF2B5EF4-FFF2-40B4-BE49-F238E27FC236}">
                  <a16:creationId xmlns:a16="http://schemas.microsoft.com/office/drawing/2014/main" id="{9D4821DA-8D0A-437B-B685-20E194015148}"/>
                </a:ext>
              </a:extLst>
            </p:cNvPr>
            <p:cNvCxnSpPr>
              <a:cxnSpLocks/>
            </p:cNvCxnSpPr>
            <p:nvPr/>
          </p:nvCxnSpPr>
          <p:spPr>
            <a:xfrm>
              <a:off x="5723037" y="3388886"/>
              <a:ext cx="0" cy="3429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6" name="直接连接符 45">
              <a:extLst>
                <a:ext uri="{FF2B5EF4-FFF2-40B4-BE49-F238E27FC236}">
                  <a16:creationId xmlns:a16="http://schemas.microsoft.com/office/drawing/2014/main" id="{AE77822E-8D4B-4236-BC8D-D5F0003F51F0}"/>
                </a:ext>
              </a:extLst>
            </p:cNvPr>
            <p:cNvCxnSpPr>
              <a:cxnSpLocks/>
            </p:cNvCxnSpPr>
            <p:nvPr/>
          </p:nvCxnSpPr>
          <p:spPr>
            <a:xfrm>
              <a:off x="5847353" y="3388886"/>
              <a:ext cx="0" cy="3429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7" name="直接连接符 46">
              <a:extLst>
                <a:ext uri="{FF2B5EF4-FFF2-40B4-BE49-F238E27FC236}">
                  <a16:creationId xmlns:a16="http://schemas.microsoft.com/office/drawing/2014/main" id="{21EE470B-3F87-4710-858B-54B52D3CF208}"/>
                </a:ext>
              </a:extLst>
            </p:cNvPr>
            <p:cNvCxnSpPr>
              <a:cxnSpLocks/>
            </p:cNvCxnSpPr>
            <p:nvPr/>
          </p:nvCxnSpPr>
          <p:spPr>
            <a:xfrm>
              <a:off x="5971669" y="3388886"/>
              <a:ext cx="0" cy="3429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8" name="直接连接符 47">
              <a:extLst>
                <a:ext uri="{FF2B5EF4-FFF2-40B4-BE49-F238E27FC236}">
                  <a16:creationId xmlns:a16="http://schemas.microsoft.com/office/drawing/2014/main" id="{C759E92C-9C66-411A-A879-8E492D26ECD2}"/>
                </a:ext>
              </a:extLst>
            </p:cNvPr>
            <p:cNvCxnSpPr>
              <a:cxnSpLocks/>
            </p:cNvCxnSpPr>
            <p:nvPr/>
          </p:nvCxnSpPr>
          <p:spPr>
            <a:xfrm>
              <a:off x="6095985" y="3388886"/>
              <a:ext cx="0" cy="3429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9" name="直接连接符 48">
              <a:extLst>
                <a:ext uri="{FF2B5EF4-FFF2-40B4-BE49-F238E27FC236}">
                  <a16:creationId xmlns:a16="http://schemas.microsoft.com/office/drawing/2014/main" id="{D5140C29-0911-4620-8C75-5274310C3129}"/>
                </a:ext>
              </a:extLst>
            </p:cNvPr>
            <p:cNvCxnSpPr>
              <a:cxnSpLocks/>
            </p:cNvCxnSpPr>
            <p:nvPr/>
          </p:nvCxnSpPr>
          <p:spPr>
            <a:xfrm>
              <a:off x="6220301" y="3388886"/>
              <a:ext cx="0" cy="3429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0" name="直接连接符 49">
              <a:extLst>
                <a:ext uri="{FF2B5EF4-FFF2-40B4-BE49-F238E27FC236}">
                  <a16:creationId xmlns:a16="http://schemas.microsoft.com/office/drawing/2014/main" id="{E724C17C-A869-4073-B118-5ED6687513D1}"/>
                </a:ext>
              </a:extLst>
            </p:cNvPr>
            <p:cNvCxnSpPr>
              <a:cxnSpLocks/>
            </p:cNvCxnSpPr>
            <p:nvPr/>
          </p:nvCxnSpPr>
          <p:spPr>
            <a:xfrm>
              <a:off x="6344617" y="3388886"/>
              <a:ext cx="0" cy="3429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1" name="直接连接符 50">
              <a:extLst>
                <a:ext uri="{FF2B5EF4-FFF2-40B4-BE49-F238E27FC236}">
                  <a16:creationId xmlns:a16="http://schemas.microsoft.com/office/drawing/2014/main" id="{956729B8-70F6-482C-8614-BBCB9AB3B054}"/>
                </a:ext>
              </a:extLst>
            </p:cNvPr>
            <p:cNvCxnSpPr>
              <a:cxnSpLocks/>
            </p:cNvCxnSpPr>
            <p:nvPr/>
          </p:nvCxnSpPr>
          <p:spPr>
            <a:xfrm>
              <a:off x="6468933" y="3388886"/>
              <a:ext cx="0" cy="3429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2" name="直接连接符 51">
              <a:extLst>
                <a:ext uri="{FF2B5EF4-FFF2-40B4-BE49-F238E27FC236}">
                  <a16:creationId xmlns:a16="http://schemas.microsoft.com/office/drawing/2014/main" id="{884463BE-9732-4018-ADA1-7954EB80FC25}"/>
                </a:ext>
              </a:extLst>
            </p:cNvPr>
            <p:cNvCxnSpPr>
              <a:cxnSpLocks/>
            </p:cNvCxnSpPr>
            <p:nvPr/>
          </p:nvCxnSpPr>
          <p:spPr>
            <a:xfrm>
              <a:off x="6593249" y="3388886"/>
              <a:ext cx="0" cy="3429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3" name="直接连接符 52">
              <a:extLst>
                <a:ext uri="{FF2B5EF4-FFF2-40B4-BE49-F238E27FC236}">
                  <a16:creationId xmlns:a16="http://schemas.microsoft.com/office/drawing/2014/main" id="{0FDA9947-C353-4F54-A717-246CCD3EAE7D}"/>
                </a:ext>
              </a:extLst>
            </p:cNvPr>
            <p:cNvCxnSpPr>
              <a:cxnSpLocks/>
            </p:cNvCxnSpPr>
            <p:nvPr/>
          </p:nvCxnSpPr>
          <p:spPr>
            <a:xfrm>
              <a:off x="6717565" y="3388886"/>
              <a:ext cx="0" cy="3429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4" name="直接连接符 53">
              <a:extLst>
                <a:ext uri="{FF2B5EF4-FFF2-40B4-BE49-F238E27FC236}">
                  <a16:creationId xmlns:a16="http://schemas.microsoft.com/office/drawing/2014/main" id="{40B4702A-16A3-4FD7-B15A-A8C50A903476}"/>
                </a:ext>
              </a:extLst>
            </p:cNvPr>
            <p:cNvCxnSpPr>
              <a:cxnSpLocks/>
            </p:cNvCxnSpPr>
            <p:nvPr/>
          </p:nvCxnSpPr>
          <p:spPr>
            <a:xfrm>
              <a:off x="6841881" y="3126214"/>
              <a:ext cx="0" cy="605572"/>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5" name="直接连接符 54">
              <a:extLst>
                <a:ext uri="{FF2B5EF4-FFF2-40B4-BE49-F238E27FC236}">
                  <a16:creationId xmlns:a16="http://schemas.microsoft.com/office/drawing/2014/main" id="{7325269F-2E29-4D1C-B91A-24CF8543F219}"/>
                </a:ext>
              </a:extLst>
            </p:cNvPr>
            <p:cNvCxnSpPr>
              <a:cxnSpLocks/>
            </p:cNvCxnSpPr>
            <p:nvPr/>
          </p:nvCxnSpPr>
          <p:spPr>
            <a:xfrm>
              <a:off x="6966197" y="3388886"/>
              <a:ext cx="0" cy="3429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6" name="直接连接符 55">
              <a:extLst>
                <a:ext uri="{FF2B5EF4-FFF2-40B4-BE49-F238E27FC236}">
                  <a16:creationId xmlns:a16="http://schemas.microsoft.com/office/drawing/2014/main" id="{1024A1F3-0913-4D3D-9794-55A321A1135C}"/>
                </a:ext>
              </a:extLst>
            </p:cNvPr>
            <p:cNvCxnSpPr>
              <a:cxnSpLocks/>
            </p:cNvCxnSpPr>
            <p:nvPr/>
          </p:nvCxnSpPr>
          <p:spPr>
            <a:xfrm>
              <a:off x="7090513" y="3388886"/>
              <a:ext cx="0" cy="3429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7" name="直接连接符 56">
              <a:extLst>
                <a:ext uri="{FF2B5EF4-FFF2-40B4-BE49-F238E27FC236}">
                  <a16:creationId xmlns:a16="http://schemas.microsoft.com/office/drawing/2014/main" id="{961144CA-BEFE-46E7-8F52-6F098CC38557}"/>
                </a:ext>
              </a:extLst>
            </p:cNvPr>
            <p:cNvCxnSpPr>
              <a:cxnSpLocks/>
            </p:cNvCxnSpPr>
            <p:nvPr/>
          </p:nvCxnSpPr>
          <p:spPr>
            <a:xfrm>
              <a:off x="7214829" y="3388886"/>
              <a:ext cx="0" cy="3429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8" name="直接连接符 57">
              <a:extLst>
                <a:ext uri="{FF2B5EF4-FFF2-40B4-BE49-F238E27FC236}">
                  <a16:creationId xmlns:a16="http://schemas.microsoft.com/office/drawing/2014/main" id="{4D8AEA3E-E9D7-4345-B710-2CFC288AAC08}"/>
                </a:ext>
              </a:extLst>
            </p:cNvPr>
            <p:cNvCxnSpPr>
              <a:cxnSpLocks/>
            </p:cNvCxnSpPr>
            <p:nvPr/>
          </p:nvCxnSpPr>
          <p:spPr>
            <a:xfrm>
              <a:off x="7339145" y="3388886"/>
              <a:ext cx="0" cy="3429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9" name="直接连接符 58">
              <a:extLst>
                <a:ext uri="{FF2B5EF4-FFF2-40B4-BE49-F238E27FC236}">
                  <a16:creationId xmlns:a16="http://schemas.microsoft.com/office/drawing/2014/main" id="{81FD6CC0-01BD-491D-8E1B-5231DB7B3EE2}"/>
                </a:ext>
              </a:extLst>
            </p:cNvPr>
            <p:cNvCxnSpPr>
              <a:cxnSpLocks/>
            </p:cNvCxnSpPr>
            <p:nvPr/>
          </p:nvCxnSpPr>
          <p:spPr>
            <a:xfrm>
              <a:off x="7463461" y="3388886"/>
              <a:ext cx="0" cy="3429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0" name="直接连接符 59">
              <a:extLst>
                <a:ext uri="{FF2B5EF4-FFF2-40B4-BE49-F238E27FC236}">
                  <a16:creationId xmlns:a16="http://schemas.microsoft.com/office/drawing/2014/main" id="{BD9FFC1B-C48F-4F08-9285-E88D424635CB}"/>
                </a:ext>
              </a:extLst>
            </p:cNvPr>
            <p:cNvCxnSpPr>
              <a:cxnSpLocks/>
            </p:cNvCxnSpPr>
            <p:nvPr/>
          </p:nvCxnSpPr>
          <p:spPr>
            <a:xfrm>
              <a:off x="7587777" y="3388886"/>
              <a:ext cx="0" cy="3429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1" name="直接连接符 60">
              <a:extLst>
                <a:ext uri="{FF2B5EF4-FFF2-40B4-BE49-F238E27FC236}">
                  <a16:creationId xmlns:a16="http://schemas.microsoft.com/office/drawing/2014/main" id="{FA8D2967-B814-414E-8D71-09E42E88534B}"/>
                </a:ext>
              </a:extLst>
            </p:cNvPr>
            <p:cNvCxnSpPr>
              <a:cxnSpLocks/>
            </p:cNvCxnSpPr>
            <p:nvPr/>
          </p:nvCxnSpPr>
          <p:spPr>
            <a:xfrm>
              <a:off x="7712093" y="3388886"/>
              <a:ext cx="0" cy="3429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2" name="直接连接符 61">
              <a:extLst>
                <a:ext uri="{FF2B5EF4-FFF2-40B4-BE49-F238E27FC236}">
                  <a16:creationId xmlns:a16="http://schemas.microsoft.com/office/drawing/2014/main" id="{3D65B8BF-F3B3-42BF-8C06-E9162542143F}"/>
                </a:ext>
              </a:extLst>
            </p:cNvPr>
            <p:cNvCxnSpPr>
              <a:cxnSpLocks/>
            </p:cNvCxnSpPr>
            <p:nvPr/>
          </p:nvCxnSpPr>
          <p:spPr>
            <a:xfrm>
              <a:off x="7836409" y="3388886"/>
              <a:ext cx="0" cy="3429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3" name="直接连接符 62">
              <a:extLst>
                <a:ext uri="{FF2B5EF4-FFF2-40B4-BE49-F238E27FC236}">
                  <a16:creationId xmlns:a16="http://schemas.microsoft.com/office/drawing/2014/main" id="{AFCB733C-4581-488A-954C-C5C88E664DF1}"/>
                </a:ext>
              </a:extLst>
            </p:cNvPr>
            <p:cNvCxnSpPr>
              <a:cxnSpLocks/>
            </p:cNvCxnSpPr>
            <p:nvPr/>
          </p:nvCxnSpPr>
          <p:spPr>
            <a:xfrm>
              <a:off x="7960725" y="3388886"/>
              <a:ext cx="0" cy="3429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4" name="直接连接符 63">
              <a:extLst>
                <a:ext uri="{FF2B5EF4-FFF2-40B4-BE49-F238E27FC236}">
                  <a16:creationId xmlns:a16="http://schemas.microsoft.com/office/drawing/2014/main" id="{11F67037-8951-46B7-AE80-65A2564A43EB}"/>
                </a:ext>
              </a:extLst>
            </p:cNvPr>
            <p:cNvCxnSpPr>
              <a:cxnSpLocks/>
            </p:cNvCxnSpPr>
            <p:nvPr/>
          </p:nvCxnSpPr>
          <p:spPr>
            <a:xfrm>
              <a:off x="8085041" y="3388886"/>
              <a:ext cx="0" cy="3429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5" name="直接连接符 64">
              <a:extLst>
                <a:ext uri="{FF2B5EF4-FFF2-40B4-BE49-F238E27FC236}">
                  <a16:creationId xmlns:a16="http://schemas.microsoft.com/office/drawing/2014/main" id="{FAA1A861-E478-4415-B0CC-9E0DFC102383}"/>
                </a:ext>
              </a:extLst>
            </p:cNvPr>
            <p:cNvCxnSpPr>
              <a:cxnSpLocks/>
            </p:cNvCxnSpPr>
            <p:nvPr/>
          </p:nvCxnSpPr>
          <p:spPr>
            <a:xfrm>
              <a:off x="8209357" y="3388886"/>
              <a:ext cx="0" cy="3429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6" name="直接连接符 65">
              <a:extLst>
                <a:ext uri="{FF2B5EF4-FFF2-40B4-BE49-F238E27FC236}">
                  <a16:creationId xmlns:a16="http://schemas.microsoft.com/office/drawing/2014/main" id="{AD7D1E53-EBEB-4156-A124-5241F97059B8}"/>
                </a:ext>
              </a:extLst>
            </p:cNvPr>
            <p:cNvCxnSpPr>
              <a:cxnSpLocks/>
            </p:cNvCxnSpPr>
            <p:nvPr/>
          </p:nvCxnSpPr>
          <p:spPr>
            <a:xfrm>
              <a:off x="8333673" y="3126214"/>
              <a:ext cx="0" cy="605572"/>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7" name="直接连接符 66">
              <a:extLst>
                <a:ext uri="{FF2B5EF4-FFF2-40B4-BE49-F238E27FC236}">
                  <a16:creationId xmlns:a16="http://schemas.microsoft.com/office/drawing/2014/main" id="{0471B33E-AC26-49A5-9482-242667AF8EF9}"/>
                </a:ext>
              </a:extLst>
            </p:cNvPr>
            <p:cNvCxnSpPr>
              <a:cxnSpLocks/>
            </p:cNvCxnSpPr>
            <p:nvPr/>
          </p:nvCxnSpPr>
          <p:spPr>
            <a:xfrm>
              <a:off x="8457989" y="3388886"/>
              <a:ext cx="0" cy="3429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8" name="直接连接符 67">
              <a:extLst>
                <a:ext uri="{FF2B5EF4-FFF2-40B4-BE49-F238E27FC236}">
                  <a16:creationId xmlns:a16="http://schemas.microsoft.com/office/drawing/2014/main" id="{B0BB928D-DBF3-4804-911F-FE21C11FAB54}"/>
                </a:ext>
              </a:extLst>
            </p:cNvPr>
            <p:cNvCxnSpPr>
              <a:cxnSpLocks/>
            </p:cNvCxnSpPr>
            <p:nvPr/>
          </p:nvCxnSpPr>
          <p:spPr>
            <a:xfrm>
              <a:off x="8582305" y="3388886"/>
              <a:ext cx="0" cy="3429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9" name="直接连接符 68">
              <a:extLst>
                <a:ext uri="{FF2B5EF4-FFF2-40B4-BE49-F238E27FC236}">
                  <a16:creationId xmlns:a16="http://schemas.microsoft.com/office/drawing/2014/main" id="{A0C84B4B-FB72-436D-ABCB-651DAABB97C6}"/>
                </a:ext>
              </a:extLst>
            </p:cNvPr>
            <p:cNvCxnSpPr>
              <a:cxnSpLocks/>
            </p:cNvCxnSpPr>
            <p:nvPr/>
          </p:nvCxnSpPr>
          <p:spPr>
            <a:xfrm>
              <a:off x="8706621" y="3388886"/>
              <a:ext cx="0" cy="3429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0" name="直接连接符 69">
              <a:extLst>
                <a:ext uri="{FF2B5EF4-FFF2-40B4-BE49-F238E27FC236}">
                  <a16:creationId xmlns:a16="http://schemas.microsoft.com/office/drawing/2014/main" id="{A48C2F0D-04CF-409E-AFEC-19608C8D31B3}"/>
                </a:ext>
              </a:extLst>
            </p:cNvPr>
            <p:cNvCxnSpPr>
              <a:cxnSpLocks/>
            </p:cNvCxnSpPr>
            <p:nvPr/>
          </p:nvCxnSpPr>
          <p:spPr>
            <a:xfrm>
              <a:off x="8830937" y="3388886"/>
              <a:ext cx="0" cy="3429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1" name="直接连接符 70">
              <a:extLst>
                <a:ext uri="{FF2B5EF4-FFF2-40B4-BE49-F238E27FC236}">
                  <a16:creationId xmlns:a16="http://schemas.microsoft.com/office/drawing/2014/main" id="{A24248F7-C1B9-4FAA-B9C8-ECD9A0EA32CB}"/>
                </a:ext>
              </a:extLst>
            </p:cNvPr>
            <p:cNvCxnSpPr>
              <a:cxnSpLocks/>
            </p:cNvCxnSpPr>
            <p:nvPr/>
          </p:nvCxnSpPr>
          <p:spPr>
            <a:xfrm>
              <a:off x="8955253" y="3388886"/>
              <a:ext cx="0" cy="3429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2" name="直接连接符 71">
              <a:extLst>
                <a:ext uri="{FF2B5EF4-FFF2-40B4-BE49-F238E27FC236}">
                  <a16:creationId xmlns:a16="http://schemas.microsoft.com/office/drawing/2014/main" id="{6FA3450D-EEF8-43F0-A928-C31CBE5CE1FA}"/>
                </a:ext>
              </a:extLst>
            </p:cNvPr>
            <p:cNvCxnSpPr>
              <a:cxnSpLocks/>
            </p:cNvCxnSpPr>
            <p:nvPr/>
          </p:nvCxnSpPr>
          <p:spPr>
            <a:xfrm>
              <a:off x="9079569" y="3388886"/>
              <a:ext cx="0" cy="3429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3" name="直接连接符 72">
              <a:extLst>
                <a:ext uri="{FF2B5EF4-FFF2-40B4-BE49-F238E27FC236}">
                  <a16:creationId xmlns:a16="http://schemas.microsoft.com/office/drawing/2014/main" id="{4AC16C47-5F18-4282-A513-9F7A11250B13}"/>
                </a:ext>
              </a:extLst>
            </p:cNvPr>
            <p:cNvCxnSpPr>
              <a:cxnSpLocks/>
            </p:cNvCxnSpPr>
            <p:nvPr/>
          </p:nvCxnSpPr>
          <p:spPr>
            <a:xfrm>
              <a:off x="9203885" y="3388886"/>
              <a:ext cx="0" cy="3429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4" name="直接连接符 73">
              <a:extLst>
                <a:ext uri="{FF2B5EF4-FFF2-40B4-BE49-F238E27FC236}">
                  <a16:creationId xmlns:a16="http://schemas.microsoft.com/office/drawing/2014/main" id="{F278321F-B853-49C6-9D50-5C43145F3A62}"/>
                </a:ext>
              </a:extLst>
            </p:cNvPr>
            <p:cNvCxnSpPr>
              <a:cxnSpLocks/>
            </p:cNvCxnSpPr>
            <p:nvPr/>
          </p:nvCxnSpPr>
          <p:spPr>
            <a:xfrm>
              <a:off x="9328201" y="3388886"/>
              <a:ext cx="0" cy="3429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5" name="直接连接符 74">
              <a:extLst>
                <a:ext uri="{FF2B5EF4-FFF2-40B4-BE49-F238E27FC236}">
                  <a16:creationId xmlns:a16="http://schemas.microsoft.com/office/drawing/2014/main" id="{D22C3D13-3523-4004-8261-59FD7EE38C44}"/>
                </a:ext>
              </a:extLst>
            </p:cNvPr>
            <p:cNvCxnSpPr>
              <a:cxnSpLocks/>
            </p:cNvCxnSpPr>
            <p:nvPr/>
          </p:nvCxnSpPr>
          <p:spPr>
            <a:xfrm>
              <a:off x="9452517" y="3388886"/>
              <a:ext cx="0" cy="3429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6" name="直接连接符 75">
              <a:extLst>
                <a:ext uri="{FF2B5EF4-FFF2-40B4-BE49-F238E27FC236}">
                  <a16:creationId xmlns:a16="http://schemas.microsoft.com/office/drawing/2014/main" id="{4FC1B081-0446-4FD2-867C-AEACF38339D7}"/>
                </a:ext>
              </a:extLst>
            </p:cNvPr>
            <p:cNvCxnSpPr>
              <a:cxnSpLocks/>
            </p:cNvCxnSpPr>
            <p:nvPr/>
          </p:nvCxnSpPr>
          <p:spPr>
            <a:xfrm>
              <a:off x="9576833" y="3388886"/>
              <a:ext cx="0" cy="3429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7" name="直接连接符 76">
              <a:extLst>
                <a:ext uri="{FF2B5EF4-FFF2-40B4-BE49-F238E27FC236}">
                  <a16:creationId xmlns:a16="http://schemas.microsoft.com/office/drawing/2014/main" id="{89E1668F-AC26-478A-9DDA-B5F0B12F3902}"/>
                </a:ext>
              </a:extLst>
            </p:cNvPr>
            <p:cNvCxnSpPr>
              <a:cxnSpLocks/>
            </p:cNvCxnSpPr>
            <p:nvPr/>
          </p:nvCxnSpPr>
          <p:spPr>
            <a:xfrm>
              <a:off x="9701149" y="3388886"/>
              <a:ext cx="0" cy="3429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8" name="直接连接符 77">
              <a:extLst>
                <a:ext uri="{FF2B5EF4-FFF2-40B4-BE49-F238E27FC236}">
                  <a16:creationId xmlns:a16="http://schemas.microsoft.com/office/drawing/2014/main" id="{E43279F5-D626-43CC-AF37-71B45281DC1C}"/>
                </a:ext>
              </a:extLst>
            </p:cNvPr>
            <p:cNvCxnSpPr>
              <a:cxnSpLocks/>
            </p:cNvCxnSpPr>
            <p:nvPr/>
          </p:nvCxnSpPr>
          <p:spPr>
            <a:xfrm>
              <a:off x="9825465" y="3126214"/>
              <a:ext cx="0" cy="605572"/>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9" name="直接连接符 78">
              <a:extLst>
                <a:ext uri="{FF2B5EF4-FFF2-40B4-BE49-F238E27FC236}">
                  <a16:creationId xmlns:a16="http://schemas.microsoft.com/office/drawing/2014/main" id="{CDB0E117-7B0F-4316-8BD2-A53428A3141A}"/>
                </a:ext>
              </a:extLst>
            </p:cNvPr>
            <p:cNvCxnSpPr>
              <a:cxnSpLocks/>
            </p:cNvCxnSpPr>
            <p:nvPr/>
          </p:nvCxnSpPr>
          <p:spPr>
            <a:xfrm>
              <a:off x="9949781" y="3388886"/>
              <a:ext cx="0" cy="3429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0" name="直接连接符 79">
              <a:extLst>
                <a:ext uri="{FF2B5EF4-FFF2-40B4-BE49-F238E27FC236}">
                  <a16:creationId xmlns:a16="http://schemas.microsoft.com/office/drawing/2014/main" id="{7DED8EE8-2C50-49DD-9309-12E571AC4B4D}"/>
                </a:ext>
              </a:extLst>
            </p:cNvPr>
            <p:cNvCxnSpPr>
              <a:cxnSpLocks/>
            </p:cNvCxnSpPr>
            <p:nvPr/>
          </p:nvCxnSpPr>
          <p:spPr>
            <a:xfrm>
              <a:off x="10074097" y="3388886"/>
              <a:ext cx="0" cy="3429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1" name="直接连接符 80">
              <a:extLst>
                <a:ext uri="{FF2B5EF4-FFF2-40B4-BE49-F238E27FC236}">
                  <a16:creationId xmlns:a16="http://schemas.microsoft.com/office/drawing/2014/main" id="{AA6EA1C5-9362-430A-9388-DD3044A142F4}"/>
                </a:ext>
              </a:extLst>
            </p:cNvPr>
            <p:cNvCxnSpPr>
              <a:cxnSpLocks/>
            </p:cNvCxnSpPr>
            <p:nvPr/>
          </p:nvCxnSpPr>
          <p:spPr>
            <a:xfrm>
              <a:off x="10198413" y="3388886"/>
              <a:ext cx="0" cy="3429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2" name="直接连接符 81">
              <a:extLst>
                <a:ext uri="{FF2B5EF4-FFF2-40B4-BE49-F238E27FC236}">
                  <a16:creationId xmlns:a16="http://schemas.microsoft.com/office/drawing/2014/main" id="{2BF2332F-4E6F-41F4-8D4E-39EF5AEF8067}"/>
                </a:ext>
              </a:extLst>
            </p:cNvPr>
            <p:cNvCxnSpPr>
              <a:cxnSpLocks/>
            </p:cNvCxnSpPr>
            <p:nvPr/>
          </p:nvCxnSpPr>
          <p:spPr>
            <a:xfrm>
              <a:off x="10447045" y="3388886"/>
              <a:ext cx="0" cy="3429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3" name="直接连接符 82">
              <a:extLst>
                <a:ext uri="{FF2B5EF4-FFF2-40B4-BE49-F238E27FC236}">
                  <a16:creationId xmlns:a16="http://schemas.microsoft.com/office/drawing/2014/main" id="{A5ADBFBC-2E80-4FFA-BF9C-3E1D1E3E2B0D}"/>
                </a:ext>
              </a:extLst>
            </p:cNvPr>
            <p:cNvCxnSpPr>
              <a:cxnSpLocks/>
            </p:cNvCxnSpPr>
            <p:nvPr/>
          </p:nvCxnSpPr>
          <p:spPr>
            <a:xfrm>
              <a:off x="10695677" y="3388886"/>
              <a:ext cx="0" cy="3429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4" name="直接连接符 83">
              <a:extLst>
                <a:ext uri="{FF2B5EF4-FFF2-40B4-BE49-F238E27FC236}">
                  <a16:creationId xmlns:a16="http://schemas.microsoft.com/office/drawing/2014/main" id="{5B5C60F9-5955-4A78-8781-0CA094B87B83}"/>
                </a:ext>
              </a:extLst>
            </p:cNvPr>
            <p:cNvCxnSpPr>
              <a:cxnSpLocks/>
            </p:cNvCxnSpPr>
            <p:nvPr/>
          </p:nvCxnSpPr>
          <p:spPr>
            <a:xfrm>
              <a:off x="10322729" y="3388886"/>
              <a:ext cx="0" cy="3429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5" name="直接连接符 84">
              <a:extLst>
                <a:ext uri="{FF2B5EF4-FFF2-40B4-BE49-F238E27FC236}">
                  <a16:creationId xmlns:a16="http://schemas.microsoft.com/office/drawing/2014/main" id="{13E206D6-3259-4B62-8C53-43EF6E9D18A4}"/>
                </a:ext>
              </a:extLst>
            </p:cNvPr>
            <p:cNvCxnSpPr>
              <a:cxnSpLocks/>
            </p:cNvCxnSpPr>
            <p:nvPr/>
          </p:nvCxnSpPr>
          <p:spPr>
            <a:xfrm>
              <a:off x="10571361" y="3388886"/>
              <a:ext cx="0" cy="3429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6" name="直接连接符 85">
              <a:extLst>
                <a:ext uri="{FF2B5EF4-FFF2-40B4-BE49-F238E27FC236}">
                  <a16:creationId xmlns:a16="http://schemas.microsoft.com/office/drawing/2014/main" id="{DB69B2F6-220F-4EAB-BA56-69C06D214485}"/>
                </a:ext>
              </a:extLst>
            </p:cNvPr>
            <p:cNvCxnSpPr>
              <a:cxnSpLocks/>
            </p:cNvCxnSpPr>
            <p:nvPr/>
          </p:nvCxnSpPr>
          <p:spPr>
            <a:xfrm>
              <a:off x="10819993" y="3388886"/>
              <a:ext cx="0" cy="3429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7" name="直接连接符 86">
              <a:extLst>
                <a:ext uri="{FF2B5EF4-FFF2-40B4-BE49-F238E27FC236}">
                  <a16:creationId xmlns:a16="http://schemas.microsoft.com/office/drawing/2014/main" id="{A9015A19-8F90-479F-947D-C4A6D9A89B56}"/>
                </a:ext>
              </a:extLst>
            </p:cNvPr>
            <p:cNvCxnSpPr>
              <a:cxnSpLocks/>
            </p:cNvCxnSpPr>
            <p:nvPr/>
          </p:nvCxnSpPr>
          <p:spPr>
            <a:xfrm>
              <a:off x="10944309" y="3388886"/>
              <a:ext cx="0" cy="3429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8" name="直接连接符 87">
              <a:extLst>
                <a:ext uri="{FF2B5EF4-FFF2-40B4-BE49-F238E27FC236}">
                  <a16:creationId xmlns:a16="http://schemas.microsoft.com/office/drawing/2014/main" id="{47944310-0839-4BDE-B580-46328DC57749}"/>
                </a:ext>
              </a:extLst>
            </p:cNvPr>
            <p:cNvCxnSpPr>
              <a:cxnSpLocks/>
            </p:cNvCxnSpPr>
            <p:nvPr/>
          </p:nvCxnSpPr>
          <p:spPr>
            <a:xfrm>
              <a:off x="11068625" y="3388886"/>
              <a:ext cx="0" cy="3429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9" name="直接连接符 88">
              <a:extLst>
                <a:ext uri="{FF2B5EF4-FFF2-40B4-BE49-F238E27FC236}">
                  <a16:creationId xmlns:a16="http://schemas.microsoft.com/office/drawing/2014/main" id="{BABD1B28-8C8A-4D7B-A1C6-65E697B47B0E}"/>
                </a:ext>
              </a:extLst>
            </p:cNvPr>
            <p:cNvCxnSpPr>
              <a:cxnSpLocks/>
            </p:cNvCxnSpPr>
            <p:nvPr/>
          </p:nvCxnSpPr>
          <p:spPr>
            <a:xfrm>
              <a:off x="11192941" y="3388886"/>
              <a:ext cx="0" cy="3429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0" name="直接连接符 89">
              <a:extLst>
                <a:ext uri="{FF2B5EF4-FFF2-40B4-BE49-F238E27FC236}">
                  <a16:creationId xmlns:a16="http://schemas.microsoft.com/office/drawing/2014/main" id="{9B5477ED-F4CB-419D-A1EA-9BB6A0C90720}"/>
                </a:ext>
              </a:extLst>
            </p:cNvPr>
            <p:cNvCxnSpPr>
              <a:cxnSpLocks/>
            </p:cNvCxnSpPr>
            <p:nvPr/>
          </p:nvCxnSpPr>
          <p:spPr>
            <a:xfrm>
              <a:off x="11317288" y="3126214"/>
              <a:ext cx="0" cy="605572"/>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grpSp>
      <p:cxnSp>
        <p:nvCxnSpPr>
          <p:cNvPr id="91" name="直接连接符 90">
            <a:extLst>
              <a:ext uri="{FF2B5EF4-FFF2-40B4-BE49-F238E27FC236}">
                <a16:creationId xmlns:a16="http://schemas.microsoft.com/office/drawing/2014/main" id="{70EEFF73-F6AE-44CA-B25D-7BF17AF7A0BC}"/>
              </a:ext>
            </a:extLst>
          </p:cNvPr>
          <p:cNvCxnSpPr>
            <a:cxnSpLocks/>
          </p:cNvCxnSpPr>
          <p:nvPr/>
        </p:nvCxnSpPr>
        <p:spPr>
          <a:xfrm>
            <a:off x="874713" y="4072974"/>
            <a:ext cx="0" cy="684000"/>
          </a:xfrm>
          <a:prstGeom prst="line">
            <a:avLst/>
          </a:prstGeom>
          <a:ln w="6350">
            <a:solidFill>
              <a:schemeClr val="accent3"/>
            </a:solidFill>
            <a:headEnd type="oval" w="sm" len="sm"/>
            <a:tailEnd type="none"/>
          </a:ln>
        </p:spPr>
        <p:style>
          <a:lnRef idx="1">
            <a:schemeClr val="accent1"/>
          </a:lnRef>
          <a:fillRef idx="0">
            <a:schemeClr val="accent1"/>
          </a:fillRef>
          <a:effectRef idx="0">
            <a:schemeClr val="accent1"/>
          </a:effectRef>
          <a:fontRef idx="minor">
            <a:schemeClr val="tx1"/>
          </a:fontRef>
        </p:style>
      </p:cxnSp>
      <p:cxnSp>
        <p:nvCxnSpPr>
          <p:cNvPr id="92" name="直接连接符 91">
            <a:extLst>
              <a:ext uri="{FF2B5EF4-FFF2-40B4-BE49-F238E27FC236}">
                <a16:creationId xmlns:a16="http://schemas.microsoft.com/office/drawing/2014/main" id="{74AA159B-A0BA-4178-914D-3152D5AE2886}"/>
              </a:ext>
            </a:extLst>
          </p:cNvPr>
          <p:cNvCxnSpPr>
            <a:cxnSpLocks/>
          </p:cNvCxnSpPr>
          <p:nvPr/>
        </p:nvCxnSpPr>
        <p:spPr>
          <a:xfrm>
            <a:off x="3858297" y="4072974"/>
            <a:ext cx="0" cy="684000"/>
          </a:xfrm>
          <a:prstGeom prst="line">
            <a:avLst/>
          </a:prstGeom>
          <a:ln w="6350">
            <a:solidFill>
              <a:schemeClr val="accent3"/>
            </a:solidFill>
            <a:headEnd type="oval" w="sm" len="sm"/>
            <a:tailEnd type="none"/>
          </a:ln>
        </p:spPr>
        <p:style>
          <a:lnRef idx="1">
            <a:schemeClr val="accent1"/>
          </a:lnRef>
          <a:fillRef idx="0">
            <a:schemeClr val="accent1"/>
          </a:fillRef>
          <a:effectRef idx="0">
            <a:schemeClr val="accent1"/>
          </a:effectRef>
          <a:fontRef idx="minor">
            <a:schemeClr val="tx1"/>
          </a:fontRef>
        </p:style>
      </p:cxnSp>
      <p:cxnSp>
        <p:nvCxnSpPr>
          <p:cNvPr id="93" name="直接连接符 92">
            <a:extLst>
              <a:ext uri="{FF2B5EF4-FFF2-40B4-BE49-F238E27FC236}">
                <a16:creationId xmlns:a16="http://schemas.microsoft.com/office/drawing/2014/main" id="{1A92BA42-11DA-4EC0-854F-75EF56EF60E7}"/>
              </a:ext>
            </a:extLst>
          </p:cNvPr>
          <p:cNvCxnSpPr>
            <a:cxnSpLocks/>
          </p:cNvCxnSpPr>
          <p:nvPr/>
        </p:nvCxnSpPr>
        <p:spPr>
          <a:xfrm>
            <a:off x="6841881" y="4072974"/>
            <a:ext cx="0" cy="684000"/>
          </a:xfrm>
          <a:prstGeom prst="line">
            <a:avLst/>
          </a:prstGeom>
          <a:ln w="6350">
            <a:solidFill>
              <a:schemeClr val="accent3"/>
            </a:solidFill>
            <a:headEnd type="oval" w="sm" len="sm"/>
            <a:tailEnd type="none"/>
          </a:ln>
        </p:spPr>
        <p:style>
          <a:lnRef idx="1">
            <a:schemeClr val="accent1"/>
          </a:lnRef>
          <a:fillRef idx="0">
            <a:schemeClr val="accent1"/>
          </a:fillRef>
          <a:effectRef idx="0">
            <a:schemeClr val="accent1"/>
          </a:effectRef>
          <a:fontRef idx="minor">
            <a:schemeClr val="tx1"/>
          </a:fontRef>
        </p:style>
      </p:cxnSp>
      <p:cxnSp>
        <p:nvCxnSpPr>
          <p:cNvPr id="94" name="直接连接符 93">
            <a:extLst>
              <a:ext uri="{FF2B5EF4-FFF2-40B4-BE49-F238E27FC236}">
                <a16:creationId xmlns:a16="http://schemas.microsoft.com/office/drawing/2014/main" id="{9FCF8D38-1187-4086-BD29-CCA3FDCB9F0D}"/>
              </a:ext>
            </a:extLst>
          </p:cNvPr>
          <p:cNvCxnSpPr>
            <a:cxnSpLocks/>
          </p:cNvCxnSpPr>
          <p:nvPr/>
        </p:nvCxnSpPr>
        <p:spPr>
          <a:xfrm>
            <a:off x="9825465" y="4072974"/>
            <a:ext cx="0" cy="684000"/>
          </a:xfrm>
          <a:prstGeom prst="line">
            <a:avLst/>
          </a:prstGeom>
          <a:ln w="6350">
            <a:solidFill>
              <a:schemeClr val="accent3"/>
            </a:solidFill>
            <a:headEnd type="oval" w="sm" len="sm"/>
            <a:tailEnd type="none"/>
          </a:ln>
        </p:spPr>
        <p:style>
          <a:lnRef idx="1">
            <a:schemeClr val="accent1"/>
          </a:lnRef>
          <a:fillRef idx="0">
            <a:schemeClr val="accent1"/>
          </a:fillRef>
          <a:effectRef idx="0">
            <a:schemeClr val="accent1"/>
          </a:effectRef>
          <a:fontRef idx="minor">
            <a:schemeClr val="tx1"/>
          </a:fontRef>
        </p:style>
      </p:cxnSp>
      <p:cxnSp>
        <p:nvCxnSpPr>
          <p:cNvPr id="95" name="直接连接符 94">
            <a:extLst>
              <a:ext uri="{FF2B5EF4-FFF2-40B4-BE49-F238E27FC236}">
                <a16:creationId xmlns:a16="http://schemas.microsoft.com/office/drawing/2014/main" id="{63DFB692-15C3-40A1-8E6A-C707B960C3B1}"/>
              </a:ext>
            </a:extLst>
          </p:cNvPr>
          <p:cNvCxnSpPr>
            <a:cxnSpLocks/>
          </p:cNvCxnSpPr>
          <p:nvPr/>
        </p:nvCxnSpPr>
        <p:spPr>
          <a:xfrm flipV="1">
            <a:off x="8333673" y="2184149"/>
            <a:ext cx="0" cy="684000"/>
          </a:xfrm>
          <a:prstGeom prst="line">
            <a:avLst/>
          </a:prstGeom>
          <a:ln w="6350">
            <a:solidFill>
              <a:schemeClr val="accent3"/>
            </a:solidFill>
            <a:headEnd type="oval" w="sm" len="sm"/>
            <a:tailEnd type="none"/>
          </a:ln>
        </p:spPr>
        <p:style>
          <a:lnRef idx="1">
            <a:schemeClr val="accent1"/>
          </a:lnRef>
          <a:fillRef idx="0">
            <a:schemeClr val="accent1"/>
          </a:fillRef>
          <a:effectRef idx="0">
            <a:schemeClr val="accent1"/>
          </a:effectRef>
          <a:fontRef idx="minor">
            <a:schemeClr val="tx1"/>
          </a:fontRef>
        </p:style>
      </p:cxnSp>
      <p:cxnSp>
        <p:nvCxnSpPr>
          <p:cNvPr id="96" name="直接连接符 95">
            <a:extLst>
              <a:ext uri="{FF2B5EF4-FFF2-40B4-BE49-F238E27FC236}">
                <a16:creationId xmlns:a16="http://schemas.microsoft.com/office/drawing/2014/main" id="{44BA31FF-6D2D-46C0-9FBF-084320706FE9}"/>
              </a:ext>
            </a:extLst>
          </p:cNvPr>
          <p:cNvCxnSpPr>
            <a:cxnSpLocks/>
          </p:cNvCxnSpPr>
          <p:nvPr/>
        </p:nvCxnSpPr>
        <p:spPr>
          <a:xfrm flipV="1">
            <a:off x="5350089" y="2184149"/>
            <a:ext cx="0" cy="684000"/>
          </a:xfrm>
          <a:prstGeom prst="line">
            <a:avLst/>
          </a:prstGeom>
          <a:ln w="6350">
            <a:solidFill>
              <a:schemeClr val="accent3"/>
            </a:solidFill>
            <a:headEnd type="oval" w="sm" len="sm"/>
            <a:tailEnd type="none"/>
          </a:ln>
        </p:spPr>
        <p:style>
          <a:lnRef idx="1">
            <a:schemeClr val="accent1"/>
          </a:lnRef>
          <a:fillRef idx="0">
            <a:schemeClr val="accent1"/>
          </a:fillRef>
          <a:effectRef idx="0">
            <a:schemeClr val="accent1"/>
          </a:effectRef>
          <a:fontRef idx="minor">
            <a:schemeClr val="tx1"/>
          </a:fontRef>
        </p:style>
      </p:cxnSp>
      <p:cxnSp>
        <p:nvCxnSpPr>
          <p:cNvPr id="97" name="直接连接符 96">
            <a:extLst>
              <a:ext uri="{FF2B5EF4-FFF2-40B4-BE49-F238E27FC236}">
                <a16:creationId xmlns:a16="http://schemas.microsoft.com/office/drawing/2014/main" id="{4A2AB8D3-E25D-4759-AF6F-9716EFB76D37}"/>
              </a:ext>
            </a:extLst>
          </p:cNvPr>
          <p:cNvCxnSpPr>
            <a:cxnSpLocks/>
          </p:cNvCxnSpPr>
          <p:nvPr/>
        </p:nvCxnSpPr>
        <p:spPr>
          <a:xfrm flipV="1">
            <a:off x="2366505" y="2184149"/>
            <a:ext cx="0" cy="684000"/>
          </a:xfrm>
          <a:prstGeom prst="line">
            <a:avLst/>
          </a:prstGeom>
          <a:ln w="6350">
            <a:solidFill>
              <a:schemeClr val="accent3"/>
            </a:solidFill>
            <a:headEnd type="oval" w="sm" len="sm"/>
            <a:tailEnd type="none"/>
          </a:ln>
        </p:spPr>
        <p:style>
          <a:lnRef idx="1">
            <a:schemeClr val="accent1"/>
          </a:lnRef>
          <a:fillRef idx="0">
            <a:schemeClr val="accent1"/>
          </a:fillRef>
          <a:effectRef idx="0">
            <a:schemeClr val="accent1"/>
          </a:effectRef>
          <a:fontRef idx="minor">
            <a:schemeClr val="tx1"/>
          </a:fontRef>
        </p:style>
      </p:cxnSp>
      <p:sp>
        <p:nvSpPr>
          <p:cNvPr id="126" name="文本框 125">
            <a:extLst>
              <a:ext uri="{FF2B5EF4-FFF2-40B4-BE49-F238E27FC236}">
                <a16:creationId xmlns:a16="http://schemas.microsoft.com/office/drawing/2014/main" id="{62F2D840-72F0-4A74-BF21-70296D632DC4}"/>
              </a:ext>
            </a:extLst>
          </p:cNvPr>
          <p:cNvSpPr txBox="1"/>
          <p:nvPr/>
        </p:nvSpPr>
        <p:spPr>
          <a:xfrm>
            <a:off x="725114" y="4905699"/>
            <a:ext cx="870751" cy="461665"/>
          </a:xfrm>
          <a:prstGeom prst="rect">
            <a:avLst/>
          </a:prstGeom>
          <a:noFill/>
        </p:spPr>
        <p:txBody>
          <a:bodyPr wrap="none" rtlCol="0">
            <a:spAutoFit/>
          </a:bodyPr>
          <a:lstStyle/>
          <a:p>
            <a:r>
              <a:rPr lang="en-US" altLang="zh-CN" sz="2400" b="1" dirty="0">
                <a:solidFill>
                  <a:schemeClr val="accent1"/>
                </a:solidFill>
                <a:cs typeface="+mn-ea"/>
                <a:sym typeface="+mn-lt"/>
              </a:rPr>
              <a:t>1999</a:t>
            </a:r>
            <a:endParaRPr lang="zh-CN" altLang="en-US" sz="2400" b="1" dirty="0">
              <a:solidFill>
                <a:schemeClr val="accent1"/>
              </a:solidFill>
              <a:cs typeface="+mn-ea"/>
              <a:sym typeface="+mn-lt"/>
            </a:endParaRPr>
          </a:p>
        </p:txBody>
      </p:sp>
      <p:sp>
        <p:nvSpPr>
          <p:cNvPr id="127" name="矩形 126">
            <a:extLst>
              <a:ext uri="{FF2B5EF4-FFF2-40B4-BE49-F238E27FC236}">
                <a16:creationId xmlns:a16="http://schemas.microsoft.com/office/drawing/2014/main" id="{16222C15-886D-4BA4-A23C-8F102E823A3A}"/>
              </a:ext>
            </a:extLst>
          </p:cNvPr>
          <p:cNvSpPr/>
          <p:nvPr/>
        </p:nvSpPr>
        <p:spPr>
          <a:xfrm>
            <a:off x="743238" y="5276929"/>
            <a:ext cx="1880128" cy="416909"/>
          </a:xfrm>
          <a:prstGeom prst="rect">
            <a:avLst/>
          </a:prstGeom>
        </p:spPr>
        <p:txBody>
          <a:bodyPr wrap="square">
            <a:spAutoFit/>
          </a:bodyPr>
          <a:lstStyle/>
          <a:p>
            <a:pPr algn="just">
              <a:lnSpc>
                <a:spcPct val="130000"/>
              </a:lnSpc>
            </a:pPr>
            <a:r>
              <a:rPr lang="zh-CN" altLang="en-US" dirty="0">
                <a:solidFill>
                  <a:schemeClr val="tx1">
                    <a:lumMod val="75000"/>
                    <a:lumOff val="25000"/>
                  </a:schemeClr>
                </a:solidFill>
                <a:cs typeface="+mn-ea"/>
                <a:sym typeface="+mn-lt"/>
              </a:rPr>
              <a:t>请输入您的内容</a:t>
            </a:r>
            <a:endParaRPr lang="en-US" altLang="zh-CN" dirty="0">
              <a:solidFill>
                <a:schemeClr val="tx1">
                  <a:lumMod val="75000"/>
                  <a:lumOff val="25000"/>
                </a:schemeClr>
              </a:solidFill>
              <a:cs typeface="+mn-ea"/>
              <a:sym typeface="+mn-lt"/>
            </a:endParaRPr>
          </a:p>
        </p:txBody>
      </p:sp>
      <p:sp>
        <p:nvSpPr>
          <p:cNvPr id="128" name="文本框 127">
            <a:extLst>
              <a:ext uri="{FF2B5EF4-FFF2-40B4-BE49-F238E27FC236}">
                <a16:creationId xmlns:a16="http://schemas.microsoft.com/office/drawing/2014/main" id="{3ABC1770-702A-432F-9C4C-1C47B35A016B}"/>
              </a:ext>
            </a:extLst>
          </p:cNvPr>
          <p:cNvSpPr txBox="1"/>
          <p:nvPr/>
        </p:nvSpPr>
        <p:spPr>
          <a:xfrm>
            <a:off x="3739382" y="4905699"/>
            <a:ext cx="870751" cy="461665"/>
          </a:xfrm>
          <a:prstGeom prst="rect">
            <a:avLst/>
          </a:prstGeom>
          <a:noFill/>
        </p:spPr>
        <p:txBody>
          <a:bodyPr wrap="none" rtlCol="0">
            <a:spAutoFit/>
          </a:bodyPr>
          <a:lstStyle/>
          <a:p>
            <a:r>
              <a:rPr lang="en-US" altLang="zh-CN" sz="2400" b="1" dirty="0">
                <a:solidFill>
                  <a:schemeClr val="accent1"/>
                </a:solidFill>
                <a:cs typeface="+mn-ea"/>
                <a:sym typeface="+mn-lt"/>
              </a:rPr>
              <a:t>2002</a:t>
            </a:r>
            <a:endParaRPr lang="zh-CN" altLang="en-US" sz="2400" b="1" dirty="0">
              <a:solidFill>
                <a:schemeClr val="accent1"/>
              </a:solidFill>
              <a:cs typeface="+mn-ea"/>
              <a:sym typeface="+mn-lt"/>
            </a:endParaRPr>
          </a:p>
        </p:txBody>
      </p:sp>
      <p:sp>
        <p:nvSpPr>
          <p:cNvPr id="129" name="矩形 128">
            <a:extLst>
              <a:ext uri="{FF2B5EF4-FFF2-40B4-BE49-F238E27FC236}">
                <a16:creationId xmlns:a16="http://schemas.microsoft.com/office/drawing/2014/main" id="{E7B7850A-B4D9-48F6-B076-8495CC4DE01C}"/>
              </a:ext>
            </a:extLst>
          </p:cNvPr>
          <p:cNvSpPr/>
          <p:nvPr/>
        </p:nvSpPr>
        <p:spPr>
          <a:xfrm>
            <a:off x="3757506" y="5276929"/>
            <a:ext cx="1880128" cy="416909"/>
          </a:xfrm>
          <a:prstGeom prst="rect">
            <a:avLst/>
          </a:prstGeom>
        </p:spPr>
        <p:txBody>
          <a:bodyPr wrap="square">
            <a:spAutoFit/>
          </a:bodyPr>
          <a:lstStyle/>
          <a:p>
            <a:pPr algn="just">
              <a:lnSpc>
                <a:spcPct val="130000"/>
              </a:lnSpc>
            </a:pPr>
            <a:r>
              <a:rPr lang="zh-CN" altLang="en-US" dirty="0">
                <a:solidFill>
                  <a:schemeClr val="tx1">
                    <a:lumMod val="75000"/>
                    <a:lumOff val="25000"/>
                  </a:schemeClr>
                </a:solidFill>
                <a:cs typeface="+mn-ea"/>
                <a:sym typeface="+mn-lt"/>
              </a:rPr>
              <a:t>请输入您的内容</a:t>
            </a:r>
            <a:endParaRPr lang="en-US" altLang="zh-CN" dirty="0">
              <a:solidFill>
                <a:schemeClr val="tx1">
                  <a:lumMod val="75000"/>
                  <a:lumOff val="25000"/>
                </a:schemeClr>
              </a:solidFill>
              <a:cs typeface="+mn-ea"/>
              <a:sym typeface="+mn-lt"/>
            </a:endParaRPr>
          </a:p>
        </p:txBody>
      </p:sp>
      <p:sp>
        <p:nvSpPr>
          <p:cNvPr id="130" name="文本框 129">
            <a:extLst>
              <a:ext uri="{FF2B5EF4-FFF2-40B4-BE49-F238E27FC236}">
                <a16:creationId xmlns:a16="http://schemas.microsoft.com/office/drawing/2014/main" id="{7293EFEF-978D-4FC7-81F4-82FF9C2B2DC8}"/>
              </a:ext>
            </a:extLst>
          </p:cNvPr>
          <p:cNvSpPr txBox="1"/>
          <p:nvPr/>
        </p:nvSpPr>
        <p:spPr>
          <a:xfrm>
            <a:off x="6753650" y="4905699"/>
            <a:ext cx="870751" cy="461665"/>
          </a:xfrm>
          <a:prstGeom prst="rect">
            <a:avLst/>
          </a:prstGeom>
          <a:noFill/>
        </p:spPr>
        <p:txBody>
          <a:bodyPr wrap="none" rtlCol="0">
            <a:spAutoFit/>
          </a:bodyPr>
          <a:lstStyle/>
          <a:p>
            <a:r>
              <a:rPr lang="en-US" altLang="zh-CN" sz="2400" b="1" dirty="0">
                <a:solidFill>
                  <a:schemeClr val="accent1"/>
                </a:solidFill>
                <a:cs typeface="+mn-ea"/>
                <a:sym typeface="+mn-lt"/>
              </a:rPr>
              <a:t>2008</a:t>
            </a:r>
            <a:endParaRPr lang="zh-CN" altLang="en-US" sz="2400" b="1" dirty="0">
              <a:solidFill>
                <a:schemeClr val="accent1"/>
              </a:solidFill>
              <a:cs typeface="+mn-ea"/>
              <a:sym typeface="+mn-lt"/>
            </a:endParaRPr>
          </a:p>
        </p:txBody>
      </p:sp>
      <p:sp>
        <p:nvSpPr>
          <p:cNvPr id="131" name="矩形 130">
            <a:extLst>
              <a:ext uri="{FF2B5EF4-FFF2-40B4-BE49-F238E27FC236}">
                <a16:creationId xmlns:a16="http://schemas.microsoft.com/office/drawing/2014/main" id="{5FE35439-84E4-463B-891B-F7228E298954}"/>
              </a:ext>
            </a:extLst>
          </p:cNvPr>
          <p:cNvSpPr/>
          <p:nvPr/>
        </p:nvSpPr>
        <p:spPr>
          <a:xfrm>
            <a:off x="6771774" y="5276929"/>
            <a:ext cx="1880128" cy="416909"/>
          </a:xfrm>
          <a:prstGeom prst="rect">
            <a:avLst/>
          </a:prstGeom>
        </p:spPr>
        <p:txBody>
          <a:bodyPr wrap="square">
            <a:spAutoFit/>
          </a:bodyPr>
          <a:lstStyle/>
          <a:p>
            <a:pPr algn="just">
              <a:lnSpc>
                <a:spcPct val="130000"/>
              </a:lnSpc>
            </a:pPr>
            <a:r>
              <a:rPr lang="zh-CN" altLang="en-US" dirty="0">
                <a:solidFill>
                  <a:schemeClr val="tx1">
                    <a:lumMod val="75000"/>
                    <a:lumOff val="25000"/>
                  </a:schemeClr>
                </a:solidFill>
                <a:cs typeface="+mn-ea"/>
                <a:sym typeface="+mn-lt"/>
              </a:rPr>
              <a:t>请输入您的内容</a:t>
            </a:r>
            <a:endParaRPr lang="en-US" altLang="zh-CN" dirty="0">
              <a:solidFill>
                <a:schemeClr val="tx1">
                  <a:lumMod val="75000"/>
                  <a:lumOff val="25000"/>
                </a:schemeClr>
              </a:solidFill>
              <a:cs typeface="+mn-ea"/>
              <a:sym typeface="+mn-lt"/>
            </a:endParaRPr>
          </a:p>
        </p:txBody>
      </p:sp>
      <p:sp>
        <p:nvSpPr>
          <p:cNvPr id="132" name="文本框 131">
            <a:extLst>
              <a:ext uri="{FF2B5EF4-FFF2-40B4-BE49-F238E27FC236}">
                <a16:creationId xmlns:a16="http://schemas.microsoft.com/office/drawing/2014/main" id="{AA95C51D-5E3E-4FFE-95F2-F39193B4B664}"/>
              </a:ext>
            </a:extLst>
          </p:cNvPr>
          <p:cNvSpPr txBox="1"/>
          <p:nvPr/>
        </p:nvSpPr>
        <p:spPr>
          <a:xfrm>
            <a:off x="9735142" y="4905699"/>
            <a:ext cx="870751" cy="461665"/>
          </a:xfrm>
          <a:prstGeom prst="rect">
            <a:avLst/>
          </a:prstGeom>
          <a:noFill/>
        </p:spPr>
        <p:txBody>
          <a:bodyPr wrap="none" rtlCol="0">
            <a:spAutoFit/>
          </a:bodyPr>
          <a:lstStyle/>
          <a:p>
            <a:r>
              <a:rPr lang="en-US" altLang="zh-CN" sz="2400" b="1" dirty="0">
                <a:solidFill>
                  <a:schemeClr val="accent1"/>
                </a:solidFill>
                <a:cs typeface="+mn-ea"/>
                <a:sym typeface="+mn-lt"/>
              </a:rPr>
              <a:t>2019</a:t>
            </a:r>
            <a:endParaRPr lang="zh-CN" altLang="en-US" sz="2400" b="1" dirty="0">
              <a:solidFill>
                <a:schemeClr val="accent1"/>
              </a:solidFill>
              <a:cs typeface="+mn-ea"/>
              <a:sym typeface="+mn-lt"/>
            </a:endParaRPr>
          </a:p>
        </p:txBody>
      </p:sp>
      <p:sp>
        <p:nvSpPr>
          <p:cNvPr id="133" name="矩形 132">
            <a:extLst>
              <a:ext uri="{FF2B5EF4-FFF2-40B4-BE49-F238E27FC236}">
                <a16:creationId xmlns:a16="http://schemas.microsoft.com/office/drawing/2014/main" id="{FF1302D1-E36F-46A9-935E-A41AD27335F0}"/>
              </a:ext>
            </a:extLst>
          </p:cNvPr>
          <p:cNvSpPr/>
          <p:nvPr/>
        </p:nvSpPr>
        <p:spPr>
          <a:xfrm>
            <a:off x="9753266" y="5276929"/>
            <a:ext cx="1880128" cy="416909"/>
          </a:xfrm>
          <a:prstGeom prst="rect">
            <a:avLst/>
          </a:prstGeom>
        </p:spPr>
        <p:txBody>
          <a:bodyPr wrap="square">
            <a:spAutoFit/>
          </a:bodyPr>
          <a:lstStyle/>
          <a:p>
            <a:pPr algn="just">
              <a:lnSpc>
                <a:spcPct val="130000"/>
              </a:lnSpc>
            </a:pPr>
            <a:r>
              <a:rPr lang="zh-CN" altLang="en-US" dirty="0">
                <a:solidFill>
                  <a:schemeClr val="tx1">
                    <a:lumMod val="75000"/>
                    <a:lumOff val="25000"/>
                  </a:schemeClr>
                </a:solidFill>
                <a:cs typeface="+mn-ea"/>
                <a:sym typeface="+mn-lt"/>
              </a:rPr>
              <a:t>请输入您的内容</a:t>
            </a:r>
            <a:endParaRPr lang="en-US" altLang="zh-CN" dirty="0">
              <a:solidFill>
                <a:schemeClr val="tx1">
                  <a:lumMod val="75000"/>
                  <a:lumOff val="25000"/>
                </a:schemeClr>
              </a:solidFill>
              <a:cs typeface="+mn-ea"/>
              <a:sym typeface="+mn-lt"/>
            </a:endParaRPr>
          </a:p>
        </p:txBody>
      </p:sp>
      <p:sp>
        <p:nvSpPr>
          <p:cNvPr id="134" name="文本框 133">
            <a:extLst>
              <a:ext uri="{FF2B5EF4-FFF2-40B4-BE49-F238E27FC236}">
                <a16:creationId xmlns:a16="http://schemas.microsoft.com/office/drawing/2014/main" id="{05E059CA-382A-458E-9F92-D16318DF815F}"/>
              </a:ext>
            </a:extLst>
          </p:cNvPr>
          <p:cNvSpPr txBox="1"/>
          <p:nvPr/>
        </p:nvSpPr>
        <p:spPr>
          <a:xfrm>
            <a:off x="2366505" y="1253701"/>
            <a:ext cx="870751" cy="461665"/>
          </a:xfrm>
          <a:prstGeom prst="rect">
            <a:avLst/>
          </a:prstGeom>
          <a:noFill/>
        </p:spPr>
        <p:txBody>
          <a:bodyPr wrap="none" rtlCol="0">
            <a:spAutoFit/>
          </a:bodyPr>
          <a:lstStyle/>
          <a:p>
            <a:r>
              <a:rPr lang="en-US" altLang="zh-CN" sz="2400" b="1" dirty="0">
                <a:solidFill>
                  <a:schemeClr val="accent1"/>
                </a:solidFill>
                <a:cs typeface="+mn-ea"/>
                <a:sym typeface="+mn-lt"/>
              </a:rPr>
              <a:t>2000</a:t>
            </a:r>
            <a:endParaRPr lang="zh-CN" altLang="en-US" sz="2400" b="1" dirty="0">
              <a:solidFill>
                <a:schemeClr val="accent1"/>
              </a:solidFill>
              <a:cs typeface="+mn-ea"/>
              <a:sym typeface="+mn-lt"/>
            </a:endParaRPr>
          </a:p>
        </p:txBody>
      </p:sp>
      <p:sp>
        <p:nvSpPr>
          <p:cNvPr id="135" name="矩形 134">
            <a:extLst>
              <a:ext uri="{FF2B5EF4-FFF2-40B4-BE49-F238E27FC236}">
                <a16:creationId xmlns:a16="http://schemas.microsoft.com/office/drawing/2014/main" id="{27FD81D5-AD33-4EC5-ADA0-DDE4F0C3FC00}"/>
              </a:ext>
            </a:extLst>
          </p:cNvPr>
          <p:cNvSpPr/>
          <p:nvPr/>
        </p:nvSpPr>
        <p:spPr>
          <a:xfrm>
            <a:off x="2384629" y="1624931"/>
            <a:ext cx="1880128" cy="416909"/>
          </a:xfrm>
          <a:prstGeom prst="rect">
            <a:avLst/>
          </a:prstGeom>
        </p:spPr>
        <p:txBody>
          <a:bodyPr wrap="square">
            <a:spAutoFit/>
          </a:bodyPr>
          <a:lstStyle/>
          <a:p>
            <a:pPr algn="just">
              <a:lnSpc>
                <a:spcPct val="130000"/>
              </a:lnSpc>
            </a:pPr>
            <a:r>
              <a:rPr lang="zh-CN" altLang="en-US" dirty="0">
                <a:solidFill>
                  <a:schemeClr val="tx1">
                    <a:lumMod val="75000"/>
                    <a:lumOff val="25000"/>
                  </a:schemeClr>
                </a:solidFill>
                <a:cs typeface="+mn-ea"/>
                <a:sym typeface="+mn-lt"/>
              </a:rPr>
              <a:t>请输入您的内容</a:t>
            </a:r>
            <a:endParaRPr lang="en-US" altLang="zh-CN" dirty="0">
              <a:solidFill>
                <a:schemeClr val="tx1">
                  <a:lumMod val="75000"/>
                  <a:lumOff val="25000"/>
                </a:schemeClr>
              </a:solidFill>
              <a:cs typeface="+mn-ea"/>
              <a:sym typeface="+mn-lt"/>
            </a:endParaRPr>
          </a:p>
        </p:txBody>
      </p:sp>
      <p:sp>
        <p:nvSpPr>
          <p:cNvPr id="136" name="文本框 135">
            <a:extLst>
              <a:ext uri="{FF2B5EF4-FFF2-40B4-BE49-F238E27FC236}">
                <a16:creationId xmlns:a16="http://schemas.microsoft.com/office/drawing/2014/main" id="{7354F432-6F41-496E-987E-44A72D833153}"/>
              </a:ext>
            </a:extLst>
          </p:cNvPr>
          <p:cNvSpPr txBox="1"/>
          <p:nvPr/>
        </p:nvSpPr>
        <p:spPr>
          <a:xfrm>
            <a:off x="5380773" y="1253701"/>
            <a:ext cx="870751" cy="461665"/>
          </a:xfrm>
          <a:prstGeom prst="rect">
            <a:avLst/>
          </a:prstGeom>
          <a:noFill/>
        </p:spPr>
        <p:txBody>
          <a:bodyPr wrap="none" rtlCol="0">
            <a:spAutoFit/>
          </a:bodyPr>
          <a:lstStyle/>
          <a:p>
            <a:r>
              <a:rPr lang="en-US" altLang="zh-CN" sz="2400" b="1" dirty="0">
                <a:solidFill>
                  <a:schemeClr val="accent1"/>
                </a:solidFill>
                <a:cs typeface="+mn-ea"/>
                <a:sym typeface="+mn-lt"/>
              </a:rPr>
              <a:t>2005</a:t>
            </a:r>
            <a:endParaRPr lang="zh-CN" altLang="en-US" sz="2400" b="1" dirty="0">
              <a:solidFill>
                <a:schemeClr val="accent1"/>
              </a:solidFill>
              <a:cs typeface="+mn-ea"/>
              <a:sym typeface="+mn-lt"/>
            </a:endParaRPr>
          </a:p>
        </p:txBody>
      </p:sp>
      <p:sp>
        <p:nvSpPr>
          <p:cNvPr id="137" name="矩形 136">
            <a:extLst>
              <a:ext uri="{FF2B5EF4-FFF2-40B4-BE49-F238E27FC236}">
                <a16:creationId xmlns:a16="http://schemas.microsoft.com/office/drawing/2014/main" id="{F10F0F75-7902-497A-A36D-E8861CA17499}"/>
              </a:ext>
            </a:extLst>
          </p:cNvPr>
          <p:cNvSpPr/>
          <p:nvPr/>
        </p:nvSpPr>
        <p:spPr>
          <a:xfrm>
            <a:off x="5398897" y="1624931"/>
            <a:ext cx="1880128" cy="416909"/>
          </a:xfrm>
          <a:prstGeom prst="rect">
            <a:avLst/>
          </a:prstGeom>
        </p:spPr>
        <p:txBody>
          <a:bodyPr wrap="square">
            <a:spAutoFit/>
          </a:bodyPr>
          <a:lstStyle/>
          <a:p>
            <a:pPr algn="just">
              <a:lnSpc>
                <a:spcPct val="130000"/>
              </a:lnSpc>
            </a:pPr>
            <a:r>
              <a:rPr lang="zh-CN" altLang="en-US" dirty="0">
                <a:solidFill>
                  <a:schemeClr val="tx1">
                    <a:lumMod val="75000"/>
                    <a:lumOff val="25000"/>
                  </a:schemeClr>
                </a:solidFill>
                <a:cs typeface="+mn-ea"/>
                <a:sym typeface="+mn-lt"/>
              </a:rPr>
              <a:t>请输入您的内容</a:t>
            </a:r>
            <a:endParaRPr lang="en-US" altLang="zh-CN" dirty="0">
              <a:solidFill>
                <a:schemeClr val="tx1">
                  <a:lumMod val="75000"/>
                  <a:lumOff val="25000"/>
                </a:schemeClr>
              </a:solidFill>
              <a:cs typeface="+mn-ea"/>
              <a:sym typeface="+mn-lt"/>
            </a:endParaRPr>
          </a:p>
        </p:txBody>
      </p:sp>
      <p:sp>
        <p:nvSpPr>
          <p:cNvPr id="138" name="文本框 137">
            <a:extLst>
              <a:ext uri="{FF2B5EF4-FFF2-40B4-BE49-F238E27FC236}">
                <a16:creationId xmlns:a16="http://schemas.microsoft.com/office/drawing/2014/main" id="{A78F7CF6-4E88-412F-9290-2945B9533507}"/>
              </a:ext>
            </a:extLst>
          </p:cNvPr>
          <p:cNvSpPr txBox="1"/>
          <p:nvPr/>
        </p:nvSpPr>
        <p:spPr>
          <a:xfrm>
            <a:off x="8395041" y="1253701"/>
            <a:ext cx="870751" cy="461665"/>
          </a:xfrm>
          <a:prstGeom prst="rect">
            <a:avLst/>
          </a:prstGeom>
          <a:noFill/>
        </p:spPr>
        <p:txBody>
          <a:bodyPr wrap="none" rtlCol="0">
            <a:spAutoFit/>
          </a:bodyPr>
          <a:lstStyle/>
          <a:p>
            <a:r>
              <a:rPr lang="en-US" altLang="zh-CN" sz="2400" b="1" dirty="0">
                <a:solidFill>
                  <a:schemeClr val="accent1"/>
                </a:solidFill>
                <a:cs typeface="+mn-ea"/>
                <a:sym typeface="+mn-lt"/>
              </a:rPr>
              <a:t>2012</a:t>
            </a:r>
            <a:endParaRPr lang="zh-CN" altLang="en-US" sz="2400" b="1" dirty="0">
              <a:solidFill>
                <a:schemeClr val="accent1"/>
              </a:solidFill>
              <a:cs typeface="+mn-ea"/>
              <a:sym typeface="+mn-lt"/>
            </a:endParaRPr>
          </a:p>
        </p:txBody>
      </p:sp>
      <p:sp>
        <p:nvSpPr>
          <p:cNvPr id="139" name="矩形 138">
            <a:extLst>
              <a:ext uri="{FF2B5EF4-FFF2-40B4-BE49-F238E27FC236}">
                <a16:creationId xmlns:a16="http://schemas.microsoft.com/office/drawing/2014/main" id="{829E9472-097B-44AA-90F0-399D35938C27}"/>
              </a:ext>
            </a:extLst>
          </p:cNvPr>
          <p:cNvSpPr/>
          <p:nvPr/>
        </p:nvSpPr>
        <p:spPr>
          <a:xfrm>
            <a:off x="8413165" y="1624931"/>
            <a:ext cx="1880128" cy="416909"/>
          </a:xfrm>
          <a:prstGeom prst="rect">
            <a:avLst/>
          </a:prstGeom>
        </p:spPr>
        <p:txBody>
          <a:bodyPr wrap="square">
            <a:spAutoFit/>
          </a:bodyPr>
          <a:lstStyle/>
          <a:p>
            <a:pPr algn="just">
              <a:lnSpc>
                <a:spcPct val="130000"/>
              </a:lnSpc>
            </a:pPr>
            <a:r>
              <a:rPr lang="zh-CN" altLang="en-US" dirty="0">
                <a:solidFill>
                  <a:schemeClr val="tx1">
                    <a:lumMod val="75000"/>
                    <a:lumOff val="25000"/>
                  </a:schemeClr>
                </a:solidFill>
                <a:cs typeface="+mn-ea"/>
                <a:sym typeface="+mn-lt"/>
              </a:rPr>
              <a:t>请输入您的内容</a:t>
            </a:r>
            <a:endParaRPr lang="en-US" altLang="zh-CN" dirty="0">
              <a:solidFill>
                <a:schemeClr val="tx1">
                  <a:lumMod val="75000"/>
                  <a:lumOff val="25000"/>
                </a:schemeClr>
              </a:solidFill>
              <a:cs typeface="+mn-ea"/>
              <a:sym typeface="+mn-lt"/>
            </a:endParaRPr>
          </a:p>
        </p:txBody>
      </p:sp>
      <p:pic>
        <p:nvPicPr>
          <p:cNvPr id="112" name="图片 111">
            <a:hlinkClick r:id="rId2"/>
            <a:extLst>
              <a:ext uri="{FF2B5EF4-FFF2-40B4-BE49-F238E27FC236}">
                <a16:creationId xmlns:a16="http://schemas.microsoft.com/office/drawing/2014/main" id="{8F898ECA-C1C6-4043-8353-26C86DAEF0F3}"/>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999319" y="6583803"/>
            <a:ext cx="1497356" cy="197651"/>
          </a:xfrm>
          <a:prstGeom prst="rect">
            <a:avLst/>
          </a:prstGeom>
        </p:spPr>
      </p:pic>
    </p:spTree>
    <p:extLst>
      <p:ext uri="{BB962C8B-B14F-4D97-AF65-F5344CB8AC3E}">
        <p14:creationId xmlns:p14="http://schemas.microsoft.com/office/powerpoint/2010/main" val="3789295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圆角 6">
            <a:extLst>
              <a:ext uri="{FF2B5EF4-FFF2-40B4-BE49-F238E27FC236}">
                <a16:creationId xmlns:a16="http://schemas.microsoft.com/office/drawing/2014/main" id="{1A195119-5F43-43E7-BF6B-13C3FB5272A7}"/>
              </a:ext>
            </a:extLst>
          </p:cNvPr>
          <p:cNvSpPr/>
          <p:nvPr/>
        </p:nvSpPr>
        <p:spPr>
          <a:xfrm>
            <a:off x="7187380" y="2455924"/>
            <a:ext cx="2187058" cy="3547196"/>
          </a:xfrm>
          <a:prstGeom prst="roundRect">
            <a:avLst>
              <a:gd name="adj" fmla="val 5749"/>
            </a:avLst>
          </a:prstGeom>
          <a:solidFill>
            <a:schemeClr val="accent1"/>
          </a:solidFill>
          <a:ln w="12700" cap="flat" cmpd="sng" algn="ctr">
            <a:noFill/>
            <a:prstDash val="solid"/>
            <a:miter lim="800000"/>
          </a:ln>
          <a:effectLst>
            <a:outerShdw blurRad="1016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 name="文本占位符 1">
            <a:extLst>
              <a:ext uri="{FF2B5EF4-FFF2-40B4-BE49-F238E27FC236}">
                <a16:creationId xmlns:a16="http://schemas.microsoft.com/office/drawing/2014/main" id="{FE5CE170-6272-4F70-8125-983AE50828CD}"/>
              </a:ext>
            </a:extLst>
          </p:cNvPr>
          <p:cNvSpPr>
            <a:spLocks noGrp="1"/>
          </p:cNvSpPr>
          <p:nvPr>
            <p:ph type="body" sz="quarter" idx="10"/>
          </p:nvPr>
        </p:nvSpPr>
        <p:spPr/>
        <p:txBody>
          <a:bodyPr/>
          <a:lstStyle/>
          <a:p>
            <a:r>
              <a:rPr lang="zh-CN" altLang="en-US" dirty="0">
                <a:cs typeface="+mn-ea"/>
                <a:sym typeface="+mn-lt"/>
              </a:rPr>
              <a:t>表格</a:t>
            </a:r>
          </a:p>
        </p:txBody>
      </p:sp>
      <p:graphicFrame>
        <p:nvGraphicFramePr>
          <p:cNvPr id="4" name="表格 3">
            <a:extLst>
              <a:ext uri="{FF2B5EF4-FFF2-40B4-BE49-F238E27FC236}">
                <a16:creationId xmlns:a16="http://schemas.microsoft.com/office/drawing/2014/main" id="{E6BD0C10-DF99-460E-B15C-396F84D3CAE7}"/>
              </a:ext>
            </a:extLst>
          </p:cNvPr>
          <p:cNvGraphicFramePr>
            <a:graphicFrameLocks noGrp="1"/>
          </p:cNvGraphicFramePr>
          <p:nvPr>
            <p:extLst>
              <p:ext uri="{D42A27DB-BD31-4B8C-83A1-F6EECF244321}">
                <p14:modId xmlns:p14="http://schemas.microsoft.com/office/powerpoint/2010/main" val="3327130669"/>
              </p:ext>
            </p:extLst>
          </p:nvPr>
        </p:nvGraphicFramePr>
        <p:xfrm>
          <a:off x="695325" y="2810752"/>
          <a:ext cx="10801350" cy="2837540"/>
        </p:xfrm>
        <a:graphic>
          <a:graphicData uri="http://schemas.openxmlformats.org/drawingml/2006/table">
            <a:tbl>
              <a:tblPr firstRow="1" bandRow="1">
                <a:tableStyleId>{5C22544A-7EE6-4342-B048-85BDC9FD1C3A}</a:tableStyleId>
              </a:tblPr>
              <a:tblGrid>
                <a:gridCol w="2160270">
                  <a:extLst>
                    <a:ext uri="{9D8B030D-6E8A-4147-A177-3AD203B41FA5}">
                      <a16:colId xmlns:a16="http://schemas.microsoft.com/office/drawing/2014/main" val="2809638798"/>
                    </a:ext>
                  </a:extLst>
                </a:gridCol>
                <a:gridCol w="2160270">
                  <a:extLst>
                    <a:ext uri="{9D8B030D-6E8A-4147-A177-3AD203B41FA5}">
                      <a16:colId xmlns:a16="http://schemas.microsoft.com/office/drawing/2014/main" val="2092446301"/>
                    </a:ext>
                  </a:extLst>
                </a:gridCol>
                <a:gridCol w="2160270">
                  <a:extLst>
                    <a:ext uri="{9D8B030D-6E8A-4147-A177-3AD203B41FA5}">
                      <a16:colId xmlns:a16="http://schemas.microsoft.com/office/drawing/2014/main" val="1298585540"/>
                    </a:ext>
                  </a:extLst>
                </a:gridCol>
                <a:gridCol w="2160270">
                  <a:extLst>
                    <a:ext uri="{9D8B030D-6E8A-4147-A177-3AD203B41FA5}">
                      <a16:colId xmlns:a16="http://schemas.microsoft.com/office/drawing/2014/main" val="1385147283"/>
                    </a:ext>
                  </a:extLst>
                </a:gridCol>
                <a:gridCol w="2160270">
                  <a:extLst>
                    <a:ext uri="{9D8B030D-6E8A-4147-A177-3AD203B41FA5}">
                      <a16:colId xmlns:a16="http://schemas.microsoft.com/office/drawing/2014/main" val="4199642825"/>
                    </a:ext>
                  </a:extLst>
                </a:gridCol>
              </a:tblGrid>
              <a:tr h="567508">
                <a:tc>
                  <a:txBody>
                    <a:bodyPr/>
                    <a:lstStyle/>
                    <a:p>
                      <a:pPr algn="ctr"/>
                      <a:endParaRPr lang="zh-CN" altLang="en-US" sz="2000" dirty="0">
                        <a:solidFill>
                          <a:srgbClr val="9C231C"/>
                        </a:solidFill>
                        <a:latin typeface="+mn-lt"/>
                        <a:ea typeface="+mn-ea"/>
                        <a:cs typeface="+mn-ea"/>
                        <a:sym typeface="+mn-lt"/>
                      </a:endParaRPr>
                    </a:p>
                  </a:txBody>
                  <a:tcPr marL="79984" marR="79984" marT="39993" marB="39993" anchor="ctr">
                    <a:lnL w="12700" cmpd="sng">
                      <a:noFill/>
                    </a:lnL>
                    <a:lnR w="12700" cmpd="sng">
                      <a:noFill/>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zh-CN" altLang="en-US" sz="2000" dirty="0">
                          <a:solidFill>
                            <a:schemeClr val="accent1"/>
                          </a:solidFill>
                          <a:latin typeface="+mn-lt"/>
                          <a:ea typeface="+mn-ea"/>
                          <a:cs typeface="+mn-ea"/>
                          <a:sym typeface="+mn-lt"/>
                        </a:rPr>
                        <a:t>表头</a:t>
                      </a:r>
                      <a:r>
                        <a:rPr lang="en-US" altLang="zh-CN" sz="2000" dirty="0">
                          <a:solidFill>
                            <a:schemeClr val="accent1"/>
                          </a:solidFill>
                          <a:latin typeface="+mn-lt"/>
                          <a:ea typeface="+mn-ea"/>
                          <a:cs typeface="+mn-ea"/>
                          <a:sym typeface="+mn-lt"/>
                        </a:rPr>
                        <a:t>1</a:t>
                      </a:r>
                      <a:endParaRPr lang="zh-CN" altLang="en-US" sz="2000" dirty="0">
                        <a:solidFill>
                          <a:schemeClr val="accent1"/>
                        </a:solidFill>
                        <a:latin typeface="+mn-lt"/>
                        <a:ea typeface="+mn-ea"/>
                        <a:cs typeface="+mn-ea"/>
                        <a:sym typeface="+mn-lt"/>
                      </a:endParaRPr>
                    </a:p>
                  </a:txBody>
                  <a:tcPr marL="79984" marR="79984" marT="39993" marB="39993" anchor="ctr">
                    <a:lnL w="12700" cmpd="sng">
                      <a:noFill/>
                    </a:lnL>
                    <a:lnR w="12700" cmpd="sng">
                      <a:noFill/>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zh-CN" altLang="en-US" sz="2000" dirty="0">
                          <a:solidFill>
                            <a:schemeClr val="accent1"/>
                          </a:solidFill>
                          <a:latin typeface="+mn-lt"/>
                          <a:ea typeface="+mn-ea"/>
                          <a:cs typeface="+mn-ea"/>
                          <a:sym typeface="+mn-lt"/>
                        </a:rPr>
                        <a:t>表头</a:t>
                      </a:r>
                      <a:r>
                        <a:rPr lang="en-US" altLang="zh-CN" sz="2000" dirty="0">
                          <a:solidFill>
                            <a:schemeClr val="accent1"/>
                          </a:solidFill>
                          <a:latin typeface="+mn-lt"/>
                          <a:ea typeface="+mn-ea"/>
                          <a:cs typeface="+mn-ea"/>
                          <a:sym typeface="+mn-lt"/>
                        </a:rPr>
                        <a:t>2</a:t>
                      </a:r>
                      <a:endParaRPr lang="zh-CN" altLang="en-US" sz="2000" dirty="0">
                        <a:solidFill>
                          <a:schemeClr val="accent1"/>
                        </a:solidFill>
                        <a:latin typeface="+mn-lt"/>
                        <a:ea typeface="+mn-ea"/>
                        <a:cs typeface="+mn-ea"/>
                        <a:sym typeface="+mn-lt"/>
                      </a:endParaRPr>
                    </a:p>
                  </a:txBody>
                  <a:tcPr marL="79984" marR="79984" marT="39993" marB="39993" anchor="ctr">
                    <a:lnL w="12700" cmpd="sng">
                      <a:noFill/>
                    </a:lnL>
                    <a:lnR w="12700" cmpd="sng">
                      <a:noFill/>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zh-CN" altLang="en-US" sz="2000" dirty="0">
                          <a:solidFill>
                            <a:schemeClr val="bg1"/>
                          </a:solidFill>
                          <a:latin typeface="+mn-lt"/>
                          <a:ea typeface="+mn-ea"/>
                          <a:cs typeface="+mn-ea"/>
                          <a:sym typeface="+mn-lt"/>
                        </a:rPr>
                        <a:t>表头</a:t>
                      </a:r>
                      <a:r>
                        <a:rPr lang="en-US" altLang="zh-CN" sz="2000" dirty="0">
                          <a:solidFill>
                            <a:schemeClr val="bg1"/>
                          </a:solidFill>
                          <a:latin typeface="+mn-lt"/>
                          <a:ea typeface="+mn-ea"/>
                          <a:cs typeface="+mn-ea"/>
                          <a:sym typeface="+mn-lt"/>
                        </a:rPr>
                        <a:t>3</a:t>
                      </a:r>
                      <a:endParaRPr lang="zh-CN" altLang="en-US" sz="2000" dirty="0">
                        <a:solidFill>
                          <a:schemeClr val="bg1"/>
                        </a:solidFill>
                        <a:latin typeface="+mn-lt"/>
                        <a:ea typeface="+mn-ea"/>
                        <a:cs typeface="+mn-ea"/>
                        <a:sym typeface="+mn-lt"/>
                      </a:endParaRPr>
                    </a:p>
                  </a:txBody>
                  <a:tcPr marL="79984" marR="79984" marT="39993" marB="39993" anchor="ctr">
                    <a:lnL w="12700" cmpd="sng">
                      <a:noFill/>
                    </a:lnL>
                    <a:lnR w="12700" cmpd="sng">
                      <a:noFill/>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zh-CN" altLang="en-US" sz="2000" dirty="0">
                          <a:solidFill>
                            <a:schemeClr val="accent1"/>
                          </a:solidFill>
                          <a:latin typeface="+mn-lt"/>
                          <a:ea typeface="+mn-ea"/>
                          <a:cs typeface="+mn-ea"/>
                          <a:sym typeface="+mn-lt"/>
                        </a:rPr>
                        <a:t>表头</a:t>
                      </a:r>
                      <a:r>
                        <a:rPr lang="en-US" altLang="zh-CN" sz="2000" dirty="0">
                          <a:solidFill>
                            <a:schemeClr val="accent1"/>
                          </a:solidFill>
                          <a:latin typeface="+mn-lt"/>
                          <a:ea typeface="+mn-ea"/>
                          <a:cs typeface="+mn-ea"/>
                          <a:sym typeface="+mn-lt"/>
                        </a:rPr>
                        <a:t>4</a:t>
                      </a:r>
                      <a:endParaRPr lang="zh-CN" altLang="en-US" sz="2000" dirty="0">
                        <a:solidFill>
                          <a:schemeClr val="accent1"/>
                        </a:solidFill>
                        <a:latin typeface="+mn-lt"/>
                        <a:ea typeface="+mn-ea"/>
                        <a:cs typeface="+mn-ea"/>
                        <a:sym typeface="+mn-lt"/>
                      </a:endParaRPr>
                    </a:p>
                  </a:txBody>
                  <a:tcPr marL="79984" marR="79984" marT="39993" marB="39993" anchor="ctr">
                    <a:lnL w="12700" cmpd="sng">
                      <a:noFill/>
                    </a:lnL>
                    <a:lnR w="12700" cmpd="sng">
                      <a:noFill/>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71622982"/>
                  </a:ext>
                </a:extLst>
              </a:tr>
              <a:tr h="567508">
                <a:tc>
                  <a:txBody>
                    <a:bodyPr/>
                    <a:lstStyle/>
                    <a:p>
                      <a:pPr algn="ctr"/>
                      <a:r>
                        <a:rPr lang="zh-CN" altLang="en-US" sz="1800" b="1" dirty="0">
                          <a:solidFill>
                            <a:schemeClr val="accent1"/>
                          </a:solidFill>
                          <a:latin typeface="+mn-lt"/>
                          <a:ea typeface="+mn-ea"/>
                          <a:cs typeface="+mn-ea"/>
                          <a:sym typeface="+mn-lt"/>
                        </a:rPr>
                        <a:t>第一部分</a:t>
                      </a:r>
                    </a:p>
                  </a:txBody>
                  <a:tcPr marL="79984" marR="79984" marT="39993" marB="39993" anchor="ctr">
                    <a:lnL w="12700" cmpd="sng">
                      <a:noFill/>
                    </a:lnL>
                    <a:lnR w="12700" cmpd="sng">
                      <a:noFill/>
                    </a:lnR>
                    <a:lnT w="28575" cap="flat" cmpd="sng" algn="ctr">
                      <a:solidFill>
                        <a:schemeClr val="accent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zh-CN" altLang="en-US" sz="1800" dirty="0">
                          <a:latin typeface="+mn-lt"/>
                          <a:ea typeface="+mn-ea"/>
                          <a:cs typeface="+mn-ea"/>
                          <a:sym typeface="+mn-lt"/>
                        </a:rPr>
                        <a:t>请输入您的内容</a:t>
                      </a:r>
                    </a:p>
                  </a:txBody>
                  <a:tcPr marL="79984" marR="79984" marT="39993" marB="39993" anchor="ctr">
                    <a:lnL w="12700" cmpd="sng">
                      <a:noFill/>
                    </a:lnL>
                    <a:lnR w="12700" cmpd="sng">
                      <a:noFill/>
                    </a:lnR>
                    <a:lnT w="28575" cap="flat" cmpd="sng" algn="ctr">
                      <a:solidFill>
                        <a:schemeClr val="accent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800" dirty="0">
                          <a:latin typeface="+mn-lt"/>
                          <a:ea typeface="+mn-ea"/>
                          <a:cs typeface="+mn-ea"/>
                          <a:sym typeface="+mn-lt"/>
                        </a:rPr>
                        <a:t>请输入您的内容</a:t>
                      </a:r>
                    </a:p>
                  </a:txBody>
                  <a:tcPr marL="79984" marR="79984" marT="39993" marB="39993" anchor="ctr">
                    <a:lnL w="12700" cmpd="sng">
                      <a:noFill/>
                    </a:lnL>
                    <a:lnR w="12700" cmpd="sng">
                      <a:noFill/>
                    </a:lnR>
                    <a:lnT w="28575" cap="flat" cmpd="sng" algn="ctr">
                      <a:solidFill>
                        <a:schemeClr val="accent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800" dirty="0">
                          <a:solidFill>
                            <a:schemeClr val="bg1"/>
                          </a:solidFill>
                          <a:latin typeface="+mn-lt"/>
                          <a:ea typeface="+mn-ea"/>
                          <a:cs typeface="+mn-ea"/>
                          <a:sym typeface="+mn-lt"/>
                        </a:rPr>
                        <a:t>请输入您的内容</a:t>
                      </a:r>
                    </a:p>
                  </a:txBody>
                  <a:tcPr marL="79984" marR="79984" marT="39993" marB="39993" anchor="ctr">
                    <a:lnL w="12700" cmpd="sng">
                      <a:noFill/>
                    </a:lnL>
                    <a:lnR w="12700" cmpd="sng">
                      <a:noFill/>
                    </a:lnR>
                    <a:lnT w="28575" cap="flat" cmpd="sng" algn="ctr">
                      <a:solidFill>
                        <a:schemeClr val="accent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800" dirty="0">
                          <a:latin typeface="+mn-lt"/>
                          <a:ea typeface="+mn-ea"/>
                          <a:cs typeface="+mn-ea"/>
                          <a:sym typeface="+mn-lt"/>
                        </a:rPr>
                        <a:t>请输入您的内容</a:t>
                      </a:r>
                    </a:p>
                  </a:txBody>
                  <a:tcPr marL="79984" marR="79984" marT="39993" marB="39993" anchor="ctr">
                    <a:lnL w="12700" cmpd="sng">
                      <a:noFill/>
                    </a:lnL>
                    <a:lnR w="12700" cmpd="sng">
                      <a:noFill/>
                    </a:lnR>
                    <a:lnT w="28575" cap="flat" cmpd="sng" algn="ctr">
                      <a:solidFill>
                        <a:schemeClr val="accent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58600278"/>
                  </a:ext>
                </a:extLst>
              </a:tr>
              <a:tr h="567508">
                <a:tc>
                  <a:txBody>
                    <a:bodyPr/>
                    <a:lstStyle/>
                    <a:p>
                      <a:pPr algn="ctr"/>
                      <a:r>
                        <a:rPr lang="zh-CN" altLang="en-US" sz="1800" b="1" dirty="0">
                          <a:solidFill>
                            <a:schemeClr val="accent1"/>
                          </a:solidFill>
                          <a:latin typeface="+mn-lt"/>
                          <a:ea typeface="+mn-ea"/>
                          <a:cs typeface="+mn-ea"/>
                          <a:sym typeface="+mn-lt"/>
                        </a:rPr>
                        <a:t>第二部分</a:t>
                      </a:r>
                    </a:p>
                  </a:txBody>
                  <a:tcPr marL="79984" marR="79984" marT="39993" marB="39993"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800" dirty="0">
                          <a:latin typeface="+mn-lt"/>
                          <a:ea typeface="+mn-ea"/>
                          <a:cs typeface="+mn-ea"/>
                          <a:sym typeface="+mn-lt"/>
                        </a:rPr>
                        <a:t>请输入您的内容</a:t>
                      </a:r>
                    </a:p>
                  </a:txBody>
                  <a:tcPr marL="79984" marR="79984" marT="39993" marB="39993"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800" dirty="0">
                          <a:latin typeface="+mn-lt"/>
                          <a:ea typeface="+mn-ea"/>
                          <a:cs typeface="+mn-ea"/>
                          <a:sym typeface="+mn-lt"/>
                        </a:rPr>
                        <a:t>请输入您的内容</a:t>
                      </a:r>
                    </a:p>
                  </a:txBody>
                  <a:tcPr marL="79984" marR="79984" marT="39993" marB="39993"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800" dirty="0">
                          <a:solidFill>
                            <a:schemeClr val="bg1"/>
                          </a:solidFill>
                          <a:latin typeface="+mn-lt"/>
                          <a:ea typeface="+mn-ea"/>
                          <a:cs typeface="+mn-ea"/>
                          <a:sym typeface="+mn-lt"/>
                        </a:rPr>
                        <a:t>请输入您的内容</a:t>
                      </a:r>
                    </a:p>
                  </a:txBody>
                  <a:tcPr marL="79984" marR="79984" marT="39993" marB="39993" anchor="ctr">
                    <a:lnL w="12700" cmpd="sng">
                      <a:noFill/>
                    </a:lnL>
                    <a:lnR w="12700" cmpd="sng">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800" dirty="0">
                          <a:latin typeface="+mn-lt"/>
                          <a:ea typeface="+mn-ea"/>
                          <a:cs typeface="+mn-ea"/>
                          <a:sym typeface="+mn-lt"/>
                        </a:rPr>
                        <a:t>请输入您的内容</a:t>
                      </a:r>
                    </a:p>
                  </a:txBody>
                  <a:tcPr marL="79984" marR="79984" marT="39993" marB="39993"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46394264"/>
                  </a:ext>
                </a:extLst>
              </a:tr>
              <a:tr h="567508">
                <a:tc>
                  <a:txBody>
                    <a:bodyPr/>
                    <a:lstStyle/>
                    <a:p>
                      <a:pPr algn="ctr"/>
                      <a:r>
                        <a:rPr lang="zh-CN" altLang="en-US" sz="1800" b="1" dirty="0">
                          <a:solidFill>
                            <a:schemeClr val="accent1"/>
                          </a:solidFill>
                          <a:latin typeface="+mn-lt"/>
                          <a:ea typeface="+mn-ea"/>
                          <a:cs typeface="+mn-ea"/>
                          <a:sym typeface="+mn-lt"/>
                        </a:rPr>
                        <a:t>第三部分</a:t>
                      </a:r>
                    </a:p>
                  </a:txBody>
                  <a:tcPr marL="79984" marR="79984" marT="39993" marB="39993"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800" dirty="0">
                          <a:latin typeface="+mn-lt"/>
                          <a:ea typeface="+mn-ea"/>
                          <a:cs typeface="+mn-ea"/>
                          <a:sym typeface="+mn-lt"/>
                        </a:rPr>
                        <a:t>请输入您的内容</a:t>
                      </a:r>
                    </a:p>
                  </a:txBody>
                  <a:tcPr marL="79984" marR="79984" marT="39993" marB="39993"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800" dirty="0">
                          <a:latin typeface="+mn-lt"/>
                          <a:ea typeface="+mn-ea"/>
                          <a:cs typeface="+mn-ea"/>
                          <a:sym typeface="+mn-lt"/>
                        </a:rPr>
                        <a:t>请输入您的内容</a:t>
                      </a:r>
                    </a:p>
                  </a:txBody>
                  <a:tcPr marL="79984" marR="79984" marT="39993" marB="39993"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800" dirty="0">
                          <a:solidFill>
                            <a:schemeClr val="bg1"/>
                          </a:solidFill>
                          <a:latin typeface="+mn-lt"/>
                          <a:ea typeface="+mn-ea"/>
                          <a:cs typeface="+mn-ea"/>
                          <a:sym typeface="+mn-lt"/>
                        </a:rPr>
                        <a:t>请输入您的内容</a:t>
                      </a:r>
                    </a:p>
                  </a:txBody>
                  <a:tcPr marL="79984" marR="79984" marT="39993" marB="39993" anchor="ctr">
                    <a:lnL w="12700" cmpd="sng">
                      <a:noFill/>
                    </a:lnL>
                    <a:lnR w="12700" cmpd="sng">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800" dirty="0">
                          <a:latin typeface="+mn-lt"/>
                          <a:ea typeface="+mn-ea"/>
                          <a:cs typeface="+mn-ea"/>
                          <a:sym typeface="+mn-lt"/>
                        </a:rPr>
                        <a:t>请输入您的内容</a:t>
                      </a:r>
                    </a:p>
                  </a:txBody>
                  <a:tcPr marL="79984" marR="79984" marT="39993" marB="39993"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71750610"/>
                  </a:ext>
                </a:extLst>
              </a:tr>
              <a:tr h="567508">
                <a:tc>
                  <a:txBody>
                    <a:bodyPr/>
                    <a:lstStyle/>
                    <a:p>
                      <a:pPr algn="ctr"/>
                      <a:r>
                        <a:rPr lang="zh-CN" altLang="en-US" sz="1800" b="1" dirty="0">
                          <a:solidFill>
                            <a:schemeClr val="accent1"/>
                          </a:solidFill>
                          <a:latin typeface="+mn-lt"/>
                          <a:ea typeface="+mn-ea"/>
                          <a:cs typeface="+mn-ea"/>
                          <a:sym typeface="+mn-lt"/>
                        </a:rPr>
                        <a:t>第四部分</a:t>
                      </a:r>
                    </a:p>
                  </a:txBody>
                  <a:tcPr marL="79984" marR="79984" marT="39993" marB="39993" anchor="ctr">
                    <a:lnL w="12700" cmpd="sng">
                      <a:noFill/>
                    </a:lnL>
                    <a:lnR w="12700" cmpd="sng">
                      <a:noFill/>
                    </a:lnR>
                    <a:lnT w="6350" cap="flat" cmpd="sng" algn="ctr">
                      <a:no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800" dirty="0">
                          <a:latin typeface="+mn-lt"/>
                          <a:ea typeface="+mn-ea"/>
                          <a:cs typeface="+mn-ea"/>
                          <a:sym typeface="+mn-lt"/>
                        </a:rPr>
                        <a:t>请输入您的内容</a:t>
                      </a:r>
                    </a:p>
                  </a:txBody>
                  <a:tcPr marL="79984" marR="79984" marT="39993" marB="39993" anchor="ctr">
                    <a:lnL w="12700" cmpd="sng">
                      <a:noFill/>
                    </a:lnL>
                    <a:lnR w="12700" cmpd="sng">
                      <a:noFill/>
                    </a:lnR>
                    <a:lnT w="6350" cap="flat" cmpd="sng" algn="ctr">
                      <a:no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zh-CN" altLang="en-US" sz="1800" dirty="0">
                          <a:latin typeface="+mn-lt"/>
                          <a:ea typeface="+mn-ea"/>
                          <a:cs typeface="+mn-ea"/>
                          <a:sym typeface="+mn-lt"/>
                        </a:rPr>
                        <a:t>请输入您的内容</a:t>
                      </a:r>
                    </a:p>
                  </a:txBody>
                  <a:tcPr marL="79984" marR="79984" marT="39993" marB="39993" anchor="ctr">
                    <a:lnL w="12700" cmpd="sng">
                      <a:noFill/>
                    </a:lnL>
                    <a:lnR w="12700" cmpd="sng">
                      <a:noFill/>
                    </a:lnR>
                    <a:lnT w="6350" cap="flat" cmpd="sng" algn="ctr">
                      <a:no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800" dirty="0">
                          <a:solidFill>
                            <a:schemeClr val="bg1"/>
                          </a:solidFill>
                          <a:latin typeface="+mn-lt"/>
                          <a:ea typeface="+mn-ea"/>
                          <a:cs typeface="+mn-ea"/>
                          <a:sym typeface="+mn-lt"/>
                        </a:rPr>
                        <a:t>请输入您的内容</a:t>
                      </a:r>
                    </a:p>
                  </a:txBody>
                  <a:tcPr marL="79984" marR="79984" marT="39993" marB="39993" anchor="ctr">
                    <a:lnL w="12700" cmpd="sng">
                      <a:noFill/>
                    </a:lnL>
                    <a:lnR w="12700" cmpd="sng">
                      <a:noFill/>
                    </a:lnR>
                    <a:lnT w="19050" cap="flat" cmpd="sng" algn="ctr">
                      <a:no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800" dirty="0">
                          <a:latin typeface="+mn-lt"/>
                          <a:ea typeface="+mn-ea"/>
                          <a:cs typeface="+mn-ea"/>
                          <a:sym typeface="+mn-lt"/>
                        </a:rPr>
                        <a:t>请输入您的内容</a:t>
                      </a:r>
                    </a:p>
                  </a:txBody>
                  <a:tcPr marL="79984" marR="79984" marT="39993" marB="39993" anchor="ctr">
                    <a:lnL w="12700" cmpd="sng">
                      <a:noFill/>
                    </a:lnL>
                    <a:lnR w="12700" cmpd="sng">
                      <a:noFill/>
                    </a:lnR>
                    <a:lnT w="6350" cap="flat" cmpd="sng" algn="ctr">
                      <a:no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07097052"/>
                  </a:ext>
                </a:extLst>
              </a:tr>
            </a:tbl>
          </a:graphicData>
        </a:graphic>
      </p:graphicFrame>
      <p:sp>
        <p:nvSpPr>
          <p:cNvPr id="8" name="文本框 7">
            <a:extLst>
              <a:ext uri="{FF2B5EF4-FFF2-40B4-BE49-F238E27FC236}">
                <a16:creationId xmlns:a16="http://schemas.microsoft.com/office/drawing/2014/main" id="{BABA1B49-4664-4076-8A10-103A27758AD0}"/>
              </a:ext>
            </a:extLst>
          </p:cNvPr>
          <p:cNvSpPr txBox="1"/>
          <p:nvPr/>
        </p:nvSpPr>
        <p:spPr>
          <a:xfrm>
            <a:off x="4529607" y="1167932"/>
            <a:ext cx="3132785" cy="461665"/>
          </a:xfrm>
          <a:prstGeom prst="rect">
            <a:avLst/>
          </a:prstGeom>
          <a:noFill/>
        </p:spPr>
        <p:txBody>
          <a:bodyPr wrap="square" rtlCol="0">
            <a:spAutoFit/>
          </a:bodyPr>
          <a:lstStyle/>
          <a:p>
            <a:pPr algn="ctr"/>
            <a:r>
              <a:rPr lang="zh-CN" altLang="en-US" sz="2400" b="1" dirty="0">
                <a:solidFill>
                  <a:schemeClr val="tx1">
                    <a:lumMod val="75000"/>
                    <a:lumOff val="25000"/>
                  </a:schemeClr>
                </a:solidFill>
                <a:cs typeface="+mn-ea"/>
                <a:sym typeface="+mn-lt"/>
              </a:rPr>
              <a:t>请输入您的图表标题</a:t>
            </a:r>
          </a:p>
        </p:txBody>
      </p:sp>
      <p:sp>
        <p:nvSpPr>
          <p:cNvPr id="9" name="矩形 8">
            <a:extLst>
              <a:ext uri="{FF2B5EF4-FFF2-40B4-BE49-F238E27FC236}">
                <a16:creationId xmlns:a16="http://schemas.microsoft.com/office/drawing/2014/main" id="{3D4D9AD0-DE89-4D95-90AC-412B1635C340}"/>
              </a:ext>
            </a:extLst>
          </p:cNvPr>
          <p:cNvSpPr/>
          <p:nvPr/>
        </p:nvSpPr>
        <p:spPr>
          <a:xfrm>
            <a:off x="939800" y="1765920"/>
            <a:ext cx="10312400" cy="417358"/>
          </a:xfrm>
          <a:prstGeom prst="rect">
            <a:avLst/>
          </a:prstGeom>
        </p:spPr>
        <p:txBody>
          <a:bodyPr wrap="square" lIns="0">
            <a:spAutoFit/>
          </a:bodyPr>
          <a:lstStyle/>
          <a:p>
            <a:pPr algn="ctr">
              <a:lnSpc>
                <a:spcPct val="130000"/>
              </a:lnSpc>
            </a:pPr>
            <a:r>
              <a:rPr lang="zh-CN" altLang="en-US" dirty="0">
                <a:solidFill>
                  <a:schemeClr val="tx1">
                    <a:lumMod val="75000"/>
                    <a:lumOff val="25000"/>
                  </a:schemeClr>
                </a:solidFill>
                <a:cs typeface="+mn-ea"/>
                <a:sym typeface="+mn-lt"/>
              </a:rPr>
              <a:t>输入您的文本内容输入您的文本内容输入您的文本内容输入您的文本内容输入您的文本内容</a:t>
            </a:r>
          </a:p>
        </p:txBody>
      </p:sp>
      <p:pic>
        <p:nvPicPr>
          <p:cNvPr id="12" name="图片 11">
            <a:hlinkClick r:id="rId2"/>
            <a:extLst>
              <a:ext uri="{FF2B5EF4-FFF2-40B4-BE49-F238E27FC236}">
                <a16:creationId xmlns:a16="http://schemas.microsoft.com/office/drawing/2014/main" id="{6CA8A966-4304-4EE3-882C-EC4EAF5F5116}"/>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999319" y="6583803"/>
            <a:ext cx="1497356" cy="197651"/>
          </a:xfrm>
          <a:prstGeom prst="rect">
            <a:avLst/>
          </a:prstGeom>
        </p:spPr>
      </p:pic>
    </p:spTree>
    <p:extLst>
      <p:ext uri="{BB962C8B-B14F-4D97-AF65-F5344CB8AC3E}">
        <p14:creationId xmlns:p14="http://schemas.microsoft.com/office/powerpoint/2010/main" val="3960643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16E5DB17-B36A-4AB8-AC16-1A151B386C4B}"/>
              </a:ext>
            </a:extLst>
          </p:cNvPr>
          <p:cNvSpPr>
            <a:spLocks noGrp="1"/>
          </p:cNvSpPr>
          <p:nvPr>
            <p:ph type="body" sz="quarter" idx="10"/>
          </p:nvPr>
        </p:nvSpPr>
        <p:spPr/>
        <p:txBody>
          <a:bodyPr/>
          <a:lstStyle/>
          <a:p>
            <a:r>
              <a:rPr lang="zh-CN" altLang="en-US" dirty="0">
                <a:cs typeface="+mn-ea"/>
                <a:sym typeface="+mn-lt"/>
              </a:rPr>
              <a:t>柱状图</a:t>
            </a:r>
          </a:p>
        </p:txBody>
      </p:sp>
      <p:sp>
        <p:nvSpPr>
          <p:cNvPr id="4" name="矩形: 圆角 3">
            <a:extLst>
              <a:ext uri="{FF2B5EF4-FFF2-40B4-BE49-F238E27FC236}">
                <a16:creationId xmlns:a16="http://schemas.microsoft.com/office/drawing/2014/main" id="{108A6882-E99D-4275-B58E-1B1675EB8834}"/>
              </a:ext>
            </a:extLst>
          </p:cNvPr>
          <p:cNvSpPr/>
          <p:nvPr/>
        </p:nvSpPr>
        <p:spPr>
          <a:xfrm>
            <a:off x="4782977" y="1268362"/>
            <a:ext cx="6713698" cy="1401842"/>
          </a:xfrm>
          <a:prstGeom prst="roundRect">
            <a:avLst>
              <a:gd name="adj" fmla="val 8969"/>
            </a:avLst>
          </a:prstGeom>
          <a:solidFill>
            <a:schemeClr val="bg1"/>
          </a:solidFill>
          <a:ln>
            <a:noFill/>
          </a:ln>
          <a:effectLst>
            <a:outerShdw blurRad="190500" sx="97000" sy="97000" algn="ctr" rotWithShape="0">
              <a:schemeClr val="accent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 name="矩形: 圆角 4">
            <a:extLst>
              <a:ext uri="{FF2B5EF4-FFF2-40B4-BE49-F238E27FC236}">
                <a16:creationId xmlns:a16="http://schemas.microsoft.com/office/drawing/2014/main" id="{4C766090-9F38-4705-A795-E67E6440A96F}"/>
              </a:ext>
            </a:extLst>
          </p:cNvPr>
          <p:cNvSpPr/>
          <p:nvPr/>
        </p:nvSpPr>
        <p:spPr>
          <a:xfrm>
            <a:off x="695324" y="1268362"/>
            <a:ext cx="3300023" cy="4680000"/>
          </a:xfrm>
          <a:prstGeom prst="roundRect">
            <a:avLst>
              <a:gd name="adj" fmla="val 5888"/>
            </a:avLst>
          </a:prstGeom>
          <a:gradFill>
            <a:gsLst>
              <a:gs pos="0">
                <a:schemeClr val="accent1"/>
              </a:gs>
              <a:gs pos="100000">
                <a:schemeClr val="accent4"/>
              </a:gs>
            </a:gsLst>
            <a:lin ang="5400000" scaled="1"/>
          </a:gradFill>
          <a:ln>
            <a:noFill/>
          </a:ln>
          <a:effectLst>
            <a:outerShdw blurRad="127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400">
              <a:cs typeface="+mn-ea"/>
              <a:sym typeface="+mn-lt"/>
            </a:endParaRPr>
          </a:p>
        </p:txBody>
      </p:sp>
      <p:sp>
        <p:nvSpPr>
          <p:cNvPr id="10" name="文本框 9">
            <a:extLst>
              <a:ext uri="{FF2B5EF4-FFF2-40B4-BE49-F238E27FC236}">
                <a16:creationId xmlns:a16="http://schemas.microsoft.com/office/drawing/2014/main" id="{A7AE6F1E-56A2-46A8-814D-AD82C1E7EFB6}"/>
              </a:ext>
            </a:extLst>
          </p:cNvPr>
          <p:cNvSpPr txBox="1"/>
          <p:nvPr/>
        </p:nvSpPr>
        <p:spPr>
          <a:xfrm>
            <a:off x="989498" y="1667086"/>
            <a:ext cx="2794761" cy="461665"/>
          </a:xfrm>
          <a:prstGeom prst="rect">
            <a:avLst/>
          </a:prstGeom>
          <a:noFill/>
        </p:spPr>
        <p:txBody>
          <a:bodyPr wrap="square" rtlCol="0">
            <a:spAutoFit/>
          </a:bodyPr>
          <a:lstStyle/>
          <a:p>
            <a:pPr algn="just"/>
            <a:r>
              <a:rPr lang="zh-CN" altLang="en-US" sz="2400" dirty="0">
                <a:solidFill>
                  <a:schemeClr val="bg1"/>
                </a:solidFill>
                <a:cs typeface="+mn-ea"/>
                <a:sym typeface="+mn-lt"/>
              </a:rPr>
              <a:t>请添加表格的标题</a:t>
            </a:r>
          </a:p>
        </p:txBody>
      </p:sp>
      <p:grpSp>
        <p:nvGrpSpPr>
          <p:cNvPr id="19" name="组合 18">
            <a:extLst>
              <a:ext uri="{FF2B5EF4-FFF2-40B4-BE49-F238E27FC236}">
                <a16:creationId xmlns:a16="http://schemas.microsoft.com/office/drawing/2014/main" id="{631DBB2F-E3C8-43C6-B890-B51B88BFBFCB}"/>
              </a:ext>
            </a:extLst>
          </p:cNvPr>
          <p:cNvGrpSpPr/>
          <p:nvPr/>
        </p:nvGrpSpPr>
        <p:grpSpPr>
          <a:xfrm>
            <a:off x="5765926" y="1378615"/>
            <a:ext cx="4706824" cy="1165663"/>
            <a:chOff x="6784258" y="2419521"/>
            <a:chExt cx="4706824" cy="1165663"/>
          </a:xfrm>
        </p:grpSpPr>
        <p:sp>
          <p:nvSpPr>
            <p:cNvPr id="20" name="文本框 19">
              <a:extLst>
                <a:ext uri="{FF2B5EF4-FFF2-40B4-BE49-F238E27FC236}">
                  <a16:creationId xmlns:a16="http://schemas.microsoft.com/office/drawing/2014/main" id="{056F520A-F365-4D6E-9E3C-2D7AC3985C51}"/>
                </a:ext>
              </a:extLst>
            </p:cNvPr>
            <p:cNvSpPr txBox="1"/>
            <p:nvPr/>
          </p:nvSpPr>
          <p:spPr>
            <a:xfrm>
              <a:off x="6784258" y="2517830"/>
              <a:ext cx="954107" cy="923330"/>
            </a:xfrm>
            <a:prstGeom prst="rect">
              <a:avLst/>
            </a:prstGeom>
            <a:noFill/>
          </p:spPr>
          <p:txBody>
            <a:bodyPr wrap="none" rtlCol="0">
              <a:spAutoFit/>
            </a:bodyPr>
            <a:lstStyle/>
            <a:p>
              <a:r>
                <a:rPr lang="en-US" altLang="zh-CN" sz="5400" b="1" dirty="0">
                  <a:solidFill>
                    <a:schemeClr val="accent1"/>
                  </a:solidFill>
                  <a:cs typeface="+mn-ea"/>
                  <a:sym typeface="+mn-lt"/>
                </a:rPr>
                <a:t>01</a:t>
              </a:r>
              <a:endParaRPr lang="zh-CN" altLang="en-US" sz="5400" b="1" dirty="0">
                <a:solidFill>
                  <a:schemeClr val="accent1"/>
                </a:solidFill>
                <a:cs typeface="+mn-ea"/>
                <a:sym typeface="+mn-lt"/>
              </a:endParaRPr>
            </a:p>
          </p:txBody>
        </p:sp>
        <p:sp>
          <p:nvSpPr>
            <p:cNvPr id="21" name="文本框 20">
              <a:extLst>
                <a:ext uri="{FF2B5EF4-FFF2-40B4-BE49-F238E27FC236}">
                  <a16:creationId xmlns:a16="http://schemas.microsoft.com/office/drawing/2014/main" id="{E4252D88-33CA-4118-ACE5-5328F7EDD8EA}"/>
                </a:ext>
              </a:extLst>
            </p:cNvPr>
            <p:cNvSpPr txBox="1"/>
            <p:nvPr/>
          </p:nvSpPr>
          <p:spPr>
            <a:xfrm>
              <a:off x="7819602" y="2419521"/>
              <a:ext cx="3511618" cy="461665"/>
            </a:xfrm>
            <a:prstGeom prst="rect">
              <a:avLst/>
            </a:prstGeom>
            <a:noFill/>
          </p:spPr>
          <p:txBody>
            <a:bodyPr wrap="square" rtlCol="0">
              <a:spAutoFit/>
            </a:bodyPr>
            <a:lstStyle/>
            <a:p>
              <a:r>
                <a:rPr lang="zh-CN" altLang="en-US" sz="2400" b="1" spc="300" dirty="0">
                  <a:solidFill>
                    <a:schemeClr val="accent1"/>
                  </a:solidFill>
                  <a:cs typeface="+mn-ea"/>
                  <a:sym typeface="+mn-lt"/>
                </a:rPr>
                <a:t>分析图表</a:t>
              </a:r>
            </a:p>
          </p:txBody>
        </p:sp>
        <p:sp>
          <p:nvSpPr>
            <p:cNvPr id="22" name="文本框 21">
              <a:extLst>
                <a:ext uri="{FF2B5EF4-FFF2-40B4-BE49-F238E27FC236}">
                  <a16:creationId xmlns:a16="http://schemas.microsoft.com/office/drawing/2014/main" id="{514AE40C-AB34-4512-BDCA-DFD3101BB84E}"/>
                </a:ext>
              </a:extLst>
            </p:cNvPr>
            <p:cNvSpPr txBox="1"/>
            <p:nvPr/>
          </p:nvSpPr>
          <p:spPr>
            <a:xfrm>
              <a:off x="7819602" y="2808176"/>
              <a:ext cx="3671480" cy="777008"/>
            </a:xfrm>
            <a:prstGeom prst="rect">
              <a:avLst/>
            </a:prstGeom>
            <a:noFill/>
          </p:spPr>
          <p:txBody>
            <a:bodyPr wrap="square" rtlCol="0">
              <a:spAutoFit/>
            </a:bodyPr>
            <a:lstStyle/>
            <a:p>
              <a:pPr algn="dist">
                <a:lnSpc>
                  <a:spcPct val="130000"/>
                </a:lnSpc>
              </a:pPr>
              <a:r>
                <a:rPr lang="zh-CN" altLang="en-US" dirty="0">
                  <a:solidFill>
                    <a:schemeClr val="tx1">
                      <a:lumMod val="65000"/>
                      <a:lumOff val="35000"/>
                    </a:schemeClr>
                  </a:solidFill>
                  <a:cs typeface="+mn-ea"/>
                  <a:sym typeface="+mn-lt"/>
                </a:rPr>
                <a:t>请添加你的标题，请添加你的内容。请添加你的标题，请添加你的内容</a:t>
              </a:r>
            </a:p>
          </p:txBody>
        </p:sp>
      </p:grpSp>
      <p:sp>
        <p:nvSpPr>
          <p:cNvPr id="34" name="椭圆 33">
            <a:extLst>
              <a:ext uri="{FF2B5EF4-FFF2-40B4-BE49-F238E27FC236}">
                <a16:creationId xmlns:a16="http://schemas.microsoft.com/office/drawing/2014/main" id="{1A4DCAB3-6901-48CD-BA3D-67FCC973FA2D}"/>
              </a:ext>
            </a:extLst>
          </p:cNvPr>
          <p:cNvSpPr/>
          <p:nvPr/>
        </p:nvSpPr>
        <p:spPr>
          <a:xfrm>
            <a:off x="3729676" y="3304900"/>
            <a:ext cx="508256" cy="508256"/>
          </a:xfrm>
          <a:prstGeom prst="ellipse">
            <a:avLst/>
          </a:prstGeom>
          <a:solidFill>
            <a:schemeClr val="bg1"/>
          </a:solidFill>
          <a:ln>
            <a:noFill/>
          </a:ln>
          <a:effectLst>
            <a:outerShdw blurRad="127000" dist="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35" name="组合 34">
            <a:extLst>
              <a:ext uri="{FF2B5EF4-FFF2-40B4-BE49-F238E27FC236}">
                <a16:creationId xmlns:a16="http://schemas.microsoft.com/office/drawing/2014/main" id="{53045770-CABD-49B5-B73E-3779CD578C5A}"/>
              </a:ext>
            </a:extLst>
          </p:cNvPr>
          <p:cNvGrpSpPr/>
          <p:nvPr/>
        </p:nvGrpSpPr>
        <p:grpSpPr>
          <a:xfrm>
            <a:off x="3940765" y="3462522"/>
            <a:ext cx="109163" cy="193011"/>
            <a:chOff x="3269117" y="540421"/>
            <a:chExt cx="652071" cy="1343442"/>
          </a:xfrm>
        </p:grpSpPr>
        <p:cxnSp>
          <p:nvCxnSpPr>
            <p:cNvPr id="36" name="直接连接符 35">
              <a:extLst>
                <a:ext uri="{FF2B5EF4-FFF2-40B4-BE49-F238E27FC236}">
                  <a16:creationId xmlns:a16="http://schemas.microsoft.com/office/drawing/2014/main" id="{94C526B6-67D3-416A-B271-C6D518C92AB1}"/>
                </a:ext>
              </a:extLst>
            </p:cNvPr>
            <p:cNvCxnSpPr/>
            <p:nvPr/>
          </p:nvCxnSpPr>
          <p:spPr>
            <a:xfrm>
              <a:off x="3269117" y="540421"/>
              <a:ext cx="652071" cy="721473"/>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7" name="直接连接符 36">
              <a:extLst>
                <a:ext uri="{FF2B5EF4-FFF2-40B4-BE49-F238E27FC236}">
                  <a16:creationId xmlns:a16="http://schemas.microsoft.com/office/drawing/2014/main" id="{15F924A4-B949-4A34-9D01-D3817309C7EC}"/>
                </a:ext>
              </a:extLst>
            </p:cNvPr>
            <p:cNvCxnSpPr>
              <a:cxnSpLocks/>
            </p:cNvCxnSpPr>
            <p:nvPr/>
          </p:nvCxnSpPr>
          <p:spPr>
            <a:xfrm flipV="1">
              <a:off x="3269117" y="1195378"/>
              <a:ext cx="652071" cy="688485"/>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aphicFrame>
        <p:nvGraphicFramePr>
          <p:cNvPr id="40" name="图表 39">
            <a:extLst>
              <a:ext uri="{FF2B5EF4-FFF2-40B4-BE49-F238E27FC236}">
                <a16:creationId xmlns:a16="http://schemas.microsoft.com/office/drawing/2014/main" id="{07515420-49EE-4F76-A05A-78023AE4C349}"/>
              </a:ext>
            </a:extLst>
          </p:cNvPr>
          <p:cNvGraphicFramePr/>
          <p:nvPr>
            <p:extLst>
              <p:ext uri="{D42A27DB-BD31-4B8C-83A1-F6EECF244321}">
                <p14:modId xmlns:p14="http://schemas.microsoft.com/office/powerpoint/2010/main" val="1947030543"/>
              </p:ext>
            </p:extLst>
          </p:nvPr>
        </p:nvGraphicFramePr>
        <p:xfrm>
          <a:off x="1099611" y="2320066"/>
          <a:ext cx="2365501" cy="3435092"/>
        </p:xfrm>
        <a:graphic>
          <a:graphicData uri="http://schemas.openxmlformats.org/drawingml/2006/chart">
            <c:chart xmlns:c="http://schemas.openxmlformats.org/drawingml/2006/chart" xmlns:r="http://schemas.openxmlformats.org/officeDocument/2006/relationships" r:id="rId2"/>
          </a:graphicData>
        </a:graphic>
      </p:graphicFrame>
      <p:grpSp>
        <p:nvGrpSpPr>
          <p:cNvPr id="41" name="组合 40">
            <a:extLst>
              <a:ext uri="{FF2B5EF4-FFF2-40B4-BE49-F238E27FC236}">
                <a16:creationId xmlns:a16="http://schemas.microsoft.com/office/drawing/2014/main" id="{3B6655B1-4D4C-4F58-AA34-3CA81C141127}"/>
              </a:ext>
            </a:extLst>
          </p:cNvPr>
          <p:cNvGrpSpPr/>
          <p:nvPr/>
        </p:nvGrpSpPr>
        <p:grpSpPr>
          <a:xfrm>
            <a:off x="5765926" y="3035997"/>
            <a:ext cx="4706824" cy="1165663"/>
            <a:chOff x="6784258" y="2419521"/>
            <a:chExt cx="4706824" cy="1165663"/>
          </a:xfrm>
        </p:grpSpPr>
        <p:sp>
          <p:nvSpPr>
            <p:cNvPr id="42" name="文本框 41">
              <a:extLst>
                <a:ext uri="{FF2B5EF4-FFF2-40B4-BE49-F238E27FC236}">
                  <a16:creationId xmlns:a16="http://schemas.microsoft.com/office/drawing/2014/main" id="{46176367-FFC6-4316-835B-120208153D88}"/>
                </a:ext>
              </a:extLst>
            </p:cNvPr>
            <p:cNvSpPr txBox="1"/>
            <p:nvPr/>
          </p:nvSpPr>
          <p:spPr>
            <a:xfrm>
              <a:off x="6784258" y="2517830"/>
              <a:ext cx="954107" cy="923330"/>
            </a:xfrm>
            <a:prstGeom prst="rect">
              <a:avLst/>
            </a:prstGeom>
            <a:noFill/>
          </p:spPr>
          <p:txBody>
            <a:bodyPr wrap="none" rtlCol="0">
              <a:spAutoFit/>
            </a:bodyPr>
            <a:lstStyle/>
            <a:p>
              <a:r>
                <a:rPr lang="en-US" altLang="zh-CN" sz="5400" b="1" dirty="0">
                  <a:solidFill>
                    <a:schemeClr val="accent1"/>
                  </a:solidFill>
                  <a:cs typeface="+mn-ea"/>
                  <a:sym typeface="+mn-lt"/>
                </a:rPr>
                <a:t>02</a:t>
              </a:r>
              <a:endParaRPr lang="zh-CN" altLang="en-US" sz="5400" b="1" dirty="0">
                <a:solidFill>
                  <a:schemeClr val="accent1"/>
                </a:solidFill>
                <a:cs typeface="+mn-ea"/>
                <a:sym typeface="+mn-lt"/>
              </a:endParaRPr>
            </a:p>
          </p:txBody>
        </p:sp>
        <p:sp>
          <p:nvSpPr>
            <p:cNvPr id="43" name="文本框 42">
              <a:extLst>
                <a:ext uri="{FF2B5EF4-FFF2-40B4-BE49-F238E27FC236}">
                  <a16:creationId xmlns:a16="http://schemas.microsoft.com/office/drawing/2014/main" id="{551346D7-2C5A-4AD5-B665-6F5A4E64719C}"/>
                </a:ext>
              </a:extLst>
            </p:cNvPr>
            <p:cNvSpPr txBox="1"/>
            <p:nvPr/>
          </p:nvSpPr>
          <p:spPr>
            <a:xfrm>
              <a:off x="7819602" y="2419521"/>
              <a:ext cx="3511618" cy="461665"/>
            </a:xfrm>
            <a:prstGeom prst="rect">
              <a:avLst/>
            </a:prstGeom>
            <a:noFill/>
          </p:spPr>
          <p:txBody>
            <a:bodyPr wrap="square" rtlCol="0">
              <a:spAutoFit/>
            </a:bodyPr>
            <a:lstStyle/>
            <a:p>
              <a:r>
                <a:rPr lang="zh-CN" altLang="en-US" sz="2400" b="1" spc="300" dirty="0">
                  <a:solidFill>
                    <a:schemeClr val="accent1"/>
                  </a:solidFill>
                  <a:cs typeface="+mn-ea"/>
                  <a:sym typeface="+mn-lt"/>
                </a:rPr>
                <a:t>小标题</a:t>
              </a:r>
            </a:p>
          </p:txBody>
        </p:sp>
        <p:sp>
          <p:nvSpPr>
            <p:cNvPr id="44" name="文本框 43">
              <a:extLst>
                <a:ext uri="{FF2B5EF4-FFF2-40B4-BE49-F238E27FC236}">
                  <a16:creationId xmlns:a16="http://schemas.microsoft.com/office/drawing/2014/main" id="{75DD5218-AE93-4F53-86AD-5357C0D79750}"/>
                </a:ext>
              </a:extLst>
            </p:cNvPr>
            <p:cNvSpPr txBox="1"/>
            <p:nvPr/>
          </p:nvSpPr>
          <p:spPr>
            <a:xfrm>
              <a:off x="7819602" y="2808176"/>
              <a:ext cx="3671480" cy="777008"/>
            </a:xfrm>
            <a:prstGeom prst="rect">
              <a:avLst/>
            </a:prstGeom>
            <a:noFill/>
          </p:spPr>
          <p:txBody>
            <a:bodyPr wrap="square" rtlCol="0">
              <a:spAutoFit/>
            </a:bodyPr>
            <a:lstStyle/>
            <a:p>
              <a:pPr algn="dist">
                <a:lnSpc>
                  <a:spcPct val="130000"/>
                </a:lnSpc>
              </a:pPr>
              <a:r>
                <a:rPr lang="zh-CN" altLang="en-US" dirty="0">
                  <a:solidFill>
                    <a:schemeClr val="tx1">
                      <a:lumMod val="65000"/>
                      <a:lumOff val="35000"/>
                    </a:schemeClr>
                  </a:solidFill>
                  <a:cs typeface="+mn-ea"/>
                  <a:sym typeface="+mn-lt"/>
                </a:rPr>
                <a:t>请添加你的标题，请添加你的内容。请添加你的标题，请添加你的内容</a:t>
              </a:r>
            </a:p>
          </p:txBody>
        </p:sp>
      </p:grpSp>
      <p:grpSp>
        <p:nvGrpSpPr>
          <p:cNvPr id="45" name="组合 44">
            <a:extLst>
              <a:ext uri="{FF2B5EF4-FFF2-40B4-BE49-F238E27FC236}">
                <a16:creationId xmlns:a16="http://schemas.microsoft.com/office/drawing/2014/main" id="{CCFB9BAE-21B2-46F7-8701-46F3CBC213E0}"/>
              </a:ext>
            </a:extLst>
          </p:cNvPr>
          <p:cNvGrpSpPr/>
          <p:nvPr/>
        </p:nvGrpSpPr>
        <p:grpSpPr>
          <a:xfrm>
            <a:off x="5765926" y="4579066"/>
            <a:ext cx="4706824" cy="1165663"/>
            <a:chOff x="6784258" y="2419521"/>
            <a:chExt cx="4706824" cy="1165663"/>
          </a:xfrm>
        </p:grpSpPr>
        <p:sp>
          <p:nvSpPr>
            <p:cNvPr id="46" name="文本框 45">
              <a:extLst>
                <a:ext uri="{FF2B5EF4-FFF2-40B4-BE49-F238E27FC236}">
                  <a16:creationId xmlns:a16="http://schemas.microsoft.com/office/drawing/2014/main" id="{AAC3E33A-6B3D-482B-9796-9EC7EB8B68DC}"/>
                </a:ext>
              </a:extLst>
            </p:cNvPr>
            <p:cNvSpPr txBox="1"/>
            <p:nvPr/>
          </p:nvSpPr>
          <p:spPr>
            <a:xfrm>
              <a:off x="6784258" y="2517830"/>
              <a:ext cx="954107" cy="923330"/>
            </a:xfrm>
            <a:prstGeom prst="rect">
              <a:avLst/>
            </a:prstGeom>
            <a:noFill/>
          </p:spPr>
          <p:txBody>
            <a:bodyPr wrap="none" rtlCol="0">
              <a:spAutoFit/>
            </a:bodyPr>
            <a:lstStyle/>
            <a:p>
              <a:r>
                <a:rPr lang="en-US" altLang="zh-CN" sz="5400" b="1" dirty="0">
                  <a:solidFill>
                    <a:schemeClr val="accent1"/>
                  </a:solidFill>
                  <a:cs typeface="+mn-ea"/>
                  <a:sym typeface="+mn-lt"/>
                </a:rPr>
                <a:t>03</a:t>
              </a:r>
              <a:endParaRPr lang="zh-CN" altLang="en-US" sz="5400" b="1" dirty="0">
                <a:solidFill>
                  <a:schemeClr val="accent1"/>
                </a:solidFill>
                <a:cs typeface="+mn-ea"/>
                <a:sym typeface="+mn-lt"/>
              </a:endParaRPr>
            </a:p>
          </p:txBody>
        </p:sp>
        <p:sp>
          <p:nvSpPr>
            <p:cNvPr id="47" name="文本框 46">
              <a:extLst>
                <a:ext uri="{FF2B5EF4-FFF2-40B4-BE49-F238E27FC236}">
                  <a16:creationId xmlns:a16="http://schemas.microsoft.com/office/drawing/2014/main" id="{CE6E5C41-ABC7-41E1-A45F-BB2E03851928}"/>
                </a:ext>
              </a:extLst>
            </p:cNvPr>
            <p:cNvSpPr txBox="1"/>
            <p:nvPr/>
          </p:nvSpPr>
          <p:spPr>
            <a:xfrm>
              <a:off x="7819602" y="2419521"/>
              <a:ext cx="3511618" cy="461665"/>
            </a:xfrm>
            <a:prstGeom prst="rect">
              <a:avLst/>
            </a:prstGeom>
            <a:noFill/>
          </p:spPr>
          <p:txBody>
            <a:bodyPr wrap="square" rtlCol="0">
              <a:spAutoFit/>
            </a:bodyPr>
            <a:lstStyle/>
            <a:p>
              <a:r>
                <a:rPr lang="zh-CN" altLang="en-US" sz="2400" b="1" spc="300" dirty="0">
                  <a:solidFill>
                    <a:schemeClr val="accent1"/>
                  </a:solidFill>
                  <a:cs typeface="+mn-ea"/>
                  <a:sym typeface="+mn-lt"/>
                </a:rPr>
                <a:t>小标题</a:t>
              </a:r>
            </a:p>
          </p:txBody>
        </p:sp>
        <p:sp>
          <p:nvSpPr>
            <p:cNvPr id="48" name="文本框 47">
              <a:extLst>
                <a:ext uri="{FF2B5EF4-FFF2-40B4-BE49-F238E27FC236}">
                  <a16:creationId xmlns:a16="http://schemas.microsoft.com/office/drawing/2014/main" id="{85F6A904-E509-468B-851A-0EDEAF5D76A6}"/>
                </a:ext>
              </a:extLst>
            </p:cNvPr>
            <p:cNvSpPr txBox="1"/>
            <p:nvPr/>
          </p:nvSpPr>
          <p:spPr>
            <a:xfrm>
              <a:off x="7819602" y="2808176"/>
              <a:ext cx="3671480" cy="777008"/>
            </a:xfrm>
            <a:prstGeom prst="rect">
              <a:avLst/>
            </a:prstGeom>
            <a:noFill/>
          </p:spPr>
          <p:txBody>
            <a:bodyPr wrap="square" rtlCol="0">
              <a:spAutoFit/>
            </a:bodyPr>
            <a:lstStyle/>
            <a:p>
              <a:pPr algn="dist">
                <a:lnSpc>
                  <a:spcPct val="130000"/>
                </a:lnSpc>
              </a:pPr>
              <a:r>
                <a:rPr lang="zh-CN" altLang="en-US" dirty="0">
                  <a:solidFill>
                    <a:schemeClr val="tx1">
                      <a:lumMod val="65000"/>
                      <a:lumOff val="35000"/>
                    </a:schemeClr>
                  </a:solidFill>
                  <a:cs typeface="+mn-ea"/>
                  <a:sym typeface="+mn-lt"/>
                </a:rPr>
                <a:t>请添加你的标题，请添加你的内容。请添加你的标题，请添加你的内容</a:t>
              </a:r>
            </a:p>
          </p:txBody>
        </p:sp>
      </p:grpSp>
      <p:pic>
        <p:nvPicPr>
          <p:cNvPr id="25" name="图片 24">
            <a:hlinkClick r:id="rId3"/>
            <a:extLst>
              <a:ext uri="{FF2B5EF4-FFF2-40B4-BE49-F238E27FC236}">
                <a16:creationId xmlns:a16="http://schemas.microsoft.com/office/drawing/2014/main" id="{EEF5B366-7DCA-426C-840B-DD531A8D0EB6}"/>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999319" y="6583803"/>
            <a:ext cx="1497356" cy="197651"/>
          </a:xfrm>
          <a:prstGeom prst="rect">
            <a:avLst/>
          </a:prstGeom>
        </p:spPr>
      </p:pic>
    </p:spTree>
    <p:extLst>
      <p:ext uri="{BB962C8B-B14F-4D97-AF65-F5344CB8AC3E}">
        <p14:creationId xmlns:p14="http://schemas.microsoft.com/office/powerpoint/2010/main" val="541714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圆角 14">
            <a:extLst>
              <a:ext uri="{FF2B5EF4-FFF2-40B4-BE49-F238E27FC236}">
                <a16:creationId xmlns:a16="http://schemas.microsoft.com/office/drawing/2014/main" id="{43461A01-8007-48A1-919B-A8BD8A2D3DA5}"/>
              </a:ext>
            </a:extLst>
          </p:cNvPr>
          <p:cNvSpPr/>
          <p:nvPr/>
        </p:nvSpPr>
        <p:spPr>
          <a:xfrm>
            <a:off x="695334" y="2818151"/>
            <a:ext cx="10801341" cy="3520427"/>
          </a:xfrm>
          <a:prstGeom prst="roundRect">
            <a:avLst>
              <a:gd name="adj" fmla="val 5953"/>
            </a:avLst>
          </a:prstGeom>
          <a:solidFill>
            <a:schemeClr val="bg1"/>
          </a:solidFill>
          <a:ln>
            <a:noFill/>
          </a:ln>
          <a:effectLst>
            <a:outerShdw blurRad="190500" sx="99000" sy="99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 name="文本占位符 1">
            <a:extLst>
              <a:ext uri="{FF2B5EF4-FFF2-40B4-BE49-F238E27FC236}">
                <a16:creationId xmlns:a16="http://schemas.microsoft.com/office/drawing/2014/main" id="{2225BCC1-F121-4473-BA39-807C8A6D10E8}"/>
              </a:ext>
            </a:extLst>
          </p:cNvPr>
          <p:cNvSpPr>
            <a:spLocks noGrp="1"/>
          </p:cNvSpPr>
          <p:nvPr>
            <p:ph type="body" sz="quarter" idx="10"/>
          </p:nvPr>
        </p:nvSpPr>
        <p:spPr/>
        <p:txBody>
          <a:bodyPr/>
          <a:lstStyle/>
          <a:p>
            <a:r>
              <a:rPr lang="zh-CN" altLang="en-US" dirty="0">
                <a:cs typeface="+mn-ea"/>
                <a:sym typeface="+mn-lt"/>
              </a:rPr>
              <a:t>折线图</a:t>
            </a:r>
          </a:p>
        </p:txBody>
      </p:sp>
      <p:sp>
        <p:nvSpPr>
          <p:cNvPr id="4" name="文本框 3">
            <a:extLst>
              <a:ext uri="{FF2B5EF4-FFF2-40B4-BE49-F238E27FC236}">
                <a16:creationId xmlns:a16="http://schemas.microsoft.com/office/drawing/2014/main" id="{F9D4DAE1-E952-4AC2-9B66-F6FB41AB8F09}"/>
              </a:ext>
            </a:extLst>
          </p:cNvPr>
          <p:cNvSpPr txBox="1"/>
          <p:nvPr/>
        </p:nvSpPr>
        <p:spPr>
          <a:xfrm>
            <a:off x="6794657" y="1138447"/>
            <a:ext cx="990977" cy="523220"/>
          </a:xfrm>
          <a:prstGeom prst="rect">
            <a:avLst/>
          </a:prstGeom>
          <a:noFill/>
        </p:spPr>
        <p:txBody>
          <a:bodyPr wrap="none" rtlCol="0">
            <a:spAutoFit/>
          </a:bodyPr>
          <a:lstStyle/>
          <a:p>
            <a:r>
              <a:rPr lang="en-US" altLang="zh-CN" sz="2800" dirty="0">
                <a:solidFill>
                  <a:schemeClr val="tx1">
                    <a:lumMod val="75000"/>
                    <a:lumOff val="25000"/>
                  </a:schemeClr>
                </a:solidFill>
                <a:cs typeface="+mn-ea"/>
                <a:sym typeface="+mn-lt"/>
              </a:rPr>
              <a:t>150</a:t>
            </a:r>
            <a:r>
              <a:rPr lang="en-US" altLang="zh-CN" dirty="0">
                <a:solidFill>
                  <a:schemeClr val="tx1">
                    <a:lumMod val="75000"/>
                    <a:lumOff val="25000"/>
                  </a:schemeClr>
                </a:solidFill>
                <a:cs typeface="+mn-ea"/>
                <a:sym typeface="+mn-lt"/>
              </a:rPr>
              <a:t>%</a:t>
            </a:r>
            <a:endParaRPr lang="zh-CN" altLang="en-US" dirty="0">
              <a:solidFill>
                <a:schemeClr val="tx1">
                  <a:lumMod val="75000"/>
                  <a:lumOff val="25000"/>
                </a:schemeClr>
              </a:solidFill>
              <a:cs typeface="+mn-ea"/>
              <a:sym typeface="+mn-lt"/>
            </a:endParaRPr>
          </a:p>
        </p:txBody>
      </p:sp>
      <p:sp>
        <p:nvSpPr>
          <p:cNvPr id="5" name="文本框 4">
            <a:extLst>
              <a:ext uri="{FF2B5EF4-FFF2-40B4-BE49-F238E27FC236}">
                <a16:creationId xmlns:a16="http://schemas.microsoft.com/office/drawing/2014/main" id="{31FFA050-1621-45F7-8945-51CFD71BC4DB}"/>
              </a:ext>
            </a:extLst>
          </p:cNvPr>
          <p:cNvSpPr txBox="1"/>
          <p:nvPr/>
        </p:nvSpPr>
        <p:spPr>
          <a:xfrm>
            <a:off x="7821689" y="1071586"/>
            <a:ext cx="1911201" cy="1495281"/>
          </a:xfrm>
          <a:prstGeom prst="rect">
            <a:avLst/>
          </a:prstGeom>
          <a:noFill/>
        </p:spPr>
        <p:txBody>
          <a:bodyPr wrap="square" rtlCol="0">
            <a:spAutoFit/>
          </a:bodyPr>
          <a:lstStyle/>
          <a:p>
            <a:pPr algn="just">
              <a:lnSpc>
                <a:spcPct val="130000"/>
              </a:lnSpc>
            </a:pPr>
            <a:r>
              <a:rPr lang="zh-CN" altLang="en-US" dirty="0">
                <a:solidFill>
                  <a:schemeClr val="tx1">
                    <a:lumMod val="75000"/>
                    <a:lumOff val="25000"/>
                  </a:schemeClr>
                </a:solidFill>
                <a:cs typeface="+mn-ea"/>
                <a:sym typeface="+mn-lt"/>
              </a:rPr>
              <a:t>请添加你的内容。请添加你的内容。</a:t>
            </a:r>
          </a:p>
          <a:p>
            <a:pPr algn="just">
              <a:lnSpc>
                <a:spcPct val="130000"/>
              </a:lnSpc>
            </a:pPr>
            <a:r>
              <a:rPr lang="zh-CN" altLang="en-US" dirty="0">
                <a:solidFill>
                  <a:schemeClr val="tx1">
                    <a:lumMod val="75000"/>
                    <a:lumOff val="25000"/>
                  </a:schemeClr>
                </a:solidFill>
                <a:cs typeface="+mn-ea"/>
                <a:sym typeface="+mn-lt"/>
              </a:rPr>
              <a:t>请添加你的内容。</a:t>
            </a:r>
          </a:p>
          <a:p>
            <a:pPr algn="just">
              <a:lnSpc>
                <a:spcPct val="130000"/>
              </a:lnSpc>
            </a:pPr>
            <a:endParaRPr lang="zh-CN" altLang="en-US" dirty="0">
              <a:solidFill>
                <a:schemeClr val="tx1">
                  <a:lumMod val="75000"/>
                  <a:lumOff val="25000"/>
                </a:schemeClr>
              </a:solidFill>
              <a:cs typeface="+mn-ea"/>
              <a:sym typeface="+mn-lt"/>
            </a:endParaRPr>
          </a:p>
        </p:txBody>
      </p:sp>
      <p:sp>
        <p:nvSpPr>
          <p:cNvPr id="6" name="文本框 5">
            <a:extLst>
              <a:ext uri="{FF2B5EF4-FFF2-40B4-BE49-F238E27FC236}">
                <a16:creationId xmlns:a16="http://schemas.microsoft.com/office/drawing/2014/main" id="{4B106857-8D04-4DC8-8ACF-3FC43ADE0555}"/>
              </a:ext>
            </a:extLst>
          </p:cNvPr>
          <p:cNvSpPr txBox="1"/>
          <p:nvPr/>
        </p:nvSpPr>
        <p:spPr>
          <a:xfrm>
            <a:off x="6574469" y="1656749"/>
            <a:ext cx="1223412" cy="461665"/>
          </a:xfrm>
          <a:prstGeom prst="rect">
            <a:avLst/>
          </a:prstGeom>
          <a:noFill/>
        </p:spPr>
        <p:txBody>
          <a:bodyPr wrap="none" rtlCol="0">
            <a:spAutoFit/>
          </a:bodyPr>
          <a:lstStyle/>
          <a:p>
            <a:r>
              <a:rPr lang="zh-CN" altLang="en-US" sz="2400" b="1" spc="300" dirty="0">
                <a:solidFill>
                  <a:schemeClr val="accent1"/>
                </a:solidFill>
                <a:cs typeface="+mn-ea"/>
                <a:sym typeface="+mn-lt"/>
              </a:rPr>
              <a:t>小标题</a:t>
            </a:r>
          </a:p>
        </p:txBody>
      </p:sp>
      <p:cxnSp>
        <p:nvCxnSpPr>
          <p:cNvPr id="7" name="直接连接符 6">
            <a:extLst>
              <a:ext uri="{FF2B5EF4-FFF2-40B4-BE49-F238E27FC236}">
                <a16:creationId xmlns:a16="http://schemas.microsoft.com/office/drawing/2014/main" id="{F2722C1C-4BB3-4BC5-97FC-F23ECF34E983}"/>
              </a:ext>
            </a:extLst>
          </p:cNvPr>
          <p:cNvCxnSpPr>
            <a:cxnSpLocks/>
          </p:cNvCxnSpPr>
          <p:nvPr/>
        </p:nvCxnSpPr>
        <p:spPr>
          <a:xfrm>
            <a:off x="10037368" y="1169224"/>
            <a:ext cx="0" cy="1070816"/>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F09C8B5D-0051-4873-A1B8-9911883A0F13}"/>
              </a:ext>
            </a:extLst>
          </p:cNvPr>
          <p:cNvCxnSpPr>
            <a:cxnSpLocks/>
          </p:cNvCxnSpPr>
          <p:nvPr/>
        </p:nvCxnSpPr>
        <p:spPr>
          <a:xfrm>
            <a:off x="4646608" y="1193890"/>
            <a:ext cx="0" cy="1070816"/>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4" name="图表 13">
            <a:extLst>
              <a:ext uri="{FF2B5EF4-FFF2-40B4-BE49-F238E27FC236}">
                <a16:creationId xmlns:a16="http://schemas.microsoft.com/office/drawing/2014/main" id="{CA6246B0-4068-4D4F-8F79-63B2F62B9242}"/>
              </a:ext>
            </a:extLst>
          </p:cNvPr>
          <p:cNvGraphicFramePr/>
          <p:nvPr>
            <p:extLst>
              <p:ext uri="{D42A27DB-BD31-4B8C-83A1-F6EECF244321}">
                <p14:modId xmlns:p14="http://schemas.microsoft.com/office/powerpoint/2010/main" val="375679187"/>
              </p:ext>
            </p:extLst>
          </p:nvPr>
        </p:nvGraphicFramePr>
        <p:xfrm>
          <a:off x="783824" y="3017673"/>
          <a:ext cx="10801342" cy="3294221"/>
        </p:xfrm>
        <a:graphic>
          <a:graphicData uri="http://schemas.openxmlformats.org/drawingml/2006/chart">
            <c:chart xmlns:c="http://schemas.openxmlformats.org/drawingml/2006/chart" xmlns:r="http://schemas.openxmlformats.org/officeDocument/2006/relationships" r:id="rId2"/>
          </a:graphicData>
        </a:graphic>
      </p:graphicFrame>
      <p:sp>
        <p:nvSpPr>
          <p:cNvPr id="18" name="文本框 17">
            <a:extLst>
              <a:ext uri="{FF2B5EF4-FFF2-40B4-BE49-F238E27FC236}">
                <a16:creationId xmlns:a16="http://schemas.microsoft.com/office/drawing/2014/main" id="{97899FB4-0683-450C-9A5F-D08339972081}"/>
              </a:ext>
            </a:extLst>
          </p:cNvPr>
          <p:cNvSpPr txBox="1"/>
          <p:nvPr/>
        </p:nvSpPr>
        <p:spPr>
          <a:xfrm>
            <a:off x="1415700" y="1138447"/>
            <a:ext cx="990977" cy="523220"/>
          </a:xfrm>
          <a:prstGeom prst="rect">
            <a:avLst/>
          </a:prstGeom>
          <a:noFill/>
        </p:spPr>
        <p:txBody>
          <a:bodyPr wrap="none" rtlCol="0">
            <a:spAutoFit/>
          </a:bodyPr>
          <a:lstStyle/>
          <a:p>
            <a:r>
              <a:rPr lang="en-US" altLang="zh-CN" sz="2800" dirty="0">
                <a:solidFill>
                  <a:schemeClr val="tx1">
                    <a:lumMod val="75000"/>
                    <a:lumOff val="25000"/>
                  </a:schemeClr>
                </a:solidFill>
                <a:cs typeface="+mn-ea"/>
                <a:sym typeface="+mn-lt"/>
              </a:rPr>
              <a:t>150</a:t>
            </a:r>
            <a:r>
              <a:rPr lang="en-US" altLang="zh-CN" dirty="0">
                <a:solidFill>
                  <a:schemeClr val="tx1">
                    <a:lumMod val="75000"/>
                    <a:lumOff val="25000"/>
                  </a:schemeClr>
                </a:solidFill>
                <a:cs typeface="+mn-ea"/>
                <a:sym typeface="+mn-lt"/>
              </a:rPr>
              <a:t>%</a:t>
            </a:r>
            <a:endParaRPr lang="zh-CN" altLang="en-US" dirty="0">
              <a:solidFill>
                <a:schemeClr val="tx1">
                  <a:lumMod val="75000"/>
                  <a:lumOff val="25000"/>
                </a:schemeClr>
              </a:solidFill>
              <a:cs typeface="+mn-ea"/>
              <a:sym typeface="+mn-lt"/>
            </a:endParaRPr>
          </a:p>
        </p:txBody>
      </p:sp>
      <p:sp>
        <p:nvSpPr>
          <p:cNvPr id="19" name="文本框 18">
            <a:extLst>
              <a:ext uri="{FF2B5EF4-FFF2-40B4-BE49-F238E27FC236}">
                <a16:creationId xmlns:a16="http://schemas.microsoft.com/office/drawing/2014/main" id="{26209908-84BA-4451-A34F-A085F37A2B03}"/>
              </a:ext>
            </a:extLst>
          </p:cNvPr>
          <p:cNvSpPr txBox="1"/>
          <p:nvPr/>
        </p:nvSpPr>
        <p:spPr>
          <a:xfrm>
            <a:off x="2442732" y="1071586"/>
            <a:ext cx="1911201" cy="1495281"/>
          </a:xfrm>
          <a:prstGeom prst="rect">
            <a:avLst/>
          </a:prstGeom>
          <a:noFill/>
        </p:spPr>
        <p:txBody>
          <a:bodyPr wrap="square" rtlCol="0">
            <a:spAutoFit/>
          </a:bodyPr>
          <a:lstStyle/>
          <a:p>
            <a:pPr algn="just">
              <a:lnSpc>
                <a:spcPct val="130000"/>
              </a:lnSpc>
            </a:pPr>
            <a:r>
              <a:rPr lang="zh-CN" altLang="en-US" dirty="0">
                <a:solidFill>
                  <a:schemeClr val="tx1">
                    <a:lumMod val="75000"/>
                    <a:lumOff val="25000"/>
                  </a:schemeClr>
                </a:solidFill>
                <a:cs typeface="+mn-ea"/>
                <a:sym typeface="+mn-lt"/>
              </a:rPr>
              <a:t>请添加你的内容。请添加你的内容。</a:t>
            </a:r>
          </a:p>
          <a:p>
            <a:pPr algn="just">
              <a:lnSpc>
                <a:spcPct val="130000"/>
              </a:lnSpc>
            </a:pPr>
            <a:r>
              <a:rPr lang="zh-CN" altLang="en-US" dirty="0">
                <a:solidFill>
                  <a:schemeClr val="tx1">
                    <a:lumMod val="75000"/>
                    <a:lumOff val="25000"/>
                  </a:schemeClr>
                </a:solidFill>
                <a:cs typeface="+mn-ea"/>
                <a:sym typeface="+mn-lt"/>
              </a:rPr>
              <a:t>请添加你的内容。</a:t>
            </a:r>
          </a:p>
          <a:p>
            <a:pPr algn="just">
              <a:lnSpc>
                <a:spcPct val="130000"/>
              </a:lnSpc>
            </a:pPr>
            <a:endParaRPr lang="zh-CN" altLang="en-US" dirty="0">
              <a:solidFill>
                <a:schemeClr val="tx1">
                  <a:lumMod val="75000"/>
                  <a:lumOff val="25000"/>
                </a:schemeClr>
              </a:solidFill>
              <a:cs typeface="+mn-ea"/>
              <a:sym typeface="+mn-lt"/>
            </a:endParaRPr>
          </a:p>
        </p:txBody>
      </p:sp>
      <p:sp>
        <p:nvSpPr>
          <p:cNvPr id="20" name="文本框 19">
            <a:extLst>
              <a:ext uri="{FF2B5EF4-FFF2-40B4-BE49-F238E27FC236}">
                <a16:creationId xmlns:a16="http://schemas.microsoft.com/office/drawing/2014/main" id="{2AA057F3-9B0F-4571-8EF3-CFC5DA2D7C07}"/>
              </a:ext>
            </a:extLst>
          </p:cNvPr>
          <p:cNvSpPr txBox="1"/>
          <p:nvPr/>
        </p:nvSpPr>
        <p:spPr>
          <a:xfrm>
            <a:off x="1195512" y="1656749"/>
            <a:ext cx="1223412" cy="461665"/>
          </a:xfrm>
          <a:prstGeom prst="rect">
            <a:avLst/>
          </a:prstGeom>
          <a:noFill/>
        </p:spPr>
        <p:txBody>
          <a:bodyPr wrap="none" rtlCol="0">
            <a:spAutoFit/>
          </a:bodyPr>
          <a:lstStyle/>
          <a:p>
            <a:r>
              <a:rPr lang="zh-CN" altLang="en-US" sz="2400" b="1" spc="300" dirty="0">
                <a:solidFill>
                  <a:schemeClr val="accent1"/>
                </a:solidFill>
                <a:cs typeface="+mn-ea"/>
                <a:sym typeface="+mn-lt"/>
              </a:rPr>
              <a:t>小标题</a:t>
            </a:r>
          </a:p>
        </p:txBody>
      </p:sp>
      <p:sp>
        <p:nvSpPr>
          <p:cNvPr id="27" name="椭圆 26">
            <a:extLst>
              <a:ext uri="{FF2B5EF4-FFF2-40B4-BE49-F238E27FC236}">
                <a16:creationId xmlns:a16="http://schemas.microsoft.com/office/drawing/2014/main" id="{E3F4DC98-9856-4BCB-B542-1A88358953C8}"/>
              </a:ext>
            </a:extLst>
          </p:cNvPr>
          <p:cNvSpPr/>
          <p:nvPr/>
        </p:nvSpPr>
        <p:spPr>
          <a:xfrm>
            <a:off x="5849019" y="2617407"/>
            <a:ext cx="508256" cy="508256"/>
          </a:xfrm>
          <a:prstGeom prst="ellipse">
            <a:avLst/>
          </a:prstGeom>
          <a:solidFill>
            <a:schemeClr val="bg1"/>
          </a:solidFill>
          <a:ln>
            <a:noFill/>
          </a:ln>
          <a:effectLst>
            <a:outerShdw blurRad="190500" sx="99000" sy="99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28" name="组合 27">
            <a:extLst>
              <a:ext uri="{FF2B5EF4-FFF2-40B4-BE49-F238E27FC236}">
                <a16:creationId xmlns:a16="http://schemas.microsoft.com/office/drawing/2014/main" id="{81E16B3F-92DD-4F1D-9253-4519ACE1BCEC}"/>
              </a:ext>
            </a:extLst>
          </p:cNvPr>
          <p:cNvGrpSpPr/>
          <p:nvPr/>
        </p:nvGrpSpPr>
        <p:grpSpPr>
          <a:xfrm rot="16200000">
            <a:off x="6051250" y="2766029"/>
            <a:ext cx="109163" cy="193011"/>
            <a:chOff x="3269117" y="540421"/>
            <a:chExt cx="652071" cy="1343442"/>
          </a:xfrm>
        </p:grpSpPr>
        <p:cxnSp>
          <p:nvCxnSpPr>
            <p:cNvPr id="29" name="直接连接符 28">
              <a:extLst>
                <a:ext uri="{FF2B5EF4-FFF2-40B4-BE49-F238E27FC236}">
                  <a16:creationId xmlns:a16="http://schemas.microsoft.com/office/drawing/2014/main" id="{7B2C48A6-1357-4090-8287-3094349ADC3B}"/>
                </a:ext>
              </a:extLst>
            </p:cNvPr>
            <p:cNvCxnSpPr/>
            <p:nvPr/>
          </p:nvCxnSpPr>
          <p:spPr>
            <a:xfrm>
              <a:off x="3269117" y="540421"/>
              <a:ext cx="652071" cy="721473"/>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0" name="直接连接符 29">
              <a:extLst>
                <a:ext uri="{FF2B5EF4-FFF2-40B4-BE49-F238E27FC236}">
                  <a16:creationId xmlns:a16="http://schemas.microsoft.com/office/drawing/2014/main" id="{31F90C92-F588-4A32-BFD2-4F9220E995D2}"/>
                </a:ext>
              </a:extLst>
            </p:cNvPr>
            <p:cNvCxnSpPr>
              <a:cxnSpLocks/>
            </p:cNvCxnSpPr>
            <p:nvPr/>
          </p:nvCxnSpPr>
          <p:spPr>
            <a:xfrm flipV="1">
              <a:off x="3269117" y="1195378"/>
              <a:ext cx="652071" cy="688485"/>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pic>
        <p:nvPicPr>
          <p:cNvPr id="8" name="图形 7" descr="回收标志">
            <a:extLst>
              <a:ext uri="{FF2B5EF4-FFF2-40B4-BE49-F238E27FC236}">
                <a16:creationId xmlns:a16="http://schemas.microsoft.com/office/drawing/2014/main" id="{FC7D2E06-42CE-4ACF-AA19-407890D862CF}"/>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72470" y="1272098"/>
            <a:ext cx="914400" cy="914400"/>
          </a:xfrm>
          <a:prstGeom prst="rect">
            <a:avLst/>
          </a:prstGeom>
        </p:spPr>
      </p:pic>
      <p:pic>
        <p:nvPicPr>
          <p:cNvPr id="23" name="图形 22" descr="回收标志">
            <a:extLst>
              <a:ext uri="{FF2B5EF4-FFF2-40B4-BE49-F238E27FC236}">
                <a16:creationId xmlns:a16="http://schemas.microsoft.com/office/drawing/2014/main" id="{F3FB4B95-482B-4D79-8A3F-DA53D7345D81}"/>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8605" y="1272098"/>
            <a:ext cx="914400" cy="914400"/>
          </a:xfrm>
          <a:prstGeom prst="rect">
            <a:avLst/>
          </a:prstGeom>
        </p:spPr>
      </p:pic>
      <p:pic>
        <p:nvPicPr>
          <p:cNvPr id="24" name="图片 23">
            <a:hlinkClick r:id="rId5"/>
            <a:extLst>
              <a:ext uri="{FF2B5EF4-FFF2-40B4-BE49-F238E27FC236}">
                <a16:creationId xmlns:a16="http://schemas.microsoft.com/office/drawing/2014/main" id="{44EAD1AF-69BF-4E93-89EB-E1F32B62E797}"/>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999319" y="6583803"/>
            <a:ext cx="1497356" cy="197651"/>
          </a:xfrm>
          <a:prstGeom prst="rect">
            <a:avLst/>
          </a:prstGeom>
        </p:spPr>
      </p:pic>
    </p:spTree>
    <p:extLst>
      <p:ext uri="{BB962C8B-B14F-4D97-AF65-F5344CB8AC3E}">
        <p14:creationId xmlns:p14="http://schemas.microsoft.com/office/powerpoint/2010/main" val="2328909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9AA98A60-58BE-4906-959F-9FE0770F7C13}"/>
              </a:ext>
            </a:extLst>
          </p:cNvPr>
          <p:cNvSpPr>
            <a:spLocks noGrp="1"/>
          </p:cNvSpPr>
          <p:nvPr>
            <p:ph type="body" sz="quarter" idx="10"/>
          </p:nvPr>
        </p:nvSpPr>
        <p:spPr/>
        <p:txBody>
          <a:bodyPr/>
          <a:lstStyle/>
          <a:p>
            <a:r>
              <a:rPr lang="zh-CN" altLang="en-US" dirty="0">
                <a:cs typeface="+mn-ea"/>
                <a:sym typeface="+mn-lt"/>
              </a:rPr>
              <a:t>柱状图</a:t>
            </a:r>
          </a:p>
        </p:txBody>
      </p:sp>
      <p:graphicFrame>
        <p:nvGraphicFramePr>
          <p:cNvPr id="5" name="图表 4">
            <a:extLst>
              <a:ext uri="{FF2B5EF4-FFF2-40B4-BE49-F238E27FC236}">
                <a16:creationId xmlns:a16="http://schemas.microsoft.com/office/drawing/2014/main" id="{418E7D4F-C72B-4C10-B1E8-C8A6AD505553}"/>
              </a:ext>
            </a:extLst>
          </p:cNvPr>
          <p:cNvGraphicFramePr/>
          <p:nvPr>
            <p:extLst>
              <p:ext uri="{D42A27DB-BD31-4B8C-83A1-F6EECF244321}">
                <p14:modId xmlns:p14="http://schemas.microsoft.com/office/powerpoint/2010/main" val="423072927"/>
              </p:ext>
            </p:extLst>
          </p:nvPr>
        </p:nvGraphicFramePr>
        <p:xfrm>
          <a:off x="695324" y="1177704"/>
          <a:ext cx="6688701" cy="4861367"/>
        </p:xfrm>
        <a:graphic>
          <a:graphicData uri="http://schemas.openxmlformats.org/drawingml/2006/chart">
            <c:chart xmlns:c="http://schemas.openxmlformats.org/drawingml/2006/chart" xmlns:r="http://schemas.openxmlformats.org/officeDocument/2006/relationships" r:id="rId2"/>
          </a:graphicData>
        </a:graphic>
      </p:graphicFrame>
      <p:sp>
        <p:nvSpPr>
          <p:cNvPr id="4" name="矩形: 圆角 3">
            <a:extLst>
              <a:ext uri="{FF2B5EF4-FFF2-40B4-BE49-F238E27FC236}">
                <a16:creationId xmlns:a16="http://schemas.microsoft.com/office/drawing/2014/main" id="{C9C99DCA-6673-40F4-82A3-4DAA3A0F4F4B}"/>
              </a:ext>
            </a:extLst>
          </p:cNvPr>
          <p:cNvSpPr/>
          <p:nvPr/>
        </p:nvSpPr>
        <p:spPr>
          <a:xfrm>
            <a:off x="7930982" y="1268362"/>
            <a:ext cx="3565694" cy="4680000"/>
          </a:xfrm>
          <a:prstGeom prst="roundRect">
            <a:avLst>
              <a:gd name="adj" fmla="val 4486"/>
            </a:avLst>
          </a:prstGeom>
          <a:solidFill>
            <a:schemeClr val="bg1"/>
          </a:solidFill>
          <a:ln>
            <a:noFill/>
          </a:ln>
          <a:effectLst>
            <a:outerShdw blurRad="127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400">
              <a:cs typeface="+mn-ea"/>
              <a:sym typeface="+mn-lt"/>
            </a:endParaRPr>
          </a:p>
        </p:txBody>
      </p:sp>
      <p:sp>
        <p:nvSpPr>
          <p:cNvPr id="6" name="椭圆 5">
            <a:extLst>
              <a:ext uri="{FF2B5EF4-FFF2-40B4-BE49-F238E27FC236}">
                <a16:creationId xmlns:a16="http://schemas.microsoft.com/office/drawing/2014/main" id="{C59C57F1-20C4-4E55-84B1-BC53ECBCE39B}"/>
              </a:ext>
            </a:extLst>
          </p:cNvPr>
          <p:cNvSpPr/>
          <p:nvPr/>
        </p:nvSpPr>
        <p:spPr>
          <a:xfrm>
            <a:off x="7698542" y="3304900"/>
            <a:ext cx="508256" cy="508256"/>
          </a:xfrm>
          <a:prstGeom prst="ellipse">
            <a:avLst/>
          </a:prstGeom>
          <a:solidFill>
            <a:schemeClr val="bg1"/>
          </a:solidFill>
          <a:ln>
            <a:noFill/>
          </a:ln>
          <a:effectLst>
            <a:outerShdw blurRad="127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400">
              <a:cs typeface="+mn-ea"/>
              <a:sym typeface="+mn-lt"/>
            </a:endParaRPr>
          </a:p>
        </p:txBody>
      </p:sp>
      <p:grpSp>
        <p:nvGrpSpPr>
          <p:cNvPr id="7" name="组合 6">
            <a:extLst>
              <a:ext uri="{FF2B5EF4-FFF2-40B4-BE49-F238E27FC236}">
                <a16:creationId xmlns:a16="http://schemas.microsoft.com/office/drawing/2014/main" id="{47A9BA97-5B24-4EEC-AE4B-DF0B74D7502C}"/>
              </a:ext>
            </a:extLst>
          </p:cNvPr>
          <p:cNvGrpSpPr/>
          <p:nvPr/>
        </p:nvGrpSpPr>
        <p:grpSpPr>
          <a:xfrm rot="10800000">
            <a:off x="7884546" y="3472354"/>
            <a:ext cx="109163" cy="193011"/>
            <a:chOff x="3269117" y="540421"/>
            <a:chExt cx="652071" cy="1343442"/>
          </a:xfrm>
        </p:grpSpPr>
        <p:cxnSp>
          <p:nvCxnSpPr>
            <p:cNvPr id="8" name="直接连接符 7">
              <a:extLst>
                <a:ext uri="{FF2B5EF4-FFF2-40B4-BE49-F238E27FC236}">
                  <a16:creationId xmlns:a16="http://schemas.microsoft.com/office/drawing/2014/main" id="{F45967F4-73C0-4A80-974D-CE8E765B489D}"/>
                </a:ext>
              </a:extLst>
            </p:cNvPr>
            <p:cNvCxnSpPr/>
            <p:nvPr/>
          </p:nvCxnSpPr>
          <p:spPr>
            <a:xfrm>
              <a:off x="3269117" y="540421"/>
              <a:ext cx="652071" cy="721473"/>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直接连接符 8">
              <a:extLst>
                <a:ext uri="{FF2B5EF4-FFF2-40B4-BE49-F238E27FC236}">
                  <a16:creationId xmlns:a16="http://schemas.microsoft.com/office/drawing/2014/main" id="{2B9F008F-0DEF-4AE9-AB99-8F2C58B779DC}"/>
                </a:ext>
              </a:extLst>
            </p:cNvPr>
            <p:cNvCxnSpPr>
              <a:cxnSpLocks/>
            </p:cNvCxnSpPr>
            <p:nvPr/>
          </p:nvCxnSpPr>
          <p:spPr>
            <a:xfrm flipV="1">
              <a:off x="3269117" y="1195378"/>
              <a:ext cx="652071" cy="688485"/>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10" name="文本框 9">
            <a:extLst>
              <a:ext uri="{FF2B5EF4-FFF2-40B4-BE49-F238E27FC236}">
                <a16:creationId xmlns:a16="http://schemas.microsoft.com/office/drawing/2014/main" id="{E92D1829-EAE0-4655-88FB-F9BCCE983973}"/>
              </a:ext>
            </a:extLst>
          </p:cNvPr>
          <p:cNvSpPr txBox="1"/>
          <p:nvPr/>
        </p:nvSpPr>
        <p:spPr>
          <a:xfrm>
            <a:off x="8680382" y="1668017"/>
            <a:ext cx="3511618" cy="461665"/>
          </a:xfrm>
          <a:prstGeom prst="rect">
            <a:avLst/>
          </a:prstGeom>
          <a:noFill/>
        </p:spPr>
        <p:txBody>
          <a:bodyPr wrap="square" rtlCol="0">
            <a:spAutoFit/>
          </a:bodyPr>
          <a:lstStyle/>
          <a:p>
            <a:r>
              <a:rPr lang="zh-CN" altLang="en-US" sz="2400" b="1" spc="300" dirty="0">
                <a:solidFill>
                  <a:schemeClr val="accent1"/>
                </a:solidFill>
                <a:cs typeface="+mn-ea"/>
                <a:sym typeface="+mn-lt"/>
              </a:rPr>
              <a:t>分析图表</a:t>
            </a:r>
          </a:p>
        </p:txBody>
      </p:sp>
      <p:sp>
        <p:nvSpPr>
          <p:cNvPr id="11" name="文本框 10">
            <a:extLst>
              <a:ext uri="{FF2B5EF4-FFF2-40B4-BE49-F238E27FC236}">
                <a16:creationId xmlns:a16="http://schemas.microsoft.com/office/drawing/2014/main" id="{F5EB6F69-9E5F-4D65-87A9-CEA6053609A0}"/>
              </a:ext>
            </a:extLst>
          </p:cNvPr>
          <p:cNvSpPr txBox="1"/>
          <p:nvPr/>
        </p:nvSpPr>
        <p:spPr>
          <a:xfrm>
            <a:off x="8323018" y="2129682"/>
            <a:ext cx="3057438" cy="4196020"/>
          </a:xfrm>
          <a:prstGeom prst="rect">
            <a:avLst/>
          </a:prstGeom>
          <a:noFill/>
        </p:spPr>
        <p:txBody>
          <a:bodyPr wrap="square" rtlCol="0">
            <a:spAutoFit/>
          </a:bodyPr>
          <a:lstStyle/>
          <a:p>
            <a:pPr algn="just">
              <a:lnSpc>
                <a:spcPct val="150000"/>
              </a:lnSpc>
            </a:pPr>
            <a:r>
              <a:rPr lang="zh-CN" altLang="en-US" dirty="0">
                <a:cs typeface="+mn-ea"/>
                <a:sym typeface="+mn-lt"/>
              </a:rPr>
              <a:t>标题数字等都可以通过点击和重新输入进行更改。建议正文字号为</a:t>
            </a:r>
            <a:r>
              <a:rPr lang="en-US" altLang="zh-CN" dirty="0">
                <a:cs typeface="+mn-ea"/>
                <a:sym typeface="+mn-lt"/>
              </a:rPr>
              <a:t>18</a:t>
            </a:r>
            <a:r>
              <a:rPr lang="zh-CN" altLang="en-US" dirty="0">
                <a:cs typeface="+mn-ea"/>
                <a:sym typeface="+mn-lt"/>
              </a:rPr>
              <a:t>号。标题数字等都可以通过点击和重新输入进行更改。建议正文字号为</a:t>
            </a:r>
            <a:r>
              <a:rPr lang="en-US" altLang="zh-CN" dirty="0">
                <a:cs typeface="+mn-ea"/>
                <a:sym typeface="+mn-lt"/>
              </a:rPr>
              <a:t>18</a:t>
            </a:r>
            <a:r>
              <a:rPr lang="zh-CN" altLang="en-US" dirty="0">
                <a:cs typeface="+mn-ea"/>
                <a:sym typeface="+mn-lt"/>
              </a:rPr>
              <a:t>号。标题数字等都可以通过点击和重新输入进行更改。建议正文字号为</a:t>
            </a:r>
            <a:r>
              <a:rPr lang="en-US" altLang="zh-CN" dirty="0">
                <a:cs typeface="+mn-ea"/>
                <a:sym typeface="+mn-lt"/>
              </a:rPr>
              <a:t>18</a:t>
            </a:r>
            <a:r>
              <a:rPr lang="zh-CN" altLang="en-US" dirty="0">
                <a:cs typeface="+mn-ea"/>
                <a:sym typeface="+mn-lt"/>
              </a:rPr>
              <a:t>号。</a:t>
            </a:r>
          </a:p>
          <a:p>
            <a:pPr algn="just">
              <a:lnSpc>
                <a:spcPct val="150000"/>
              </a:lnSpc>
            </a:pPr>
            <a:endParaRPr lang="zh-CN" altLang="en-US" dirty="0">
              <a:cs typeface="+mn-ea"/>
              <a:sym typeface="+mn-lt"/>
            </a:endParaRPr>
          </a:p>
          <a:p>
            <a:pPr algn="just">
              <a:lnSpc>
                <a:spcPct val="150000"/>
              </a:lnSpc>
            </a:pPr>
            <a:endParaRPr lang="zh-CN" altLang="en-US" dirty="0">
              <a:cs typeface="+mn-ea"/>
              <a:sym typeface="+mn-lt"/>
            </a:endParaRPr>
          </a:p>
        </p:txBody>
      </p:sp>
      <p:pic>
        <p:nvPicPr>
          <p:cNvPr id="12" name="图片 11">
            <a:extLst>
              <a:ext uri="{FF2B5EF4-FFF2-40B4-BE49-F238E27FC236}">
                <a16:creationId xmlns:a16="http://schemas.microsoft.com/office/drawing/2014/main" id="{6206F9E4-9E3D-43F0-AF16-95C0CE4119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72897" y="1764743"/>
            <a:ext cx="268213" cy="268213"/>
          </a:xfrm>
          <a:prstGeom prst="rect">
            <a:avLst/>
          </a:prstGeom>
        </p:spPr>
      </p:pic>
      <p:pic>
        <p:nvPicPr>
          <p:cNvPr id="15" name="图片 14">
            <a:hlinkClick r:id="rId4"/>
            <a:extLst>
              <a:ext uri="{FF2B5EF4-FFF2-40B4-BE49-F238E27FC236}">
                <a16:creationId xmlns:a16="http://schemas.microsoft.com/office/drawing/2014/main" id="{00577720-5EDF-4F9D-AA9C-47AD808A57AD}"/>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999319" y="6583803"/>
            <a:ext cx="1497356" cy="197651"/>
          </a:xfrm>
          <a:prstGeom prst="rect">
            <a:avLst/>
          </a:prstGeom>
        </p:spPr>
      </p:pic>
    </p:spTree>
    <p:extLst>
      <p:ext uri="{BB962C8B-B14F-4D97-AF65-F5344CB8AC3E}">
        <p14:creationId xmlns:p14="http://schemas.microsoft.com/office/powerpoint/2010/main" val="2506093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0E70F1A0-4E9A-4C3D-8BC1-A8230245B42D}"/>
              </a:ext>
            </a:extLst>
          </p:cNvPr>
          <p:cNvSpPr>
            <a:spLocks noGrp="1"/>
          </p:cNvSpPr>
          <p:nvPr>
            <p:ph type="body" sz="quarter" idx="10"/>
          </p:nvPr>
        </p:nvSpPr>
        <p:spPr>
          <a:xfrm>
            <a:off x="1174348" y="224047"/>
            <a:ext cx="6678793" cy="914400"/>
          </a:xfrm>
        </p:spPr>
        <p:txBody>
          <a:bodyPr/>
          <a:lstStyle/>
          <a:p>
            <a:r>
              <a:rPr lang="zh-CN" altLang="en-US" dirty="0">
                <a:cs typeface="+mn-ea"/>
                <a:sym typeface="+mn-lt"/>
              </a:rPr>
              <a:t>图表</a:t>
            </a:r>
          </a:p>
        </p:txBody>
      </p:sp>
      <p:graphicFrame>
        <p:nvGraphicFramePr>
          <p:cNvPr id="29" name="图表 28">
            <a:extLst>
              <a:ext uri="{FF2B5EF4-FFF2-40B4-BE49-F238E27FC236}">
                <a16:creationId xmlns:a16="http://schemas.microsoft.com/office/drawing/2014/main" id="{9DBE6BB2-6736-4ED1-918A-2F5E58879245}"/>
              </a:ext>
            </a:extLst>
          </p:cNvPr>
          <p:cNvGraphicFramePr/>
          <p:nvPr>
            <p:extLst>
              <p:ext uri="{D42A27DB-BD31-4B8C-83A1-F6EECF244321}">
                <p14:modId xmlns:p14="http://schemas.microsoft.com/office/powerpoint/2010/main" val="2842967027"/>
              </p:ext>
            </p:extLst>
          </p:nvPr>
        </p:nvGraphicFramePr>
        <p:xfrm>
          <a:off x="5956650" y="1365276"/>
          <a:ext cx="3973712" cy="2104864"/>
        </p:xfrm>
        <a:graphic>
          <a:graphicData uri="http://schemas.openxmlformats.org/drawingml/2006/chart">
            <c:chart xmlns:c="http://schemas.openxmlformats.org/drawingml/2006/chart" xmlns:r="http://schemas.openxmlformats.org/officeDocument/2006/relationships" r:id="rId2"/>
          </a:graphicData>
        </a:graphic>
      </p:graphicFrame>
      <p:sp>
        <p:nvSpPr>
          <p:cNvPr id="31" name="文本框 30">
            <a:extLst>
              <a:ext uri="{FF2B5EF4-FFF2-40B4-BE49-F238E27FC236}">
                <a16:creationId xmlns:a16="http://schemas.microsoft.com/office/drawing/2014/main" id="{5E135A62-8505-4C60-843D-AF2729D589E4}"/>
              </a:ext>
            </a:extLst>
          </p:cNvPr>
          <p:cNvSpPr txBox="1"/>
          <p:nvPr/>
        </p:nvSpPr>
        <p:spPr>
          <a:xfrm>
            <a:off x="9206435" y="1885072"/>
            <a:ext cx="1346844"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chemeClr val="accent1"/>
                </a:solidFill>
                <a:effectLst/>
                <a:uLnTx/>
                <a:uFillTx/>
                <a:cs typeface="+mn-ea"/>
                <a:sym typeface="+mn-lt"/>
              </a:rPr>
              <a:t>22.1%</a:t>
            </a:r>
            <a:endParaRPr kumimoji="0" lang="zh-CN" altLang="en-US" sz="3200" b="1" i="0" u="none" strike="noStrike" kern="1200" cap="none" spc="0" normalizeH="0" baseline="0" noProof="0" dirty="0">
              <a:ln>
                <a:noFill/>
              </a:ln>
              <a:solidFill>
                <a:schemeClr val="accent1"/>
              </a:solidFill>
              <a:effectLst/>
              <a:uLnTx/>
              <a:uFillTx/>
              <a:cs typeface="+mn-ea"/>
              <a:sym typeface="+mn-lt"/>
            </a:endParaRPr>
          </a:p>
        </p:txBody>
      </p:sp>
      <p:sp>
        <p:nvSpPr>
          <p:cNvPr id="32" name="文本框 31">
            <a:extLst>
              <a:ext uri="{FF2B5EF4-FFF2-40B4-BE49-F238E27FC236}">
                <a16:creationId xmlns:a16="http://schemas.microsoft.com/office/drawing/2014/main" id="{A4284582-C5E1-4541-BB25-984BE6924AFE}"/>
              </a:ext>
            </a:extLst>
          </p:cNvPr>
          <p:cNvSpPr txBox="1"/>
          <p:nvPr/>
        </p:nvSpPr>
        <p:spPr>
          <a:xfrm>
            <a:off x="9206435" y="2469847"/>
            <a:ext cx="180049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solidFill>
                  <a:schemeClr val="tx1">
                    <a:lumMod val="75000"/>
                    <a:lumOff val="25000"/>
                  </a:schemeClr>
                </a:solidFill>
                <a:cs typeface="+mn-ea"/>
                <a:sym typeface="+mn-lt"/>
              </a:rPr>
              <a:t>请输入你的内容</a:t>
            </a:r>
            <a:endParaRPr kumimoji="0" lang="zh-CN" altLang="en-US" b="0" i="0" u="none" strike="noStrike" kern="1200" cap="none" spc="0" normalizeH="0" baseline="0" noProof="0" dirty="0">
              <a:ln>
                <a:noFill/>
              </a:ln>
              <a:solidFill>
                <a:schemeClr val="tx1">
                  <a:lumMod val="75000"/>
                  <a:lumOff val="25000"/>
                </a:schemeClr>
              </a:solidFill>
              <a:effectLst/>
              <a:uLnTx/>
              <a:uFillTx/>
              <a:cs typeface="+mn-ea"/>
              <a:sym typeface="+mn-lt"/>
            </a:endParaRPr>
          </a:p>
        </p:txBody>
      </p:sp>
      <p:sp>
        <p:nvSpPr>
          <p:cNvPr id="33" name="文本框 32">
            <a:extLst>
              <a:ext uri="{FF2B5EF4-FFF2-40B4-BE49-F238E27FC236}">
                <a16:creationId xmlns:a16="http://schemas.microsoft.com/office/drawing/2014/main" id="{026A16AF-3277-4B85-8894-03D537087CA2}"/>
              </a:ext>
            </a:extLst>
          </p:cNvPr>
          <p:cNvSpPr txBox="1"/>
          <p:nvPr/>
        </p:nvSpPr>
        <p:spPr>
          <a:xfrm>
            <a:off x="9227709" y="4325854"/>
            <a:ext cx="1346844"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chemeClr val="accent1"/>
                </a:solidFill>
                <a:effectLst/>
                <a:uLnTx/>
                <a:uFillTx/>
                <a:cs typeface="+mn-ea"/>
                <a:sym typeface="+mn-lt"/>
              </a:rPr>
              <a:t>38.0%</a:t>
            </a:r>
            <a:endParaRPr kumimoji="0" lang="zh-CN" altLang="en-US" sz="3200" b="1" i="0" u="none" strike="noStrike" kern="1200" cap="none" spc="0" normalizeH="0" baseline="0" noProof="0" dirty="0">
              <a:ln>
                <a:noFill/>
              </a:ln>
              <a:solidFill>
                <a:schemeClr val="accent1"/>
              </a:solidFill>
              <a:effectLst/>
              <a:uLnTx/>
              <a:uFillTx/>
              <a:cs typeface="+mn-ea"/>
              <a:sym typeface="+mn-lt"/>
            </a:endParaRPr>
          </a:p>
        </p:txBody>
      </p:sp>
      <p:sp>
        <p:nvSpPr>
          <p:cNvPr id="34" name="文本框 33">
            <a:extLst>
              <a:ext uri="{FF2B5EF4-FFF2-40B4-BE49-F238E27FC236}">
                <a16:creationId xmlns:a16="http://schemas.microsoft.com/office/drawing/2014/main" id="{9472358A-782F-47FB-8933-C843B66DCBF2}"/>
              </a:ext>
            </a:extLst>
          </p:cNvPr>
          <p:cNvSpPr txBox="1"/>
          <p:nvPr/>
        </p:nvSpPr>
        <p:spPr>
          <a:xfrm>
            <a:off x="9227709" y="4910629"/>
            <a:ext cx="1800493" cy="369332"/>
          </a:xfrm>
          <a:prstGeom prst="rect">
            <a:avLst/>
          </a:prstGeom>
          <a:noFill/>
        </p:spPr>
        <p:txBody>
          <a:bodyPr wrap="none" rtlCol="0">
            <a:spAutoFit/>
          </a:bodyPr>
          <a:lstStyle/>
          <a:p>
            <a:pPr lvl="0">
              <a:defRPr/>
            </a:pPr>
            <a:r>
              <a:rPr lang="zh-CN" altLang="en-US" dirty="0">
                <a:solidFill>
                  <a:schemeClr val="tx1">
                    <a:lumMod val="75000"/>
                    <a:lumOff val="25000"/>
                  </a:schemeClr>
                </a:solidFill>
                <a:cs typeface="+mn-ea"/>
                <a:sym typeface="+mn-lt"/>
              </a:rPr>
              <a:t>请输入你的内容</a:t>
            </a:r>
          </a:p>
        </p:txBody>
      </p:sp>
      <p:sp>
        <p:nvSpPr>
          <p:cNvPr id="44" name="矩形: 圆角 43">
            <a:extLst>
              <a:ext uri="{FF2B5EF4-FFF2-40B4-BE49-F238E27FC236}">
                <a16:creationId xmlns:a16="http://schemas.microsoft.com/office/drawing/2014/main" id="{BD32CD4A-A520-4D46-9B09-61DB6F7BB45E}"/>
              </a:ext>
            </a:extLst>
          </p:cNvPr>
          <p:cNvSpPr/>
          <p:nvPr/>
        </p:nvSpPr>
        <p:spPr>
          <a:xfrm>
            <a:off x="5865388" y="1278195"/>
            <a:ext cx="5631287" cy="4654882"/>
          </a:xfrm>
          <a:prstGeom prst="roundRect">
            <a:avLst>
              <a:gd name="adj" fmla="val 3898"/>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45" name="矩形: 圆角 44">
            <a:extLst>
              <a:ext uri="{FF2B5EF4-FFF2-40B4-BE49-F238E27FC236}">
                <a16:creationId xmlns:a16="http://schemas.microsoft.com/office/drawing/2014/main" id="{1EBBBBF2-8134-4AF9-96AE-ADA6D11BBD42}"/>
              </a:ext>
            </a:extLst>
          </p:cNvPr>
          <p:cNvSpPr/>
          <p:nvPr/>
        </p:nvSpPr>
        <p:spPr>
          <a:xfrm>
            <a:off x="695325" y="1138447"/>
            <a:ext cx="5421949" cy="4910408"/>
          </a:xfrm>
          <a:prstGeom prst="roundRect">
            <a:avLst>
              <a:gd name="adj" fmla="val 2934"/>
            </a:avLst>
          </a:prstGeom>
          <a:solidFill>
            <a:schemeClr val="accent1"/>
          </a:solidFill>
          <a:ln>
            <a:noFill/>
          </a:ln>
          <a:effectLst>
            <a:outerShdw blurRad="190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graphicFrame>
        <p:nvGraphicFramePr>
          <p:cNvPr id="46" name="图表 45">
            <a:extLst>
              <a:ext uri="{FF2B5EF4-FFF2-40B4-BE49-F238E27FC236}">
                <a16:creationId xmlns:a16="http://schemas.microsoft.com/office/drawing/2014/main" id="{F3363305-0921-4674-9EA3-526685DDA5CC}"/>
              </a:ext>
            </a:extLst>
          </p:cNvPr>
          <p:cNvGraphicFramePr/>
          <p:nvPr>
            <p:extLst>
              <p:ext uri="{D42A27DB-BD31-4B8C-83A1-F6EECF244321}">
                <p14:modId xmlns:p14="http://schemas.microsoft.com/office/powerpoint/2010/main" val="1872834773"/>
              </p:ext>
            </p:extLst>
          </p:nvPr>
        </p:nvGraphicFramePr>
        <p:xfrm>
          <a:off x="954460" y="1359777"/>
          <a:ext cx="4999808" cy="4459061"/>
        </p:xfrm>
        <a:graphic>
          <a:graphicData uri="http://schemas.openxmlformats.org/drawingml/2006/chart">
            <c:chart xmlns:c="http://schemas.openxmlformats.org/drawingml/2006/chart" xmlns:r="http://schemas.openxmlformats.org/officeDocument/2006/relationships" r:id="rId3"/>
          </a:graphicData>
        </a:graphic>
      </p:graphicFrame>
      <p:sp>
        <p:nvSpPr>
          <p:cNvPr id="47" name="Text Box 14">
            <a:extLst>
              <a:ext uri="{FF2B5EF4-FFF2-40B4-BE49-F238E27FC236}">
                <a16:creationId xmlns:a16="http://schemas.microsoft.com/office/drawing/2014/main" id="{1751D1E6-C958-4578-B10C-964445F4C9DB}"/>
              </a:ext>
            </a:extLst>
          </p:cNvPr>
          <p:cNvSpPr txBox="1">
            <a:spLocks noChangeArrowheads="1"/>
          </p:cNvSpPr>
          <p:nvPr/>
        </p:nvSpPr>
        <p:spPr bwMode="auto">
          <a:xfrm>
            <a:off x="4446251" y="5043461"/>
            <a:ext cx="2900680" cy="41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anose="020B0604020202020204" pitchFamily="34" charset="0"/>
                <a:ea typeface="华文细黑" panose="02010600040101010101" pitchFamily="2" charset="-122"/>
              </a:defRPr>
            </a:lvl1pPr>
            <a:lvl2pPr marL="742950" indent="-285750" eaLnBrk="0" hangingPunct="0">
              <a:defRPr b="1">
                <a:solidFill>
                  <a:schemeClr val="tx1"/>
                </a:solidFill>
                <a:latin typeface="Arial" panose="020B0604020202020204" pitchFamily="34" charset="0"/>
                <a:ea typeface="华文细黑" panose="02010600040101010101" pitchFamily="2" charset="-122"/>
              </a:defRPr>
            </a:lvl2pPr>
            <a:lvl3pPr marL="1143000" indent="-228600" eaLnBrk="0" hangingPunct="0">
              <a:defRPr b="1">
                <a:solidFill>
                  <a:schemeClr val="tx1"/>
                </a:solidFill>
                <a:latin typeface="Arial" panose="020B0604020202020204" pitchFamily="34" charset="0"/>
                <a:ea typeface="华文细黑" panose="02010600040101010101" pitchFamily="2" charset="-122"/>
              </a:defRPr>
            </a:lvl3pPr>
            <a:lvl4pPr marL="1600200" indent="-228600" eaLnBrk="0" hangingPunct="0">
              <a:defRPr b="1">
                <a:solidFill>
                  <a:schemeClr val="tx1"/>
                </a:solidFill>
                <a:latin typeface="Arial" panose="020B0604020202020204" pitchFamily="34" charset="0"/>
                <a:ea typeface="华文细黑" panose="02010600040101010101" pitchFamily="2" charset="-122"/>
              </a:defRPr>
            </a:lvl4pPr>
            <a:lvl5pPr marL="2057400" indent="-228600" eaLnBrk="0" hangingPunct="0">
              <a:defRPr b="1">
                <a:solidFill>
                  <a:schemeClr val="tx1"/>
                </a:solidFill>
                <a:latin typeface="Arial" panose="020B0604020202020204" pitchFamily="34" charset="0"/>
                <a:ea typeface="华文细黑" panose="02010600040101010101" pitchFamily="2" charset="-122"/>
              </a:defRPr>
            </a:lvl5pPr>
            <a:lvl6pPr marL="2514600" indent="-228600" algn="ctr" eaLnBrk="0" fontAlgn="base" hangingPunct="0">
              <a:spcBef>
                <a:spcPct val="0"/>
              </a:spcBef>
              <a:spcAft>
                <a:spcPct val="0"/>
              </a:spcAft>
              <a:defRPr b="1">
                <a:solidFill>
                  <a:schemeClr val="tx1"/>
                </a:solidFill>
                <a:latin typeface="Arial" panose="020B0604020202020204" pitchFamily="34" charset="0"/>
                <a:ea typeface="华文细黑" panose="02010600040101010101" pitchFamily="2" charset="-122"/>
              </a:defRPr>
            </a:lvl6pPr>
            <a:lvl7pPr marL="2971800" indent="-228600" algn="ctr" eaLnBrk="0" fontAlgn="base" hangingPunct="0">
              <a:spcBef>
                <a:spcPct val="0"/>
              </a:spcBef>
              <a:spcAft>
                <a:spcPct val="0"/>
              </a:spcAft>
              <a:defRPr b="1">
                <a:solidFill>
                  <a:schemeClr val="tx1"/>
                </a:solidFill>
                <a:latin typeface="Arial" panose="020B0604020202020204" pitchFamily="34" charset="0"/>
                <a:ea typeface="华文细黑" panose="02010600040101010101" pitchFamily="2" charset="-122"/>
              </a:defRPr>
            </a:lvl7pPr>
            <a:lvl8pPr marL="3429000" indent="-228600" algn="ctr" eaLnBrk="0" fontAlgn="base" hangingPunct="0">
              <a:spcBef>
                <a:spcPct val="0"/>
              </a:spcBef>
              <a:spcAft>
                <a:spcPct val="0"/>
              </a:spcAft>
              <a:defRPr b="1">
                <a:solidFill>
                  <a:schemeClr val="tx1"/>
                </a:solidFill>
                <a:latin typeface="Arial" panose="020B0604020202020204" pitchFamily="34" charset="0"/>
                <a:ea typeface="华文细黑" panose="02010600040101010101" pitchFamily="2" charset="-122"/>
              </a:defRPr>
            </a:lvl8pPr>
            <a:lvl9pPr marL="3886200" indent="-228600" algn="ctr" eaLnBrk="0" fontAlgn="base" hangingPunct="0">
              <a:spcBef>
                <a:spcPct val="0"/>
              </a:spcBef>
              <a:spcAft>
                <a:spcPct val="0"/>
              </a:spcAft>
              <a:defRPr b="1">
                <a:solidFill>
                  <a:schemeClr val="tx1"/>
                </a:solidFill>
                <a:latin typeface="Arial" panose="020B0604020202020204" pitchFamily="34" charset="0"/>
                <a:ea typeface="华文细黑" panose="02010600040101010101" pitchFamily="2" charset="-122"/>
              </a:defRPr>
            </a:lvl9p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zh-CN" altLang="en-US" b="1" i="0" u="none" strike="noStrike" kern="1200" cap="none" spc="300" normalizeH="0" baseline="0" noProof="0" dirty="0">
                <a:ln>
                  <a:noFill/>
                </a:ln>
                <a:solidFill>
                  <a:prstClr val="white"/>
                </a:solidFill>
                <a:effectLst/>
                <a:uLnTx/>
                <a:uFillTx/>
                <a:latin typeface="+mn-lt"/>
                <a:ea typeface="+mn-ea"/>
                <a:cs typeface="+mn-ea"/>
                <a:sym typeface="+mn-lt"/>
              </a:rPr>
              <a:t>   数据来源        </a:t>
            </a:r>
            <a:endParaRPr kumimoji="0" lang="en-US" altLang="zh-CN" sz="1400" b="0" i="0" u="none" strike="noStrike" kern="1200" cap="none" spc="300" normalizeH="0" baseline="0" noProof="0" dirty="0">
              <a:ln>
                <a:noFill/>
              </a:ln>
              <a:solidFill>
                <a:prstClr val="white"/>
              </a:solidFill>
              <a:effectLst/>
              <a:uLnTx/>
              <a:uFillTx/>
              <a:latin typeface="+mn-lt"/>
              <a:ea typeface="+mn-ea"/>
              <a:cs typeface="+mn-ea"/>
              <a:sym typeface="+mn-lt"/>
            </a:endParaRPr>
          </a:p>
        </p:txBody>
      </p:sp>
      <p:cxnSp>
        <p:nvCxnSpPr>
          <p:cNvPr id="51" name="直接连接符 50">
            <a:extLst>
              <a:ext uri="{FF2B5EF4-FFF2-40B4-BE49-F238E27FC236}">
                <a16:creationId xmlns:a16="http://schemas.microsoft.com/office/drawing/2014/main" id="{4AED539A-367A-42BC-84FD-DD0B546FE7AA}"/>
              </a:ext>
            </a:extLst>
          </p:cNvPr>
          <p:cNvCxnSpPr/>
          <p:nvPr/>
        </p:nvCxnSpPr>
        <p:spPr>
          <a:xfrm>
            <a:off x="5937331" y="5191121"/>
            <a:ext cx="0" cy="190405"/>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52" name="文本框 51">
            <a:extLst>
              <a:ext uri="{FF2B5EF4-FFF2-40B4-BE49-F238E27FC236}">
                <a16:creationId xmlns:a16="http://schemas.microsoft.com/office/drawing/2014/main" id="{4689729B-8F99-4F85-A13F-DE0E87DB2502}"/>
              </a:ext>
            </a:extLst>
          </p:cNvPr>
          <p:cNvSpPr txBox="1"/>
          <p:nvPr/>
        </p:nvSpPr>
        <p:spPr>
          <a:xfrm>
            <a:off x="4714308" y="5449841"/>
            <a:ext cx="1261884" cy="276999"/>
          </a:xfrm>
          <a:prstGeom prst="rect">
            <a:avLst/>
          </a:prstGeom>
          <a:noFill/>
        </p:spPr>
        <p:txBody>
          <a:bodyPr wrap="none" rtlCol="0">
            <a:spAutoFit/>
          </a:bodyPr>
          <a:lstStyle/>
          <a:p>
            <a:pPr lvl="0">
              <a:defRPr/>
            </a:pPr>
            <a:r>
              <a:rPr lang="zh-CN" altLang="en-US" sz="1200" dirty="0">
                <a:solidFill>
                  <a:schemeClr val="bg1"/>
                </a:solidFill>
                <a:cs typeface="+mn-ea"/>
                <a:sym typeface="+mn-lt"/>
              </a:rPr>
              <a:t>请输入你的内容</a:t>
            </a:r>
          </a:p>
        </p:txBody>
      </p:sp>
      <p:graphicFrame>
        <p:nvGraphicFramePr>
          <p:cNvPr id="15" name="图表 14">
            <a:extLst>
              <a:ext uri="{FF2B5EF4-FFF2-40B4-BE49-F238E27FC236}">
                <a16:creationId xmlns:a16="http://schemas.microsoft.com/office/drawing/2014/main" id="{E23EE44C-1AB8-4A7B-A818-962E97583943}"/>
              </a:ext>
            </a:extLst>
          </p:cNvPr>
          <p:cNvGraphicFramePr/>
          <p:nvPr>
            <p:extLst>
              <p:ext uri="{D42A27DB-BD31-4B8C-83A1-F6EECF244321}">
                <p14:modId xmlns:p14="http://schemas.microsoft.com/office/powerpoint/2010/main" val="862069510"/>
              </p:ext>
            </p:extLst>
          </p:nvPr>
        </p:nvGraphicFramePr>
        <p:xfrm>
          <a:off x="5956650" y="3701820"/>
          <a:ext cx="3973712" cy="2104864"/>
        </p:xfrm>
        <a:graphic>
          <a:graphicData uri="http://schemas.openxmlformats.org/drawingml/2006/chart">
            <c:chart xmlns:c="http://schemas.openxmlformats.org/drawingml/2006/chart" xmlns:r="http://schemas.openxmlformats.org/officeDocument/2006/relationships" r:id="rId4"/>
          </a:graphicData>
        </a:graphic>
      </p:graphicFrame>
      <p:pic>
        <p:nvPicPr>
          <p:cNvPr id="18" name="图片 17">
            <a:hlinkClick r:id="rId5"/>
            <a:extLst>
              <a:ext uri="{FF2B5EF4-FFF2-40B4-BE49-F238E27FC236}">
                <a16:creationId xmlns:a16="http://schemas.microsoft.com/office/drawing/2014/main" id="{CB8251EA-1C61-44A3-A9D1-8B7D6F10D215}"/>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999319" y="6583803"/>
            <a:ext cx="1497356" cy="197651"/>
          </a:xfrm>
          <a:prstGeom prst="rect">
            <a:avLst/>
          </a:prstGeom>
        </p:spPr>
      </p:pic>
    </p:spTree>
    <p:extLst>
      <p:ext uri="{BB962C8B-B14F-4D97-AF65-F5344CB8AC3E}">
        <p14:creationId xmlns:p14="http://schemas.microsoft.com/office/powerpoint/2010/main" val="2188364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a:extLst>
              <a:ext uri="{FF2B5EF4-FFF2-40B4-BE49-F238E27FC236}">
                <a16:creationId xmlns:a16="http://schemas.microsoft.com/office/drawing/2014/main" id="{C3DB9F80-AB95-41A1-9160-A0734D83E0F3}"/>
              </a:ext>
            </a:extLst>
          </p:cNvPr>
          <p:cNvSpPr/>
          <p:nvPr/>
        </p:nvSpPr>
        <p:spPr>
          <a:xfrm>
            <a:off x="7211872" y="5536172"/>
            <a:ext cx="4281789" cy="40011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cs typeface="+mn-ea"/>
              <a:sym typeface="+mn-lt"/>
            </a:endParaRPr>
          </a:p>
        </p:txBody>
      </p:sp>
      <p:sp>
        <p:nvSpPr>
          <p:cNvPr id="4" name="文本占位符 3">
            <a:extLst>
              <a:ext uri="{FF2B5EF4-FFF2-40B4-BE49-F238E27FC236}">
                <a16:creationId xmlns:a16="http://schemas.microsoft.com/office/drawing/2014/main" id="{70FC24C3-C9D9-4E58-B7B2-93B6B66B3B4F}"/>
              </a:ext>
            </a:extLst>
          </p:cNvPr>
          <p:cNvSpPr>
            <a:spLocks noGrp="1"/>
          </p:cNvSpPr>
          <p:nvPr>
            <p:ph type="body" sz="quarter" idx="10"/>
          </p:nvPr>
        </p:nvSpPr>
        <p:spPr>
          <a:xfrm>
            <a:off x="1174590" y="226477"/>
            <a:ext cx="6678793" cy="914400"/>
          </a:xfrm>
        </p:spPr>
        <p:txBody>
          <a:bodyPr/>
          <a:lstStyle/>
          <a:p>
            <a:r>
              <a:rPr lang="zh-CN" altLang="en-US" dirty="0">
                <a:cs typeface="+mn-ea"/>
                <a:sym typeface="+mn-lt"/>
              </a:rPr>
              <a:t>字体规范</a:t>
            </a:r>
          </a:p>
          <a:p>
            <a:endParaRPr lang="zh-CN" altLang="en-US" dirty="0">
              <a:cs typeface="+mn-ea"/>
              <a:sym typeface="+mn-lt"/>
            </a:endParaRPr>
          </a:p>
        </p:txBody>
      </p:sp>
      <p:sp>
        <p:nvSpPr>
          <p:cNvPr id="7" name="文本框 6">
            <a:extLst>
              <a:ext uri="{FF2B5EF4-FFF2-40B4-BE49-F238E27FC236}">
                <a16:creationId xmlns:a16="http://schemas.microsoft.com/office/drawing/2014/main" id="{F83678B3-53AD-44D6-9272-57ABC71B5134}"/>
              </a:ext>
            </a:extLst>
          </p:cNvPr>
          <p:cNvSpPr txBox="1"/>
          <p:nvPr/>
        </p:nvSpPr>
        <p:spPr>
          <a:xfrm>
            <a:off x="839377" y="1343066"/>
            <a:ext cx="855950" cy="400110"/>
          </a:xfrm>
          <a:prstGeom prst="rect">
            <a:avLst/>
          </a:prstGeom>
          <a:noFill/>
        </p:spPr>
        <p:txBody>
          <a:bodyPr wrap="square" rtlCol="0" anchor="ctr" anchorCtr="0">
            <a:spAutoFit/>
          </a:bodyPr>
          <a:lstStyle/>
          <a:p>
            <a:r>
              <a:rPr lang="zh-CN" altLang="en-US" sz="2000" dirty="0">
                <a:solidFill>
                  <a:schemeClr val="tx1">
                    <a:lumMod val="75000"/>
                    <a:lumOff val="25000"/>
                  </a:schemeClr>
                </a:solidFill>
                <a:cs typeface="+mn-ea"/>
                <a:sym typeface="+mn-lt"/>
              </a:rPr>
              <a:t>中文</a:t>
            </a:r>
          </a:p>
        </p:txBody>
      </p:sp>
      <p:sp>
        <p:nvSpPr>
          <p:cNvPr id="9" name="文本框 8">
            <a:extLst>
              <a:ext uri="{FF2B5EF4-FFF2-40B4-BE49-F238E27FC236}">
                <a16:creationId xmlns:a16="http://schemas.microsoft.com/office/drawing/2014/main" id="{91C60CD9-CF9C-4731-9BFD-A0621DB233A2}"/>
              </a:ext>
            </a:extLst>
          </p:cNvPr>
          <p:cNvSpPr txBox="1"/>
          <p:nvPr/>
        </p:nvSpPr>
        <p:spPr>
          <a:xfrm>
            <a:off x="839376" y="3333964"/>
            <a:ext cx="1082899" cy="400110"/>
          </a:xfrm>
          <a:prstGeom prst="rect">
            <a:avLst/>
          </a:prstGeom>
          <a:noFill/>
        </p:spPr>
        <p:txBody>
          <a:bodyPr wrap="square" rtlCol="0" anchor="ctr" anchorCtr="0">
            <a:spAutoFit/>
          </a:bodyPr>
          <a:lstStyle/>
          <a:p>
            <a:r>
              <a:rPr lang="zh-CN" altLang="en-US" sz="2000" dirty="0">
                <a:solidFill>
                  <a:schemeClr val="tx1">
                    <a:lumMod val="75000"/>
                    <a:lumOff val="25000"/>
                  </a:schemeClr>
                </a:solidFill>
                <a:cs typeface="+mn-ea"/>
                <a:sym typeface="+mn-lt"/>
              </a:rPr>
              <a:t>英文</a:t>
            </a:r>
          </a:p>
        </p:txBody>
      </p:sp>
      <p:sp>
        <p:nvSpPr>
          <p:cNvPr id="10" name="文本框 9">
            <a:extLst>
              <a:ext uri="{FF2B5EF4-FFF2-40B4-BE49-F238E27FC236}">
                <a16:creationId xmlns:a16="http://schemas.microsoft.com/office/drawing/2014/main" id="{84AEFB30-6ED0-4D72-84D4-E854D8CD66DA}"/>
              </a:ext>
            </a:extLst>
          </p:cNvPr>
          <p:cNvSpPr txBox="1"/>
          <p:nvPr/>
        </p:nvSpPr>
        <p:spPr>
          <a:xfrm>
            <a:off x="839376" y="1874110"/>
            <a:ext cx="4030956" cy="830997"/>
          </a:xfrm>
          <a:prstGeom prst="rect">
            <a:avLst/>
          </a:prstGeom>
          <a:noFill/>
        </p:spPr>
        <p:txBody>
          <a:bodyPr wrap="square" rtlCol="0">
            <a:spAutoFit/>
          </a:bodyPr>
          <a:lstStyle/>
          <a:p>
            <a:r>
              <a:rPr lang="zh-CN" altLang="en-US" sz="4800" b="1" dirty="0">
                <a:solidFill>
                  <a:schemeClr val="tx1">
                    <a:lumMod val="75000"/>
                    <a:lumOff val="25000"/>
                  </a:schemeClr>
                </a:solidFill>
                <a:cs typeface="+mn-ea"/>
                <a:sym typeface="+mn-lt"/>
              </a:rPr>
              <a:t>微软雅黑 加粗</a:t>
            </a:r>
          </a:p>
        </p:txBody>
      </p:sp>
      <p:sp>
        <p:nvSpPr>
          <p:cNvPr id="11" name="文本框 10">
            <a:extLst>
              <a:ext uri="{FF2B5EF4-FFF2-40B4-BE49-F238E27FC236}">
                <a16:creationId xmlns:a16="http://schemas.microsoft.com/office/drawing/2014/main" id="{56284AD5-B302-4934-B8FD-9267CC11CAF0}"/>
              </a:ext>
            </a:extLst>
          </p:cNvPr>
          <p:cNvSpPr txBox="1"/>
          <p:nvPr/>
        </p:nvSpPr>
        <p:spPr>
          <a:xfrm>
            <a:off x="5804722" y="1874109"/>
            <a:ext cx="2774615" cy="830997"/>
          </a:xfrm>
          <a:prstGeom prst="rect">
            <a:avLst/>
          </a:prstGeom>
          <a:noFill/>
        </p:spPr>
        <p:txBody>
          <a:bodyPr wrap="square" rtlCol="0">
            <a:spAutoFit/>
          </a:bodyPr>
          <a:lstStyle/>
          <a:p>
            <a:r>
              <a:rPr lang="zh-CN" altLang="en-US" sz="4800" dirty="0">
                <a:solidFill>
                  <a:schemeClr val="tx1">
                    <a:lumMod val="75000"/>
                    <a:lumOff val="25000"/>
                  </a:schemeClr>
                </a:solidFill>
                <a:cs typeface="+mn-ea"/>
                <a:sym typeface="+mn-lt"/>
              </a:rPr>
              <a:t>微软雅黑</a:t>
            </a:r>
          </a:p>
        </p:txBody>
      </p:sp>
      <p:sp>
        <p:nvSpPr>
          <p:cNvPr id="12" name="文本框 11">
            <a:extLst>
              <a:ext uri="{FF2B5EF4-FFF2-40B4-BE49-F238E27FC236}">
                <a16:creationId xmlns:a16="http://schemas.microsoft.com/office/drawing/2014/main" id="{2F16F1B9-86D3-480D-8FD5-DE2FC1B1D9B8}"/>
              </a:ext>
            </a:extLst>
          </p:cNvPr>
          <p:cNvSpPr txBox="1"/>
          <p:nvPr/>
        </p:nvSpPr>
        <p:spPr>
          <a:xfrm>
            <a:off x="839376" y="3890613"/>
            <a:ext cx="5366805" cy="830997"/>
          </a:xfrm>
          <a:prstGeom prst="rect">
            <a:avLst/>
          </a:prstGeom>
          <a:noFill/>
        </p:spPr>
        <p:txBody>
          <a:bodyPr wrap="square" rtlCol="0">
            <a:spAutoFit/>
          </a:bodyPr>
          <a:lstStyle/>
          <a:p>
            <a:r>
              <a:rPr lang="en-US" altLang="zh-CN" sz="4800" dirty="0">
                <a:solidFill>
                  <a:schemeClr val="tx1">
                    <a:lumMod val="75000"/>
                    <a:lumOff val="25000"/>
                  </a:schemeClr>
                </a:solidFill>
                <a:cs typeface="+mn-ea"/>
                <a:sym typeface="+mn-lt"/>
              </a:rPr>
              <a:t>Arial</a:t>
            </a:r>
            <a:endParaRPr lang="zh-CN" altLang="en-US" sz="4800" dirty="0">
              <a:solidFill>
                <a:schemeClr val="tx1">
                  <a:lumMod val="75000"/>
                  <a:lumOff val="25000"/>
                </a:schemeClr>
              </a:solidFill>
              <a:cs typeface="+mn-ea"/>
              <a:sym typeface="+mn-lt"/>
            </a:endParaRPr>
          </a:p>
        </p:txBody>
      </p:sp>
      <p:sp>
        <p:nvSpPr>
          <p:cNvPr id="14" name="文本框 13">
            <a:extLst>
              <a:ext uri="{FF2B5EF4-FFF2-40B4-BE49-F238E27FC236}">
                <a16:creationId xmlns:a16="http://schemas.microsoft.com/office/drawing/2014/main" id="{E56E02A7-EFA4-42CB-A531-31737D120887}"/>
              </a:ext>
            </a:extLst>
          </p:cNvPr>
          <p:cNvSpPr txBox="1"/>
          <p:nvPr/>
        </p:nvSpPr>
        <p:spPr>
          <a:xfrm>
            <a:off x="7387858" y="5549890"/>
            <a:ext cx="4108817" cy="369332"/>
          </a:xfrm>
          <a:prstGeom prst="rect">
            <a:avLst/>
          </a:prstGeom>
          <a:noFill/>
        </p:spPr>
        <p:txBody>
          <a:bodyPr wrap="none" rtlCol="0">
            <a:spAutoFit/>
          </a:bodyPr>
          <a:lstStyle/>
          <a:p>
            <a:r>
              <a:rPr lang="zh-CN" altLang="en-US" dirty="0">
                <a:solidFill>
                  <a:schemeClr val="bg1"/>
                </a:solidFill>
                <a:cs typeface="+mn-ea"/>
                <a:sym typeface="+mn-lt"/>
              </a:rPr>
              <a:t>如若商用，请购买微软雅黑字体版权。</a:t>
            </a:r>
          </a:p>
        </p:txBody>
      </p:sp>
      <p:sp>
        <p:nvSpPr>
          <p:cNvPr id="16" name="文本框 15">
            <a:extLst>
              <a:ext uri="{FF2B5EF4-FFF2-40B4-BE49-F238E27FC236}">
                <a16:creationId xmlns:a16="http://schemas.microsoft.com/office/drawing/2014/main" id="{B9EE84ED-997B-4E3F-B8F1-3D9357C631D5}"/>
              </a:ext>
            </a:extLst>
          </p:cNvPr>
          <p:cNvSpPr txBox="1"/>
          <p:nvPr/>
        </p:nvSpPr>
        <p:spPr>
          <a:xfrm>
            <a:off x="839376" y="5004693"/>
            <a:ext cx="2590290" cy="961289"/>
          </a:xfrm>
          <a:prstGeom prst="rect">
            <a:avLst/>
          </a:prstGeom>
          <a:noFill/>
        </p:spPr>
        <p:txBody>
          <a:bodyPr wrap="square" rtlCol="0" anchor="ctr" anchorCtr="0">
            <a:spAutoFit/>
          </a:bodyPr>
          <a:lstStyle/>
          <a:p>
            <a:pPr>
              <a:lnSpc>
                <a:spcPct val="150000"/>
              </a:lnSpc>
            </a:pPr>
            <a:r>
              <a:rPr lang="zh-CN" altLang="en-US" sz="2000" dirty="0">
                <a:solidFill>
                  <a:schemeClr val="tx1">
                    <a:lumMod val="75000"/>
                    <a:lumOff val="25000"/>
                  </a:schemeClr>
                </a:solidFill>
                <a:cs typeface="+mn-ea"/>
                <a:sym typeface="+mn-lt"/>
              </a:rPr>
              <a:t>标题字号：</a:t>
            </a:r>
            <a:r>
              <a:rPr lang="en-US" altLang="zh-CN" sz="2000" dirty="0">
                <a:solidFill>
                  <a:schemeClr val="tx1">
                    <a:lumMod val="75000"/>
                    <a:lumOff val="25000"/>
                  </a:schemeClr>
                </a:solidFill>
                <a:cs typeface="+mn-ea"/>
                <a:sym typeface="+mn-lt"/>
              </a:rPr>
              <a:t>24   </a:t>
            </a:r>
            <a:r>
              <a:rPr lang="zh-CN" altLang="en-US" sz="2000" dirty="0">
                <a:solidFill>
                  <a:schemeClr val="tx1">
                    <a:lumMod val="75000"/>
                    <a:lumOff val="25000"/>
                  </a:schemeClr>
                </a:solidFill>
                <a:cs typeface="+mn-ea"/>
                <a:sym typeface="+mn-lt"/>
              </a:rPr>
              <a:t>加粗</a:t>
            </a:r>
            <a:endParaRPr lang="en-US" altLang="zh-CN" sz="2000" dirty="0">
              <a:solidFill>
                <a:schemeClr val="tx1">
                  <a:lumMod val="75000"/>
                  <a:lumOff val="25000"/>
                </a:schemeClr>
              </a:solidFill>
              <a:cs typeface="+mn-ea"/>
              <a:sym typeface="+mn-lt"/>
            </a:endParaRPr>
          </a:p>
          <a:p>
            <a:pPr>
              <a:lnSpc>
                <a:spcPct val="150000"/>
              </a:lnSpc>
            </a:pPr>
            <a:r>
              <a:rPr lang="zh-CN" altLang="en-US" sz="2000" dirty="0">
                <a:solidFill>
                  <a:schemeClr val="tx1">
                    <a:lumMod val="75000"/>
                    <a:lumOff val="25000"/>
                  </a:schemeClr>
                </a:solidFill>
                <a:cs typeface="+mn-ea"/>
                <a:sym typeface="+mn-lt"/>
              </a:rPr>
              <a:t>正文字号：</a:t>
            </a:r>
            <a:r>
              <a:rPr lang="en-US" altLang="zh-CN" sz="2000" dirty="0">
                <a:solidFill>
                  <a:schemeClr val="tx1">
                    <a:lumMod val="75000"/>
                    <a:lumOff val="25000"/>
                  </a:schemeClr>
                </a:solidFill>
                <a:cs typeface="+mn-ea"/>
                <a:sym typeface="+mn-lt"/>
              </a:rPr>
              <a:t>18</a:t>
            </a:r>
            <a:endParaRPr lang="zh-CN" altLang="en-US" sz="2000" dirty="0">
              <a:solidFill>
                <a:schemeClr val="tx1">
                  <a:lumMod val="75000"/>
                  <a:lumOff val="25000"/>
                </a:schemeClr>
              </a:solidFill>
              <a:cs typeface="+mn-ea"/>
              <a:sym typeface="+mn-lt"/>
            </a:endParaRPr>
          </a:p>
        </p:txBody>
      </p:sp>
      <p:pic>
        <p:nvPicPr>
          <p:cNvPr id="18" name="图片 17">
            <a:hlinkClick r:id="rId2"/>
            <a:extLst>
              <a:ext uri="{FF2B5EF4-FFF2-40B4-BE49-F238E27FC236}">
                <a16:creationId xmlns:a16="http://schemas.microsoft.com/office/drawing/2014/main" id="{CB51D449-974C-4326-AFDD-173A9A176359}"/>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999319" y="6583803"/>
            <a:ext cx="1497356" cy="197651"/>
          </a:xfrm>
          <a:prstGeom prst="rect">
            <a:avLst/>
          </a:prstGeom>
        </p:spPr>
      </p:pic>
    </p:spTree>
    <p:extLst>
      <p:ext uri="{BB962C8B-B14F-4D97-AF65-F5344CB8AC3E}">
        <p14:creationId xmlns:p14="http://schemas.microsoft.com/office/powerpoint/2010/main" val="4123521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a:extLst>
              <a:ext uri="{FF2B5EF4-FFF2-40B4-BE49-F238E27FC236}">
                <a16:creationId xmlns:a16="http://schemas.microsoft.com/office/drawing/2014/main" id="{70FC24C3-C9D9-4E58-B7B2-93B6B66B3B4F}"/>
              </a:ext>
            </a:extLst>
          </p:cNvPr>
          <p:cNvSpPr>
            <a:spLocks noGrp="1"/>
          </p:cNvSpPr>
          <p:nvPr>
            <p:ph type="body" sz="quarter" idx="10"/>
          </p:nvPr>
        </p:nvSpPr>
        <p:spPr>
          <a:xfrm>
            <a:off x="1174590" y="226477"/>
            <a:ext cx="6678793" cy="914400"/>
          </a:xfrm>
        </p:spPr>
        <p:txBody>
          <a:bodyPr/>
          <a:lstStyle/>
          <a:p>
            <a:r>
              <a:rPr lang="zh-CN" altLang="en-US" dirty="0">
                <a:cs typeface="+mn-ea"/>
                <a:sym typeface="+mn-lt"/>
              </a:rPr>
              <a:t>色彩规范</a:t>
            </a:r>
          </a:p>
          <a:p>
            <a:endParaRPr lang="zh-CN" altLang="en-US" dirty="0">
              <a:cs typeface="+mn-ea"/>
              <a:sym typeface="+mn-lt"/>
            </a:endParaRPr>
          </a:p>
        </p:txBody>
      </p:sp>
      <p:sp>
        <p:nvSpPr>
          <p:cNvPr id="2" name="矩形: 圆角 1">
            <a:extLst>
              <a:ext uri="{FF2B5EF4-FFF2-40B4-BE49-F238E27FC236}">
                <a16:creationId xmlns:a16="http://schemas.microsoft.com/office/drawing/2014/main" id="{A2387D8E-9BD5-4A30-9B1A-92962102379B}"/>
              </a:ext>
            </a:extLst>
          </p:cNvPr>
          <p:cNvSpPr/>
          <p:nvPr/>
        </p:nvSpPr>
        <p:spPr>
          <a:xfrm>
            <a:off x="695325" y="1758444"/>
            <a:ext cx="5395753" cy="2453419"/>
          </a:xfrm>
          <a:prstGeom prst="roundRect">
            <a:avLst>
              <a:gd name="adj" fmla="val 6701"/>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dirty="0">
                <a:cs typeface="+mn-ea"/>
                <a:sym typeface="+mn-lt"/>
              </a:rPr>
              <a:t>RGB(15,111,198)</a:t>
            </a:r>
            <a:endParaRPr lang="zh-CN" altLang="en-US" dirty="0">
              <a:cs typeface="+mn-ea"/>
              <a:sym typeface="+mn-lt"/>
            </a:endParaRPr>
          </a:p>
        </p:txBody>
      </p:sp>
      <p:sp>
        <p:nvSpPr>
          <p:cNvPr id="13" name="矩形: 圆角 12">
            <a:extLst>
              <a:ext uri="{FF2B5EF4-FFF2-40B4-BE49-F238E27FC236}">
                <a16:creationId xmlns:a16="http://schemas.microsoft.com/office/drawing/2014/main" id="{924B1B6D-643C-4E7A-A27E-FC3FEBA5190C}"/>
              </a:ext>
            </a:extLst>
          </p:cNvPr>
          <p:cNvSpPr/>
          <p:nvPr/>
        </p:nvSpPr>
        <p:spPr>
          <a:xfrm>
            <a:off x="695325" y="4408635"/>
            <a:ext cx="786234" cy="810228"/>
          </a:xfrm>
          <a:prstGeom prst="roundRect">
            <a:avLst/>
          </a:pr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cs typeface="+mn-ea"/>
              <a:sym typeface="+mn-lt"/>
            </a:endParaRPr>
          </a:p>
        </p:txBody>
      </p:sp>
      <p:sp>
        <p:nvSpPr>
          <p:cNvPr id="3" name="文本框 2">
            <a:extLst>
              <a:ext uri="{FF2B5EF4-FFF2-40B4-BE49-F238E27FC236}">
                <a16:creationId xmlns:a16="http://schemas.microsoft.com/office/drawing/2014/main" id="{80577D0A-94E6-4A16-B0D2-FAAA51FA84C9}"/>
              </a:ext>
            </a:extLst>
          </p:cNvPr>
          <p:cNvSpPr txBox="1"/>
          <p:nvPr/>
        </p:nvSpPr>
        <p:spPr>
          <a:xfrm>
            <a:off x="589285" y="1140877"/>
            <a:ext cx="800219" cy="461665"/>
          </a:xfrm>
          <a:prstGeom prst="rect">
            <a:avLst/>
          </a:prstGeom>
          <a:noFill/>
        </p:spPr>
        <p:txBody>
          <a:bodyPr wrap="none" rtlCol="0">
            <a:spAutoFit/>
          </a:bodyPr>
          <a:lstStyle/>
          <a:p>
            <a:r>
              <a:rPr lang="zh-CN" altLang="en-US" sz="2400" dirty="0">
                <a:cs typeface="+mn-ea"/>
                <a:sym typeface="+mn-lt"/>
              </a:rPr>
              <a:t>主色</a:t>
            </a:r>
          </a:p>
        </p:txBody>
      </p:sp>
      <p:sp>
        <p:nvSpPr>
          <p:cNvPr id="16" name="矩形: 圆角 15">
            <a:extLst>
              <a:ext uri="{FF2B5EF4-FFF2-40B4-BE49-F238E27FC236}">
                <a16:creationId xmlns:a16="http://schemas.microsoft.com/office/drawing/2014/main" id="{F58C84D0-3C75-40B2-B4CC-C6B65E58A098}"/>
              </a:ext>
            </a:extLst>
          </p:cNvPr>
          <p:cNvSpPr/>
          <p:nvPr/>
        </p:nvSpPr>
        <p:spPr>
          <a:xfrm>
            <a:off x="1848935" y="4408635"/>
            <a:ext cx="786234" cy="810228"/>
          </a:xfrm>
          <a:prstGeom prst="roundRect">
            <a:avLst/>
          </a:prstGeom>
          <a:solidFill>
            <a:schemeClr val="accent1">
              <a:lumMod val="75000"/>
            </a:schemeClr>
          </a:solidFill>
          <a:ln>
            <a:solidFill>
              <a:schemeClr val="accent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cs typeface="+mn-ea"/>
              <a:sym typeface="+mn-lt"/>
            </a:endParaRPr>
          </a:p>
        </p:txBody>
      </p:sp>
      <p:sp>
        <p:nvSpPr>
          <p:cNvPr id="17" name="矩形: 圆角 16">
            <a:extLst>
              <a:ext uri="{FF2B5EF4-FFF2-40B4-BE49-F238E27FC236}">
                <a16:creationId xmlns:a16="http://schemas.microsoft.com/office/drawing/2014/main" id="{1FA4DD48-9119-4B41-9E9B-4BC81E4CEC74}"/>
              </a:ext>
            </a:extLst>
          </p:cNvPr>
          <p:cNvSpPr/>
          <p:nvPr/>
        </p:nvSpPr>
        <p:spPr>
          <a:xfrm>
            <a:off x="3002545" y="4408635"/>
            <a:ext cx="786234" cy="810228"/>
          </a:xfrm>
          <a:prstGeom prst="roundRect">
            <a:avLst/>
          </a:prstGeom>
          <a:solidFill>
            <a:schemeClr val="accent1">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cs typeface="+mn-ea"/>
              <a:sym typeface="+mn-lt"/>
            </a:endParaRPr>
          </a:p>
        </p:txBody>
      </p:sp>
      <p:sp>
        <p:nvSpPr>
          <p:cNvPr id="18" name="矩形: 圆角 17">
            <a:extLst>
              <a:ext uri="{FF2B5EF4-FFF2-40B4-BE49-F238E27FC236}">
                <a16:creationId xmlns:a16="http://schemas.microsoft.com/office/drawing/2014/main" id="{B26167B3-D1BF-44FD-ADD3-7D00B90C47DB}"/>
              </a:ext>
            </a:extLst>
          </p:cNvPr>
          <p:cNvSpPr/>
          <p:nvPr/>
        </p:nvSpPr>
        <p:spPr>
          <a:xfrm>
            <a:off x="4156155" y="4408635"/>
            <a:ext cx="786234" cy="810228"/>
          </a:xfrm>
          <a:prstGeom prst="roundRect">
            <a:avLst/>
          </a:prstGeom>
          <a:solidFill>
            <a:schemeClr val="accent1">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cs typeface="+mn-ea"/>
              <a:sym typeface="+mn-lt"/>
            </a:endParaRPr>
          </a:p>
        </p:txBody>
      </p:sp>
      <p:sp>
        <p:nvSpPr>
          <p:cNvPr id="19" name="矩形: 圆角 18">
            <a:extLst>
              <a:ext uri="{FF2B5EF4-FFF2-40B4-BE49-F238E27FC236}">
                <a16:creationId xmlns:a16="http://schemas.microsoft.com/office/drawing/2014/main" id="{95B546B6-0F12-4F3F-B643-FA2FCABEC732}"/>
              </a:ext>
            </a:extLst>
          </p:cNvPr>
          <p:cNvSpPr/>
          <p:nvPr/>
        </p:nvSpPr>
        <p:spPr>
          <a:xfrm>
            <a:off x="5309766" y="4408635"/>
            <a:ext cx="786234" cy="810228"/>
          </a:xfrm>
          <a:prstGeom prst="roundRect">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cs typeface="+mn-ea"/>
              <a:sym typeface="+mn-lt"/>
            </a:endParaRPr>
          </a:p>
        </p:txBody>
      </p:sp>
      <p:sp>
        <p:nvSpPr>
          <p:cNvPr id="21" name="文本框 20">
            <a:extLst>
              <a:ext uri="{FF2B5EF4-FFF2-40B4-BE49-F238E27FC236}">
                <a16:creationId xmlns:a16="http://schemas.microsoft.com/office/drawing/2014/main" id="{5A646E16-42CB-4E71-9F8D-3B333AD6BD7B}"/>
              </a:ext>
            </a:extLst>
          </p:cNvPr>
          <p:cNvSpPr txBox="1"/>
          <p:nvPr/>
        </p:nvSpPr>
        <p:spPr>
          <a:xfrm>
            <a:off x="6170503" y="1140877"/>
            <a:ext cx="800219" cy="461665"/>
          </a:xfrm>
          <a:prstGeom prst="rect">
            <a:avLst/>
          </a:prstGeom>
          <a:noFill/>
        </p:spPr>
        <p:txBody>
          <a:bodyPr wrap="none" rtlCol="0">
            <a:spAutoFit/>
          </a:bodyPr>
          <a:lstStyle/>
          <a:p>
            <a:r>
              <a:rPr lang="zh-CN" altLang="en-US" sz="2400" dirty="0">
                <a:cs typeface="+mn-ea"/>
                <a:sym typeface="+mn-lt"/>
              </a:rPr>
              <a:t>辅色</a:t>
            </a:r>
          </a:p>
        </p:txBody>
      </p:sp>
      <p:sp>
        <p:nvSpPr>
          <p:cNvPr id="22" name="矩形: 圆角 21">
            <a:extLst>
              <a:ext uri="{FF2B5EF4-FFF2-40B4-BE49-F238E27FC236}">
                <a16:creationId xmlns:a16="http://schemas.microsoft.com/office/drawing/2014/main" id="{0CAE0B5C-1C18-4FBF-A9D3-38330EC5ABAC}"/>
              </a:ext>
            </a:extLst>
          </p:cNvPr>
          <p:cNvSpPr/>
          <p:nvPr/>
        </p:nvSpPr>
        <p:spPr>
          <a:xfrm>
            <a:off x="6228378" y="1758444"/>
            <a:ext cx="2261139" cy="1094862"/>
          </a:xfrm>
          <a:prstGeom prst="roundRect">
            <a:avLst>
              <a:gd name="adj" fmla="val 6999"/>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dirty="0">
                <a:cs typeface="+mn-ea"/>
                <a:sym typeface="+mn-lt"/>
              </a:rPr>
              <a:t>RGB(0,157,217)</a:t>
            </a:r>
            <a:endParaRPr lang="zh-CN" altLang="en-US" dirty="0">
              <a:cs typeface="+mn-ea"/>
              <a:sym typeface="+mn-lt"/>
            </a:endParaRPr>
          </a:p>
        </p:txBody>
      </p:sp>
      <p:sp>
        <p:nvSpPr>
          <p:cNvPr id="23" name="矩形: 圆角 22">
            <a:extLst>
              <a:ext uri="{FF2B5EF4-FFF2-40B4-BE49-F238E27FC236}">
                <a16:creationId xmlns:a16="http://schemas.microsoft.com/office/drawing/2014/main" id="{B7918D49-0610-4974-87B6-B251B53124C4}"/>
              </a:ext>
            </a:extLst>
          </p:cNvPr>
          <p:cNvSpPr/>
          <p:nvPr/>
        </p:nvSpPr>
        <p:spPr>
          <a:xfrm>
            <a:off x="8546711" y="2378744"/>
            <a:ext cx="460508" cy="474562"/>
          </a:xfrm>
          <a:prstGeom prst="roundRect">
            <a:avLst/>
          </a:prstGeom>
          <a:solidFill>
            <a:schemeClr val="accent2">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cs typeface="+mn-ea"/>
              <a:sym typeface="+mn-lt"/>
            </a:endParaRPr>
          </a:p>
        </p:txBody>
      </p:sp>
      <p:sp>
        <p:nvSpPr>
          <p:cNvPr id="24" name="矩形: 圆角 23">
            <a:extLst>
              <a:ext uri="{FF2B5EF4-FFF2-40B4-BE49-F238E27FC236}">
                <a16:creationId xmlns:a16="http://schemas.microsoft.com/office/drawing/2014/main" id="{B8038730-5DE8-4789-A76F-CFE5E949F797}"/>
              </a:ext>
            </a:extLst>
          </p:cNvPr>
          <p:cNvSpPr/>
          <p:nvPr/>
        </p:nvSpPr>
        <p:spPr>
          <a:xfrm>
            <a:off x="9791439" y="2378744"/>
            <a:ext cx="460508" cy="474562"/>
          </a:xfrm>
          <a:prstGeom prst="roundRect">
            <a:avLst/>
          </a:pr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cs typeface="+mn-ea"/>
              <a:sym typeface="+mn-lt"/>
            </a:endParaRPr>
          </a:p>
        </p:txBody>
      </p:sp>
      <p:sp>
        <p:nvSpPr>
          <p:cNvPr id="25" name="矩形: 圆角 24">
            <a:extLst>
              <a:ext uri="{FF2B5EF4-FFF2-40B4-BE49-F238E27FC236}">
                <a16:creationId xmlns:a16="http://schemas.microsoft.com/office/drawing/2014/main" id="{CAF57C6D-9024-41A3-8FE0-21C38B242A06}"/>
              </a:ext>
            </a:extLst>
          </p:cNvPr>
          <p:cNvSpPr/>
          <p:nvPr/>
        </p:nvSpPr>
        <p:spPr>
          <a:xfrm>
            <a:off x="9169075" y="2378744"/>
            <a:ext cx="460508" cy="474562"/>
          </a:xfrm>
          <a:prstGeom prst="roundRect">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cs typeface="+mn-ea"/>
              <a:sym typeface="+mn-lt"/>
            </a:endParaRPr>
          </a:p>
        </p:txBody>
      </p:sp>
      <p:sp>
        <p:nvSpPr>
          <p:cNvPr id="26" name="矩形: 圆角 25">
            <a:extLst>
              <a:ext uri="{FF2B5EF4-FFF2-40B4-BE49-F238E27FC236}">
                <a16:creationId xmlns:a16="http://schemas.microsoft.com/office/drawing/2014/main" id="{341FFF6F-471C-44E8-8225-0489F9E17499}"/>
              </a:ext>
            </a:extLst>
          </p:cNvPr>
          <p:cNvSpPr/>
          <p:nvPr/>
        </p:nvSpPr>
        <p:spPr>
          <a:xfrm>
            <a:off x="10413803" y="2378744"/>
            <a:ext cx="460508" cy="474562"/>
          </a:xfrm>
          <a:prstGeom prst="roundRect">
            <a:avLst/>
          </a:pr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cs typeface="+mn-ea"/>
              <a:sym typeface="+mn-lt"/>
            </a:endParaRPr>
          </a:p>
        </p:txBody>
      </p:sp>
      <p:sp>
        <p:nvSpPr>
          <p:cNvPr id="27" name="矩形: 圆角 26">
            <a:extLst>
              <a:ext uri="{FF2B5EF4-FFF2-40B4-BE49-F238E27FC236}">
                <a16:creationId xmlns:a16="http://schemas.microsoft.com/office/drawing/2014/main" id="{B5E31C48-4277-43B5-8624-D745A6067F3A}"/>
              </a:ext>
            </a:extLst>
          </p:cNvPr>
          <p:cNvSpPr/>
          <p:nvPr/>
        </p:nvSpPr>
        <p:spPr>
          <a:xfrm>
            <a:off x="11036167" y="2378744"/>
            <a:ext cx="460508" cy="474562"/>
          </a:xfrm>
          <a:prstGeom prst="round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cs typeface="+mn-ea"/>
              <a:sym typeface="+mn-lt"/>
            </a:endParaRPr>
          </a:p>
        </p:txBody>
      </p:sp>
      <p:sp>
        <p:nvSpPr>
          <p:cNvPr id="29" name="矩形: 圆角 28">
            <a:extLst>
              <a:ext uri="{FF2B5EF4-FFF2-40B4-BE49-F238E27FC236}">
                <a16:creationId xmlns:a16="http://schemas.microsoft.com/office/drawing/2014/main" id="{3EAFB348-0BC9-4121-AFD1-85514B1EACA4}"/>
              </a:ext>
            </a:extLst>
          </p:cNvPr>
          <p:cNvSpPr/>
          <p:nvPr/>
        </p:nvSpPr>
        <p:spPr>
          <a:xfrm>
            <a:off x="6228378" y="4124001"/>
            <a:ext cx="2261139" cy="1094862"/>
          </a:xfrm>
          <a:prstGeom prst="roundRect">
            <a:avLst>
              <a:gd name="adj" fmla="val 6999"/>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dirty="0">
                <a:cs typeface="+mn-ea"/>
                <a:sym typeface="+mn-lt"/>
              </a:rPr>
              <a:t>RGB(16,207,155)</a:t>
            </a:r>
            <a:endParaRPr lang="zh-CN" altLang="en-US" dirty="0">
              <a:cs typeface="+mn-ea"/>
              <a:sym typeface="+mn-lt"/>
            </a:endParaRPr>
          </a:p>
        </p:txBody>
      </p:sp>
      <p:sp>
        <p:nvSpPr>
          <p:cNvPr id="30" name="矩形: 圆角 29">
            <a:extLst>
              <a:ext uri="{FF2B5EF4-FFF2-40B4-BE49-F238E27FC236}">
                <a16:creationId xmlns:a16="http://schemas.microsoft.com/office/drawing/2014/main" id="{E081E914-226E-4685-B337-3AE098575321}"/>
              </a:ext>
            </a:extLst>
          </p:cNvPr>
          <p:cNvSpPr/>
          <p:nvPr/>
        </p:nvSpPr>
        <p:spPr>
          <a:xfrm>
            <a:off x="8546711" y="4744301"/>
            <a:ext cx="460508" cy="474562"/>
          </a:xfrm>
          <a:prstGeom prst="roundRect">
            <a:avLst/>
          </a:prstGeom>
          <a:solidFill>
            <a:schemeClr val="accent4">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cs typeface="+mn-ea"/>
              <a:sym typeface="+mn-lt"/>
            </a:endParaRPr>
          </a:p>
        </p:txBody>
      </p:sp>
      <p:sp>
        <p:nvSpPr>
          <p:cNvPr id="31" name="矩形: 圆角 30">
            <a:extLst>
              <a:ext uri="{FF2B5EF4-FFF2-40B4-BE49-F238E27FC236}">
                <a16:creationId xmlns:a16="http://schemas.microsoft.com/office/drawing/2014/main" id="{3589EACB-9721-4D3F-A4BC-C6BE9A9C40DB}"/>
              </a:ext>
            </a:extLst>
          </p:cNvPr>
          <p:cNvSpPr/>
          <p:nvPr/>
        </p:nvSpPr>
        <p:spPr>
          <a:xfrm>
            <a:off x="9791439" y="4744301"/>
            <a:ext cx="460508" cy="474562"/>
          </a:xfrm>
          <a:prstGeom prst="roundRect">
            <a:avLst/>
          </a:prstGeom>
          <a:solidFill>
            <a:schemeClr val="accent4">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cs typeface="+mn-ea"/>
              <a:sym typeface="+mn-lt"/>
            </a:endParaRPr>
          </a:p>
        </p:txBody>
      </p:sp>
      <p:sp>
        <p:nvSpPr>
          <p:cNvPr id="32" name="矩形: 圆角 31">
            <a:extLst>
              <a:ext uri="{FF2B5EF4-FFF2-40B4-BE49-F238E27FC236}">
                <a16:creationId xmlns:a16="http://schemas.microsoft.com/office/drawing/2014/main" id="{A3C3A6D3-1691-4848-A216-C6B1F8D00201}"/>
              </a:ext>
            </a:extLst>
          </p:cNvPr>
          <p:cNvSpPr/>
          <p:nvPr/>
        </p:nvSpPr>
        <p:spPr>
          <a:xfrm>
            <a:off x="9169075" y="4744301"/>
            <a:ext cx="460508" cy="474562"/>
          </a:xfrm>
          <a:prstGeom prst="roundRect">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cs typeface="+mn-ea"/>
              <a:sym typeface="+mn-lt"/>
            </a:endParaRPr>
          </a:p>
        </p:txBody>
      </p:sp>
      <p:sp>
        <p:nvSpPr>
          <p:cNvPr id="33" name="矩形: 圆角 32">
            <a:extLst>
              <a:ext uri="{FF2B5EF4-FFF2-40B4-BE49-F238E27FC236}">
                <a16:creationId xmlns:a16="http://schemas.microsoft.com/office/drawing/2014/main" id="{82CBC099-7D7A-445B-8516-DE967AC65520}"/>
              </a:ext>
            </a:extLst>
          </p:cNvPr>
          <p:cNvSpPr/>
          <p:nvPr/>
        </p:nvSpPr>
        <p:spPr>
          <a:xfrm>
            <a:off x="10413803" y="4744301"/>
            <a:ext cx="460508" cy="474562"/>
          </a:xfrm>
          <a:prstGeom prst="roundRect">
            <a:avLst/>
          </a:prstGeom>
          <a:solidFill>
            <a:schemeClr val="accent4">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cs typeface="+mn-ea"/>
              <a:sym typeface="+mn-lt"/>
            </a:endParaRPr>
          </a:p>
        </p:txBody>
      </p:sp>
      <p:sp>
        <p:nvSpPr>
          <p:cNvPr id="34" name="矩形: 圆角 33">
            <a:extLst>
              <a:ext uri="{FF2B5EF4-FFF2-40B4-BE49-F238E27FC236}">
                <a16:creationId xmlns:a16="http://schemas.microsoft.com/office/drawing/2014/main" id="{CF29D03D-369F-4D31-AB7F-E0B65BC366D1}"/>
              </a:ext>
            </a:extLst>
          </p:cNvPr>
          <p:cNvSpPr/>
          <p:nvPr/>
        </p:nvSpPr>
        <p:spPr>
          <a:xfrm>
            <a:off x="11036167" y="4744301"/>
            <a:ext cx="460508" cy="474562"/>
          </a:xfrm>
          <a:prstGeom prst="roundRect">
            <a:avLst/>
          </a:prstGeom>
          <a:solidFill>
            <a:schemeClr val="accent4">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cs typeface="+mn-ea"/>
              <a:sym typeface="+mn-lt"/>
            </a:endParaRPr>
          </a:p>
        </p:txBody>
      </p:sp>
      <p:sp>
        <p:nvSpPr>
          <p:cNvPr id="35" name="文本框 34">
            <a:extLst>
              <a:ext uri="{FF2B5EF4-FFF2-40B4-BE49-F238E27FC236}">
                <a16:creationId xmlns:a16="http://schemas.microsoft.com/office/drawing/2014/main" id="{9BEE9588-A1BE-437F-A7AA-6B47E2871EBD}"/>
              </a:ext>
            </a:extLst>
          </p:cNvPr>
          <p:cNvSpPr txBox="1"/>
          <p:nvPr/>
        </p:nvSpPr>
        <p:spPr>
          <a:xfrm>
            <a:off x="589285" y="5717123"/>
            <a:ext cx="3877985" cy="369332"/>
          </a:xfrm>
          <a:prstGeom prst="rect">
            <a:avLst/>
          </a:prstGeom>
          <a:noFill/>
        </p:spPr>
        <p:txBody>
          <a:bodyPr wrap="none" rtlCol="0">
            <a:spAutoFit/>
          </a:bodyPr>
          <a:lstStyle/>
          <a:p>
            <a:r>
              <a:rPr lang="zh-CN" altLang="en-US" dirty="0">
                <a:cs typeface="+mn-ea"/>
                <a:sym typeface="+mn-lt"/>
              </a:rPr>
              <a:t>主色为常用的颜色，辅色交少使用。</a:t>
            </a:r>
          </a:p>
        </p:txBody>
      </p:sp>
      <p:sp>
        <p:nvSpPr>
          <p:cNvPr id="28" name="矩形: 圆角 27">
            <a:extLst>
              <a:ext uri="{FF2B5EF4-FFF2-40B4-BE49-F238E27FC236}">
                <a16:creationId xmlns:a16="http://schemas.microsoft.com/office/drawing/2014/main" id="{ECFC5F2C-6AFA-4DC3-B5FA-C78A6B34960F}"/>
              </a:ext>
            </a:extLst>
          </p:cNvPr>
          <p:cNvSpPr/>
          <p:nvPr/>
        </p:nvSpPr>
        <p:spPr>
          <a:xfrm>
            <a:off x="6228378" y="2941222"/>
            <a:ext cx="2261139" cy="1094862"/>
          </a:xfrm>
          <a:prstGeom prst="roundRect">
            <a:avLst>
              <a:gd name="adj" fmla="val 6999"/>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dirty="0">
                <a:cs typeface="+mn-ea"/>
                <a:sym typeface="+mn-lt"/>
              </a:rPr>
              <a:t>RGB(11,208,217)</a:t>
            </a:r>
            <a:endParaRPr lang="zh-CN" altLang="en-US" dirty="0">
              <a:cs typeface="+mn-ea"/>
              <a:sym typeface="+mn-lt"/>
            </a:endParaRPr>
          </a:p>
        </p:txBody>
      </p:sp>
      <p:sp>
        <p:nvSpPr>
          <p:cNvPr id="36" name="矩形: 圆角 35">
            <a:extLst>
              <a:ext uri="{FF2B5EF4-FFF2-40B4-BE49-F238E27FC236}">
                <a16:creationId xmlns:a16="http://schemas.microsoft.com/office/drawing/2014/main" id="{3DAD3B9A-EC88-44E0-AD8D-4A3B3D6FD349}"/>
              </a:ext>
            </a:extLst>
          </p:cNvPr>
          <p:cNvSpPr/>
          <p:nvPr/>
        </p:nvSpPr>
        <p:spPr>
          <a:xfrm>
            <a:off x="8546711" y="3561522"/>
            <a:ext cx="460508" cy="474562"/>
          </a:xfrm>
          <a:prstGeom prst="roundRect">
            <a:avLst/>
          </a:prstGeom>
          <a:solidFill>
            <a:schemeClr val="accent3">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cs typeface="+mn-ea"/>
              <a:sym typeface="+mn-lt"/>
            </a:endParaRPr>
          </a:p>
        </p:txBody>
      </p:sp>
      <p:sp>
        <p:nvSpPr>
          <p:cNvPr id="37" name="矩形: 圆角 36">
            <a:extLst>
              <a:ext uri="{FF2B5EF4-FFF2-40B4-BE49-F238E27FC236}">
                <a16:creationId xmlns:a16="http://schemas.microsoft.com/office/drawing/2014/main" id="{9EBA2CE4-C8BE-477D-8BD8-05500520A310}"/>
              </a:ext>
            </a:extLst>
          </p:cNvPr>
          <p:cNvSpPr/>
          <p:nvPr/>
        </p:nvSpPr>
        <p:spPr>
          <a:xfrm>
            <a:off x="9791439" y="3561522"/>
            <a:ext cx="460508" cy="474562"/>
          </a:xfrm>
          <a:prstGeom prst="roundRect">
            <a:avLst/>
          </a:pr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cs typeface="+mn-ea"/>
              <a:sym typeface="+mn-lt"/>
            </a:endParaRPr>
          </a:p>
        </p:txBody>
      </p:sp>
      <p:sp>
        <p:nvSpPr>
          <p:cNvPr id="38" name="矩形: 圆角 37">
            <a:extLst>
              <a:ext uri="{FF2B5EF4-FFF2-40B4-BE49-F238E27FC236}">
                <a16:creationId xmlns:a16="http://schemas.microsoft.com/office/drawing/2014/main" id="{7CBF9814-5507-4205-93EE-FF253E4579B7}"/>
              </a:ext>
            </a:extLst>
          </p:cNvPr>
          <p:cNvSpPr/>
          <p:nvPr/>
        </p:nvSpPr>
        <p:spPr>
          <a:xfrm>
            <a:off x="9169075" y="3561522"/>
            <a:ext cx="460508" cy="474562"/>
          </a:xfrm>
          <a:prstGeom prst="roundRect">
            <a:avLst/>
          </a:prstGeom>
          <a:solidFill>
            <a:schemeClr val="accent3">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cs typeface="+mn-ea"/>
              <a:sym typeface="+mn-lt"/>
            </a:endParaRPr>
          </a:p>
        </p:txBody>
      </p:sp>
      <p:sp>
        <p:nvSpPr>
          <p:cNvPr id="39" name="矩形: 圆角 38">
            <a:extLst>
              <a:ext uri="{FF2B5EF4-FFF2-40B4-BE49-F238E27FC236}">
                <a16:creationId xmlns:a16="http://schemas.microsoft.com/office/drawing/2014/main" id="{E8839310-9A91-4346-8465-ADB752B9DE37}"/>
              </a:ext>
            </a:extLst>
          </p:cNvPr>
          <p:cNvSpPr/>
          <p:nvPr/>
        </p:nvSpPr>
        <p:spPr>
          <a:xfrm>
            <a:off x="10413803" y="3561522"/>
            <a:ext cx="460508" cy="474562"/>
          </a:xfrm>
          <a:prstGeom prst="roundRect">
            <a:avLst/>
          </a:prstGeom>
          <a:solidFill>
            <a:schemeClr val="accent3">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cs typeface="+mn-ea"/>
              <a:sym typeface="+mn-lt"/>
            </a:endParaRPr>
          </a:p>
        </p:txBody>
      </p:sp>
      <p:sp>
        <p:nvSpPr>
          <p:cNvPr id="40" name="矩形: 圆角 39">
            <a:extLst>
              <a:ext uri="{FF2B5EF4-FFF2-40B4-BE49-F238E27FC236}">
                <a16:creationId xmlns:a16="http://schemas.microsoft.com/office/drawing/2014/main" id="{1FFC4F0B-CC9B-4F91-8B4B-A43C0128317C}"/>
              </a:ext>
            </a:extLst>
          </p:cNvPr>
          <p:cNvSpPr/>
          <p:nvPr/>
        </p:nvSpPr>
        <p:spPr>
          <a:xfrm>
            <a:off x="11036167" y="3561522"/>
            <a:ext cx="460508" cy="474562"/>
          </a:xfrm>
          <a:prstGeom prst="round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cs typeface="+mn-ea"/>
              <a:sym typeface="+mn-lt"/>
            </a:endParaRPr>
          </a:p>
        </p:txBody>
      </p:sp>
      <p:pic>
        <p:nvPicPr>
          <p:cNvPr id="43" name="图片 42">
            <a:hlinkClick r:id="rId2"/>
            <a:extLst>
              <a:ext uri="{FF2B5EF4-FFF2-40B4-BE49-F238E27FC236}">
                <a16:creationId xmlns:a16="http://schemas.microsoft.com/office/drawing/2014/main" id="{C8CDFD85-FBF1-4FD5-8C59-A30125BAEF2B}"/>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999319" y="6583803"/>
            <a:ext cx="1497356" cy="197651"/>
          </a:xfrm>
          <a:prstGeom prst="rect">
            <a:avLst/>
          </a:prstGeom>
        </p:spPr>
      </p:pic>
    </p:spTree>
    <p:extLst>
      <p:ext uri="{BB962C8B-B14F-4D97-AF65-F5344CB8AC3E}">
        <p14:creationId xmlns:p14="http://schemas.microsoft.com/office/powerpoint/2010/main" val="2909917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656976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椭圆 74">
            <a:extLst>
              <a:ext uri="{FF2B5EF4-FFF2-40B4-BE49-F238E27FC236}">
                <a16:creationId xmlns:a16="http://schemas.microsoft.com/office/drawing/2014/main" id="{7F1AEBED-2490-467A-B519-3816B953134F}"/>
              </a:ext>
            </a:extLst>
          </p:cNvPr>
          <p:cNvSpPr/>
          <p:nvPr/>
        </p:nvSpPr>
        <p:spPr>
          <a:xfrm>
            <a:off x="-1286257" y="-2667000"/>
            <a:ext cx="14857114" cy="6732576"/>
          </a:xfrm>
          <a:prstGeom prst="ellipse">
            <a:avLst/>
          </a:prstGeom>
          <a:solidFill>
            <a:schemeClr val="accent1">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73" name="图片 72">
            <a:extLst>
              <a:ext uri="{FF2B5EF4-FFF2-40B4-BE49-F238E27FC236}">
                <a16:creationId xmlns:a16="http://schemas.microsoft.com/office/drawing/2014/main" id="{9B400A82-6FEE-4BE9-A41F-044BA0E432B8}"/>
              </a:ext>
            </a:extLst>
          </p:cNvPr>
          <p:cNvPicPr>
            <a:picLocks noChangeAspect="1"/>
          </p:cNvPicPr>
          <p:nvPr/>
        </p:nvPicPr>
        <p:blipFill rotWithShape="1">
          <a:blip r:embed="rId3">
            <a:extLst>
              <a:ext uri="{28A0092B-C50C-407E-A947-70E740481C1C}">
                <a14:useLocalDpi xmlns:a14="http://schemas.microsoft.com/office/drawing/2010/main" val="0"/>
              </a:ext>
            </a:extLst>
          </a:blip>
          <a:srcRect t="18169" b="33204"/>
          <a:stretch/>
        </p:blipFill>
        <p:spPr>
          <a:xfrm>
            <a:off x="-60224" y="-93818"/>
            <a:ext cx="12252223" cy="3971944"/>
          </a:xfrm>
          <a:custGeom>
            <a:avLst/>
            <a:gdLst>
              <a:gd name="connsiteX0" fmla="*/ 0 w 12192000"/>
              <a:gd name="connsiteY0" fmla="*/ 0 h 4624148"/>
              <a:gd name="connsiteX1" fmla="*/ 12192000 w 12192000"/>
              <a:gd name="connsiteY1" fmla="*/ 0 h 4624148"/>
              <a:gd name="connsiteX2" fmla="*/ 12192000 w 12192000"/>
              <a:gd name="connsiteY2" fmla="*/ 2999890 h 4624148"/>
              <a:gd name="connsiteX3" fmla="*/ 12066075 w 12192000"/>
              <a:gd name="connsiteY3" fmla="*/ 3082244 h 4624148"/>
              <a:gd name="connsiteX4" fmla="*/ 6096000 w 12192000"/>
              <a:gd name="connsiteY4" fmla="*/ 4624148 h 4624148"/>
              <a:gd name="connsiteX5" fmla="*/ 125925 w 12192000"/>
              <a:gd name="connsiteY5" fmla="*/ 3082244 h 4624148"/>
              <a:gd name="connsiteX6" fmla="*/ 0 w 12192000"/>
              <a:gd name="connsiteY6" fmla="*/ 2999890 h 4624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4624148">
                <a:moveTo>
                  <a:pt x="0" y="0"/>
                </a:moveTo>
                <a:lnTo>
                  <a:pt x="12192000" y="0"/>
                </a:lnTo>
                <a:lnTo>
                  <a:pt x="12192000" y="2999890"/>
                </a:lnTo>
                <a:lnTo>
                  <a:pt x="12066075" y="3082244"/>
                </a:lnTo>
                <a:cubicBezTo>
                  <a:pt x="10538200" y="4034911"/>
                  <a:pt x="8427460" y="4624148"/>
                  <a:pt x="6096000" y="4624148"/>
                </a:cubicBezTo>
                <a:cubicBezTo>
                  <a:pt x="3764541" y="4624148"/>
                  <a:pt x="1653800" y="4034911"/>
                  <a:pt x="125925" y="3082244"/>
                </a:cubicBezTo>
                <a:lnTo>
                  <a:pt x="0" y="2999890"/>
                </a:lnTo>
                <a:close/>
              </a:path>
            </a:pathLst>
          </a:custGeom>
        </p:spPr>
      </p:pic>
      <p:sp>
        <p:nvSpPr>
          <p:cNvPr id="10" name="矩形 9">
            <a:extLst>
              <a:ext uri="{FF2B5EF4-FFF2-40B4-BE49-F238E27FC236}">
                <a16:creationId xmlns:a16="http://schemas.microsoft.com/office/drawing/2014/main" id="{41D369BA-B7AC-4C20-9841-92360920D00E}"/>
              </a:ext>
            </a:extLst>
          </p:cNvPr>
          <p:cNvSpPr/>
          <p:nvPr/>
        </p:nvSpPr>
        <p:spPr>
          <a:xfrm flipH="1" flipV="1">
            <a:off x="5712105" y="6308725"/>
            <a:ext cx="767787" cy="45719"/>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cs typeface="+mn-ea"/>
              <a:sym typeface="+mn-lt"/>
            </a:endParaRPr>
          </a:p>
        </p:txBody>
      </p:sp>
      <p:sp>
        <p:nvSpPr>
          <p:cNvPr id="11" name="矩形: 圆角 10">
            <a:extLst>
              <a:ext uri="{FF2B5EF4-FFF2-40B4-BE49-F238E27FC236}">
                <a16:creationId xmlns:a16="http://schemas.microsoft.com/office/drawing/2014/main" id="{B2D700BE-9DEF-4ED7-8D55-0AD4E1C064C0}"/>
              </a:ext>
            </a:extLst>
          </p:cNvPr>
          <p:cNvSpPr/>
          <p:nvPr/>
        </p:nvSpPr>
        <p:spPr>
          <a:xfrm>
            <a:off x="3440482" y="1763235"/>
            <a:ext cx="5311035" cy="4088290"/>
          </a:xfrm>
          <a:prstGeom prst="roundRect">
            <a:avLst>
              <a:gd name="adj" fmla="val 7573"/>
            </a:avLst>
          </a:prstGeom>
          <a:solidFill>
            <a:schemeClr val="bg1"/>
          </a:solidFill>
          <a:ln>
            <a:noFill/>
          </a:ln>
          <a:effectLst>
            <a:outerShdw blurRad="127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cs typeface="+mn-ea"/>
              <a:sym typeface="+mn-lt"/>
            </a:endParaRPr>
          </a:p>
        </p:txBody>
      </p:sp>
      <p:sp>
        <p:nvSpPr>
          <p:cNvPr id="12" name="文本框 11">
            <a:extLst>
              <a:ext uri="{FF2B5EF4-FFF2-40B4-BE49-F238E27FC236}">
                <a16:creationId xmlns:a16="http://schemas.microsoft.com/office/drawing/2014/main" id="{5A503645-2D8E-4DB7-8A28-F05EC956BBB9}"/>
              </a:ext>
            </a:extLst>
          </p:cNvPr>
          <p:cNvSpPr txBox="1"/>
          <p:nvPr/>
        </p:nvSpPr>
        <p:spPr>
          <a:xfrm>
            <a:off x="4387840" y="3634093"/>
            <a:ext cx="3416320" cy="646331"/>
          </a:xfrm>
          <a:prstGeom prst="rect">
            <a:avLst/>
          </a:prstGeom>
          <a:noFill/>
        </p:spPr>
        <p:txBody>
          <a:bodyPr wrap="none" rtlCol="0">
            <a:spAutoFit/>
          </a:bodyPr>
          <a:lstStyle/>
          <a:p>
            <a:pPr algn="ctr"/>
            <a:r>
              <a:rPr lang="zh-CN" altLang="en-US" sz="3600" dirty="0">
                <a:solidFill>
                  <a:schemeClr val="tx1">
                    <a:lumMod val="75000"/>
                    <a:lumOff val="25000"/>
                  </a:schemeClr>
                </a:solidFill>
                <a:cs typeface="+mn-ea"/>
                <a:sym typeface="+mn-lt"/>
              </a:rPr>
              <a:t>请输入您的标题</a:t>
            </a:r>
          </a:p>
        </p:txBody>
      </p:sp>
      <p:sp>
        <p:nvSpPr>
          <p:cNvPr id="14" name="矩形 13">
            <a:extLst>
              <a:ext uri="{FF2B5EF4-FFF2-40B4-BE49-F238E27FC236}">
                <a16:creationId xmlns:a16="http://schemas.microsoft.com/office/drawing/2014/main" id="{D68829C2-6B25-416C-B875-1EF4D5FC4C19}"/>
              </a:ext>
            </a:extLst>
          </p:cNvPr>
          <p:cNvSpPr/>
          <p:nvPr/>
        </p:nvSpPr>
        <p:spPr>
          <a:xfrm>
            <a:off x="4434140" y="4280424"/>
            <a:ext cx="3416320"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kern="100" dirty="0">
                <a:solidFill>
                  <a:schemeClr val="tx1">
                    <a:lumMod val="65000"/>
                    <a:lumOff val="35000"/>
                  </a:schemeClr>
                </a:solidFill>
                <a:cs typeface="+mn-ea"/>
                <a:sym typeface="+mn-lt"/>
              </a:rPr>
              <a:t>PLEASE ENTER YOUR TITLE HERE</a:t>
            </a:r>
            <a:endParaRPr kumimoji="0" lang="en-US" altLang="zh-CN" sz="1400" b="0" i="0" u="none" strike="noStrike" kern="100" cap="none" spc="0" normalizeH="0" baseline="0" noProof="0" dirty="0">
              <a:ln>
                <a:noFill/>
              </a:ln>
              <a:solidFill>
                <a:schemeClr val="tx1">
                  <a:lumMod val="65000"/>
                  <a:lumOff val="35000"/>
                </a:schemeClr>
              </a:solidFill>
              <a:effectLst/>
              <a:uLnTx/>
              <a:uFillTx/>
              <a:cs typeface="+mn-ea"/>
              <a:sym typeface="+mn-lt"/>
            </a:endParaRPr>
          </a:p>
        </p:txBody>
      </p:sp>
      <p:sp>
        <p:nvSpPr>
          <p:cNvPr id="15" name="文本框 14">
            <a:extLst>
              <a:ext uri="{FF2B5EF4-FFF2-40B4-BE49-F238E27FC236}">
                <a16:creationId xmlns:a16="http://schemas.microsoft.com/office/drawing/2014/main" id="{5B84F559-38CE-4198-87D4-8053BEB86880}"/>
              </a:ext>
            </a:extLst>
          </p:cNvPr>
          <p:cNvSpPr txBox="1"/>
          <p:nvPr/>
        </p:nvSpPr>
        <p:spPr>
          <a:xfrm>
            <a:off x="4874314" y="4803049"/>
            <a:ext cx="2440092" cy="369332"/>
          </a:xfrm>
          <a:prstGeom prst="rect">
            <a:avLst/>
          </a:prstGeom>
          <a:noFill/>
        </p:spPr>
        <p:txBody>
          <a:bodyPr wrap="none" rtlCol="0">
            <a:spAutoFit/>
          </a:bodyPr>
          <a:lstStyle/>
          <a:p>
            <a:pPr algn="ctr"/>
            <a:r>
              <a:rPr lang="en-US" altLang="zh-CN" dirty="0">
                <a:solidFill>
                  <a:schemeClr val="tx1">
                    <a:lumMod val="75000"/>
                    <a:lumOff val="25000"/>
                  </a:schemeClr>
                </a:solidFill>
                <a:cs typeface="+mn-ea"/>
                <a:sym typeface="+mn-lt"/>
              </a:rPr>
              <a:t>· </a:t>
            </a:r>
            <a:r>
              <a:rPr lang="zh-CN" altLang="en-US" dirty="0">
                <a:solidFill>
                  <a:schemeClr val="tx1">
                    <a:lumMod val="75000"/>
                    <a:lumOff val="25000"/>
                  </a:schemeClr>
                </a:solidFill>
                <a:cs typeface="+mn-ea"/>
                <a:sym typeface="+mn-lt"/>
              </a:rPr>
              <a:t>小标题</a:t>
            </a:r>
            <a:r>
              <a:rPr lang="en-US" altLang="zh-CN" dirty="0">
                <a:solidFill>
                  <a:schemeClr val="tx1">
                    <a:lumMod val="75000"/>
                    <a:lumOff val="25000"/>
                  </a:schemeClr>
                </a:solidFill>
                <a:cs typeface="+mn-ea"/>
                <a:sym typeface="+mn-lt"/>
              </a:rPr>
              <a:t>         · </a:t>
            </a:r>
            <a:r>
              <a:rPr lang="zh-CN" altLang="en-US" dirty="0">
                <a:solidFill>
                  <a:schemeClr val="tx1">
                    <a:lumMod val="75000"/>
                    <a:lumOff val="25000"/>
                  </a:schemeClr>
                </a:solidFill>
                <a:cs typeface="+mn-ea"/>
                <a:sym typeface="+mn-lt"/>
              </a:rPr>
              <a:t>小标题</a:t>
            </a:r>
          </a:p>
        </p:txBody>
      </p:sp>
      <p:sp>
        <p:nvSpPr>
          <p:cNvPr id="16" name="矩形 15">
            <a:extLst>
              <a:ext uri="{FF2B5EF4-FFF2-40B4-BE49-F238E27FC236}">
                <a16:creationId xmlns:a16="http://schemas.microsoft.com/office/drawing/2014/main" id="{B7C4CFC3-1D84-4615-B6FE-A84264FC7163}"/>
              </a:ext>
            </a:extLst>
          </p:cNvPr>
          <p:cNvSpPr/>
          <p:nvPr/>
        </p:nvSpPr>
        <p:spPr>
          <a:xfrm flipH="1">
            <a:off x="5288280" y="1759136"/>
            <a:ext cx="1615440" cy="1644782"/>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cs typeface="+mn-ea"/>
              <a:sym typeface="+mn-lt"/>
            </a:endParaRPr>
          </a:p>
        </p:txBody>
      </p:sp>
      <p:sp>
        <p:nvSpPr>
          <p:cNvPr id="18" name="Rectangle 2">
            <a:extLst>
              <a:ext uri="{FF2B5EF4-FFF2-40B4-BE49-F238E27FC236}">
                <a16:creationId xmlns:a16="http://schemas.microsoft.com/office/drawing/2014/main" id="{563ADD1F-AC40-4904-8B79-8FBF1F0FFB60}"/>
              </a:ext>
            </a:extLst>
          </p:cNvPr>
          <p:cNvSpPr txBox="1">
            <a:spLocks noChangeArrowheads="1"/>
          </p:cNvSpPr>
          <p:nvPr/>
        </p:nvSpPr>
        <p:spPr>
          <a:xfrm>
            <a:off x="5666849" y="1892154"/>
            <a:ext cx="813043" cy="1446550"/>
          </a:xfrm>
          <a:prstGeom prst="rect">
            <a:avLst/>
          </a:prstGeom>
          <a:noFill/>
        </p:spPr>
        <p:txBody>
          <a:bodyPr wrap="none" rtlCol="0">
            <a:spAutoFit/>
          </a:bodyPr>
          <a:lstStyle>
            <a:defPPr>
              <a:defRPr lang="zh-CN"/>
            </a:defPPr>
            <a:lvl1pPr>
              <a:defRPr sz="5400">
                <a:gradFill>
                  <a:gsLst>
                    <a:gs pos="100000">
                      <a:schemeClr val="bg1">
                        <a:alpha val="0"/>
                      </a:schemeClr>
                    </a:gs>
                    <a:gs pos="63000">
                      <a:schemeClr val="bg1"/>
                    </a:gs>
                  </a:gsLst>
                  <a:lin ang="5400000" scaled="1"/>
                </a:gradFill>
              </a:defRPr>
            </a:lvl1pPr>
          </a:lstStyle>
          <a:p>
            <a:r>
              <a:rPr lang="en-US" altLang="zh-CN" sz="8800" dirty="0">
                <a:cs typeface="+mn-ea"/>
                <a:sym typeface="+mn-lt"/>
              </a:rPr>
              <a:t>1</a:t>
            </a:r>
            <a:endParaRPr lang="zh-CN" altLang="en-US" sz="8800" dirty="0">
              <a:cs typeface="+mn-ea"/>
              <a:sym typeface="+mn-lt"/>
            </a:endParaRPr>
          </a:p>
        </p:txBody>
      </p:sp>
      <p:pic>
        <p:nvPicPr>
          <p:cNvPr id="17" name="图片 16">
            <a:hlinkClick r:id="rId4"/>
            <a:extLst>
              <a:ext uri="{FF2B5EF4-FFF2-40B4-BE49-F238E27FC236}">
                <a16:creationId xmlns:a16="http://schemas.microsoft.com/office/drawing/2014/main" id="{A7CDE61D-9780-49F9-A44C-BA5898E69381}"/>
              </a:ext>
            </a:extLst>
          </p:cNvPr>
          <p:cNvPicPr>
            <a:picLocks noChangeAspect="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5347322" y="6576239"/>
            <a:ext cx="1497356" cy="197651"/>
          </a:xfrm>
          <a:prstGeom prst="rect">
            <a:avLst/>
          </a:prstGeom>
        </p:spPr>
      </p:pic>
    </p:spTree>
    <p:extLst>
      <p:ext uri="{BB962C8B-B14F-4D97-AF65-F5344CB8AC3E}">
        <p14:creationId xmlns:p14="http://schemas.microsoft.com/office/powerpoint/2010/main" val="673516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43EC9E82-CE34-427E-BB67-3A0D3DDC83FC}"/>
              </a:ext>
            </a:extLst>
          </p:cNvPr>
          <p:cNvSpPr/>
          <p:nvPr/>
        </p:nvSpPr>
        <p:spPr>
          <a:xfrm>
            <a:off x="695325" y="914400"/>
            <a:ext cx="10801350" cy="5416952"/>
          </a:xfrm>
          <a:prstGeom prst="rect">
            <a:avLst/>
          </a:prstGeom>
          <a:solidFill>
            <a:schemeClr val="bg1"/>
          </a:solidFill>
          <a:ln>
            <a:noFill/>
          </a:ln>
          <a:effectLst>
            <a:outerShdw blurRad="127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cs typeface="+mn-ea"/>
              <a:sym typeface="+mn-lt"/>
            </a:endParaRPr>
          </a:p>
        </p:txBody>
      </p:sp>
      <p:sp>
        <p:nvSpPr>
          <p:cNvPr id="2" name="文本占位符 1">
            <a:extLst>
              <a:ext uri="{FF2B5EF4-FFF2-40B4-BE49-F238E27FC236}">
                <a16:creationId xmlns:a16="http://schemas.microsoft.com/office/drawing/2014/main" id="{864DC526-7E04-495B-AD43-A2F8767A8F78}"/>
              </a:ext>
            </a:extLst>
          </p:cNvPr>
          <p:cNvSpPr>
            <a:spLocks noGrp="1"/>
          </p:cNvSpPr>
          <p:nvPr>
            <p:ph type="body" sz="quarter" idx="10"/>
          </p:nvPr>
        </p:nvSpPr>
        <p:spPr>
          <a:xfrm>
            <a:off x="1174590" y="226477"/>
            <a:ext cx="6678793" cy="914400"/>
          </a:xfrm>
        </p:spPr>
        <p:txBody>
          <a:bodyPr/>
          <a:lstStyle/>
          <a:p>
            <a:r>
              <a:rPr lang="zh-CN" altLang="en-US" dirty="0">
                <a:cs typeface="+mn-ea"/>
                <a:sym typeface="+mn-lt"/>
              </a:rPr>
              <a:t>参考文献</a:t>
            </a:r>
          </a:p>
        </p:txBody>
      </p:sp>
      <p:sp>
        <p:nvSpPr>
          <p:cNvPr id="3" name="矩形 2">
            <a:extLst>
              <a:ext uri="{FF2B5EF4-FFF2-40B4-BE49-F238E27FC236}">
                <a16:creationId xmlns:a16="http://schemas.microsoft.com/office/drawing/2014/main" id="{860EE1C4-3027-44D4-8DA0-8450B68713DB}"/>
              </a:ext>
            </a:extLst>
          </p:cNvPr>
          <p:cNvSpPr/>
          <p:nvPr/>
        </p:nvSpPr>
        <p:spPr>
          <a:xfrm>
            <a:off x="1074092" y="1687640"/>
            <a:ext cx="10303821" cy="3720121"/>
          </a:xfrm>
          <a:prstGeom prst="rect">
            <a:avLst/>
          </a:prstGeom>
        </p:spPr>
        <p:txBody>
          <a:bodyPr wrap="square">
            <a:spAutoFit/>
          </a:bodyPr>
          <a:lstStyle/>
          <a:p>
            <a:pPr>
              <a:lnSpc>
                <a:spcPct val="120000"/>
              </a:lnSpc>
            </a:pPr>
            <a:r>
              <a:rPr lang="en-US" altLang="zh-CN" dirty="0">
                <a:cs typeface="+mn-ea"/>
                <a:sym typeface="+mn-lt"/>
              </a:rPr>
              <a:t>[</a:t>
            </a:r>
            <a:r>
              <a:rPr lang="zh-CN" altLang="en-US" dirty="0">
                <a:cs typeface="+mn-ea"/>
                <a:sym typeface="+mn-lt"/>
              </a:rPr>
              <a:t>序号</a:t>
            </a:r>
            <a:r>
              <a:rPr lang="en-US" altLang="zh-CN" dirty="0">
                <a:cs typeface="+mn-ea"/>
                <a:sym typeface="+mn-lt"/>
              </a:rPr>
              <a:t>]</a:t>
            </a:r>
            <a:r>
              <a:rPr lang="zh-CN" altLang="en-US" dirty="0">
                <a:cs typeface="+mn-ea"/>
                <a:sym typeface="+mn-lt"/>
              </a:rPr>
              <a:t>主要责任者</a:t>
            </a:r>
            <a:r>
              <a:rPr lang="en-US" altLang="zh-CN" dirty="0">
                <a:cs typeface="+mn-ea"/>
                <a:sym typeface="+mn-lt"/>
              </a:rPr>
              <a:t>.</a:t>
            </a:r>
            <a:r>
              <a:rPr lang="zh-CN" altLang="en-US" dirty="0">
                <a:cs typeface="+mn-ea"/>
                <a:sym typeface="+mn-lt"/>
              </a:rPr>
              <a:t>文献题名</a:t>
            </a:r>
            <a:r>
              <a:rPr lang="en-US" altLang="zh-CN" dirty="0">
                <a:cs typeface="+mn-ea"/>
                <a:sym typeface="+mn-lt"/>
              </a:rPr>
              <a:t>[</a:t>
            </a:r>
            <a:r>
              <a:rPr lang="zh-CN" altLang="en-US" dirty="0">
                <a:cs typeface="+mn-ea"/>
                <a:sym typeface="+mn-lt"/>
              </a:rPr>
              <a:t>文献类型标识</a:t>
            </a:r>
            <a:r>
              <a:rPr lang="en-US" altLang="zh-CN" dirty="0">
                <a:cs typeface="+mn-ea"/>
                <a:sym typeface="+mn-lt"/>
              </a:rPr>
              <a:t>].</a:t>
            </a:r>
            <a:r>
              <a:rPr lang="zh-CN" altLang="en-US" dirty="0">
                <a:cs typeface="+mn-ea"/>
                <a:sym typeface="+mn-lt"/>
              </a:rPr>
              <a:t>出版地</a:t>
            </a:r>
            <a:r>
              <a:rPr lang="en-US" altLang="zh-CN" dirty="0">
                <a:cs typeface="+mn-ea"/>
                <a:sym typeface="+mn-lt"/>
              </a:rPr>
              <a:t>:</a:t>
            </a:r>
            <a:r>
              <a:rPr lang="zh-CN" altLang="en-US" dirty="0">
                <a:cs typeface="+mn-ea"/>
                <a:sym typeface="+mn-lt"/>
              </a:rPr>
              <a:t>出版者</a:t>
            </a:r>
            <a:r>
              <a:rPr lang="en-US" altLang="zh-CN" dirty="0">
                <a:cs typeface="+mn-ea"/>
                <a:sym typeface="+mn-lt"/>
              </a:rPr>
              <a:t>,</a:t>
            </a:r>
            <a:r>
              <a:rPr lang="zh-CN" altLang="en-US" dirty="0">
                <a:cs typeface="+mn-ea"/>
                <a:sym typeface="+mn-lt"/>
              </a:rPr>
              <a:t>出版年</a:t>
            </a:r>
            <a:r>
              <a:rPr lang="en-US" altLang="zh-CN" dirty="0">
                <a:cs typeface="+mn-ea"/>
                <a:sym typeface="+mn-lt"/>
              </a:rPr>
              <a:t>:</a:t>
            </a:r>
            <a:r>
              <a:rPr lang="zh-CN" altLang="en-US" dirty="0">
                <a:cs typeface="+mn-ea"/>
                <a:sym typeface="+mn-lt"/>
              </a:rPr>
              <a:t>起止页码</a:t>
            </a:r>
            <a:r>
              <a:rPr lang="en-US" altLang="zh-CN" dirty="0">
                <a:cs typeface="+mn-ea"/>
                <a:sym typeface="+mn-lt"/>
              </a:rPr>
              <a:t>(</a:t>
            </a:r>
            <a:r>
              <a:rPr lang="zh-CN" altLang="en-US" dirty="0">
                <a:cs typeface="+mn-ea"/>
                <a:sym typeface="+mn-lt"/>
              </a:rPr>
              <a:t>可选</a:t>
            </a:r>
            <a:r>
              <a:rPr lang="en-US" altLang="zh-CN" dirty="0">
                <a:cs typeface="+mn-ea"/>
                <a:sym typeface="+mn-lt"/>
              </a:rPr>
              <a:t>).</a:t>
            </a:r>
          </a:p>
          <a:p>
            <a:pPr>
              <a:lnSpc>
                <a:spcPct val="120000"/>
              </a:lnSpc>
            </a:pPr>
            <a:endParaRPr lang="en-US" altLang="zh-CN" dirty="0">
              <a:cs typeface="+mn-ea"/>
              <a:sym typeface="+mn-lt"/>
            </a:endParaRPr>
          </a:p>
          <a:p>
            <a:pPr>
              <a:lnSpc>
                <a:spcPct val="120000"/>
              </a:lnSpc>
            </a:pPr>
            <a:r>
              <a:rPr lang="en-US" altLang="zh-CN" dirty="0">
                <a:cs typeface="+mn-ea"/>
                <a:sym typeface="+mn-lt"/>
              </a:rPr>
              <a:t>[</a:t>
            </a:r>
            <a:r>
              <a:rPr lang="zh-CN" altLang="en-US" dirty="0">
                <a:cs typeface="+mn-ea"/>
                <a:sym typeface="+mn-lt"/>
              </a:rPr>
              <a:t>序号</a:t>
            </a:r>
            <a:r>
              <a:rPr lang="en-US" altLang="zh-CN" dirty="0">
                <a:cs typeface="+mn-ea"/>
                <a:sym typeface="+mn-lt"/>
              </a:rPr>
              <a:t>]</a:t>
            </a:r>
            <a:r>
              <a:rPr lang="zh-CN" altLang="en-US" dirty="0">
                <a:cs typeface="+mn-ea"/>
                <a:sym typeface="+mn-lt"/>
              </a:rPr>
              <a:t>主要责任者</a:t>
            </a:r>
            <a:r>
              <a:rPr lang="en-US" altLang="zh-CN" dirty="0">
                <a:cs typeface="+mn-ea"/>
                <a:sym typeface="+mn-lt"/>
              </a:rPr>
              <a:t>.</a:t>
            </a:r>
            <a:r>
              <a:rPr lang="zh-CN" altLang="en-US" dirty="0">
                <a:cs typeface="+mn-ea"/>
                <a:sym typeface="+mn-lt"/>
              </a:rPr>
              <a:t>文献题名</a:t>
            </a:r>
            <a:r>
              <a:rPr lang="en-US" altLang="zh-CN" dirty="0">
                <a:cs typeface="+mn-ea"/>
                <a:sym typeface="+mn-lt"/>
              </a:rPr>
              <a:t>[J].</a:t>
            </a:r>
            <a:r>
              <a:rPr lang="zh-CN" altLang="en-US" dirty="0">
                <a:cs typeface="+mn-ea"/>
                <a:sym typeface="+mn-lt"/>
              </a:rPr>
              <a:t>刊名</a:t>
            </a:r>
            <a:r>
              <a:rPr lang="en-US" altLang="zh-CN" dirty="0">
                <a:cs typeface="+mn-ea"/>
                <a:sym typeface="+mn-lt"/>
              </a:rPr>
              <a:t>,</a:t>
            </a:r>
            <a:r>
              <a:rPr lang="zh-CN" altLang="en-US" dirty="0">
                <a:cs typeface="+mn-ea"/>
                <a:sym typeface="+mn-lt"/>
              </a:rPr>
              <a:t>年</a:t>
            </a:r>
            <a:r>
              <a:rPr lang="en-US" altLang="zh-CN" dirty="0">
                <a:cs typeface="+mn-ea"/>
                <a:sym typeface="+mn-lt"/>
              </a:rPr>
              <a:t>,</a:t>
            </a:r>
            <a:r>
              <a:rPr lang="zh-CN" altLang="en-US" dirty="0">
                <a:cs typeface="+mn-ea"/>
                <a:sym typeface="+mn-lt"/>
              </a:rPr>
              <a:t>卷</a:t>
            </a:r>
            <a:r>
              <a:rPr lang="en-US" altLang="zh-CN" dirty="0">
                <a:cs typeface="+mn-ea"/>
                <a:sym typeface="+mn-lt"/>
              </a:rPr>
              <a:t>(</a:t>
            </a:r>
            <a:r>
              <a:rPr lang="zh-CN" altLang="en-US" dirty="0">
                <a:cs typeface="+mn-ea"/>
                <a:sym typeface="+mn-lt"/>
              </a:rPr>
              <a:t>期</a:t>
            </a:r>
            <a:r>
              <a:rPr lang="en-US" altLang="zh-CN" dirty="0">
                <a:cs typeface="+mn-ea"/>
                <a:sym typeface="+mn-lt"/>
              </a:rPr>
              <a:t>):</a:t>
            </a:r>
            <a:r>
              <a:rPr lang="zh-CN" altLang="en-US" dirty="0">
                <a:cs typeface="+mn-ea"/>
                <a:sym typeface="+mn-lt"/>
              </a:rPr>
              <a:t>起止页码</a:t>
            </a:r>
            <a:r>
              <a:rPr lang="en-US" altLang="zh-CN" dirty="0">
                <a:cs typeface="+mn-ea"/>
                <a:sym typeface="+mn-lt"/>
              </a:rPr>
              <a:t>.</a:t>
            </a:r>
          </a:p>
          <a:p>
            <a:pPr>
              <a:lnSpc>
                <a:spcPct val="120000"/>
              </a:lnSpc>
            </a:pPr>
            <a:endParaRPr lang="en-US" altLang="zh-CN" dirty="0">
              <a:cs typeface="+mn-ea"/>
              <a:sym typeface="+mn-lt"/>
            </a:endParaRPr>
          </a:p>
          <a:p>
            <a:pPr>
              <a:lnSpc>
                <a:spcPct val="120000"/>
              </a:lnSpc>
            </a:pPr>
            <a:r>
              <a:rPr lang="en-US" altLang="zh-CN" dirty="0">
                <a:cs typeface="+mn-ea"/>
                <a:sym typeface="+mn-lt"/>
              </a:rPr>
              <a:t>[</a:t>
            </a:r>
            <a:r>
              <a:rPr lang="zh-CN" altLang="en-US" dirty="0">
                <a:cs typeface="+mn-ea"/>
                <a:sym typeface="+mn-lt"/>
              </a:rPr>
              <a:t>序号</a:t>
            </a:r>
            <a:r>
              <a:rPr lang="en-US" altLang="zh-CN" dirty="0">
                <a:cs typeface="+mn-ea"/>
                <a:sym typeface="+mn-lt"/>
              </a:rPr>
              <a:t>]</a:t>
            </a:r>
            <a:r>
              <a:rPr lang="zh-CN" altLang="en-US" dirty="0">
                <a:cs typeface="+mn-ea"/>
                <a:sym typeface="+mn-lt"/>
              </a:rPr>
              <a:t>主要责任者</a:t>
            </a:r>
            <a:r>
              <a:rPr lang="en-US" altLang="zh-CN" dirty="0">
                <a:cs typeface="+mn-ea"/>
                <a:sym typeface="+mn-lt"/>
              </a:rPr>
              <a:t>.</a:t>
            </a:r>
            <a:r>
              <a:rPr lang="zh-CN" altLang="en-US" dirty="0">
                <a:cs typeface="+mn-ea"/>
                <a:sym typeface="+mn-lt"/>
              </a:rPr>
              <a:t>文献题名</a:t>
            </a:r>
            <a:r>
              <a:rPr lang="en-US" altLang="zh-CN" dirty="0">
                <a:cs typeface="+mn-ea"/>
                <a:sym typeface="+mn-lt"/>
              </a:rPr>
              <a:t>[N].</a:t>
            </a:r>
            <a:r>
              <a:rPr lang="zh-CN" altLang="en-US" dirty="0">
                <a:cs typeface="+mn-ea"/>
                <a:sym typeface="+mn-lt"/>
              </a:rPr>
              <a:t>报纸名</a:t>
            </a:r>
            <a:r>
              <a:rPr lang="en-US" altLang="zh-CN" dirty="0">
                <a:cs typeface="+mn-ea"/>
                <a:sym typeface="+mn-lt"/>
              </a:rPr>
              <a:t>,</a:t>
            </a:r>
            <a:r>
              <a:rPr lang="zh-CN" altLang="en-US" dirty="0">
                <a:cs typeface="+mn-ea"/>
                <a:sym typeface="+mn-lt"/>
              </a:rPr>
              <a:t>出版日期</a:t>
            </a:r>
            <a:r>
              <a:rPr lang="en-US" altLang="zh-CN" dirty="0">
                <a:cs typeface="+mn-ea"/>
                <a:sym typeface="+mn-lt"/>
              </a:rPr>
              <a:t>(</a:t>
            </a:r>
            <a:r>
              <a:rPr lang="zh-CN" altLang="en-US" dirty="0">
                <a:cs typeface="+mn-ea"/>
                <a:sym typeface="+mn-lt"/>
              </a:rPr>
              <a:t>版次</a:t>
            </a:r>
            <a:r>
              <a:rPr lang="en-US" altLang="zh-CN" dirty="0">
                <a:cs typeface="+mn-ea"/>
                <a:sym typeface="+mn-lt"/>
              </a:rPr>
              <a:t>).</a:t>
            </a:r>
          </a:p>
          <a:p>
            <a:pPr>
              <a:lnSpc>
                <a:spcPct val="120000"/>
              </a:lnSpc>
            </a:pPr>
            <a:endParaRPr lang="en-US" altLang="zh-CN" dirty="0">
              <a:cs typeface="+mn-ea"/>
              <a:sym typeface="+mn-lt"/>
            </a:endParaRPr>
          </a:p>
          <a:p>
            <a:pPr>
              <a:lnSpc>
                <a:spcPct val="120000"/>
              </a:lnSpc>
            </a:pPr>
            <a:r>
              <a:rPr lang="en-US" altLang="zh-CN" dirty="0">
                <a:cs typeface="+mn-ea"/>
                <a:sym typeface="+mn-lt"/>
              </a:rPr>
              <a:t>[</a:t>
            </a:r>
            <a:r>
              <a:rPr lang="zh-CN" altLang="en-US" dirty="0">
                <a:cs typeface="+mn-ea"/>
                <a:sym typeface="+mn-lt"/>
              </a:rPr>
              <a:t>序号</a:t>
            </a:r>
            <a:r>
              <a:rPr lang="en-US" altLang="zh-CN" dirty="0">
                <a:cs typeface="+mn-ea"/>
                <a:sym typeface="+mn-lt"/>
              </a:rPr>
              <a:t>]</a:t>
            </a:r>
            <a:r>
              <a:rPr lang="zh-CN" altLang="en-US" dirty="0">
                <a:cs typeface="+mn-ea"/>
                <a:sym typeface="+mn-lt"/>
              </a:rPr>
              <a:t>主要责任者</a:t>
            </a:r>
            <a:r>
              <a:rPr lang="en-US" altLang="zh-CN" dirty="0">
                <a:cs typeface="+mn-ea"/>
                <a:sym typeface="+mn-lt"/>
              </a:rPr>
              <a:t>.</a:t>
            </a:r>
            <a:r>
              <a:rPr lang="zh-CN" altLang="en-US" dirty="0">
                <a:cs typeface="+mn-ea"/>
                <a:sym typeface="+mn-lt"/>
              </a:rPr>
              <a:t>文献题名</a:t>
            </a:r>
            <a:r>
              <a:rPr lang="en-US" altLang="zh-CN" dirty="0">
                <a:cs typeface="+mn-ea"/>
                <a:sym typeface="+mn-lt"/>
              </a:rPr>
              <a:t>[</a:t>
            </a:r>
            <a:r>
              <a:rPr lang="zh-CN" altLang="en-US" dirty="0">
                <a:cs typeface="+mn-ea"/>
                <a:sym typeface="+mn-lt"/>
              </a:rPr>
              <a:t>文献类型标识</a:t>
            </a:r>
            <a:r>
              <a:rPr lang="en-US" altLang="zh-CN" dirty="0">
                <a:cs typeface="+mn-ea"/>
                <a:sym typeface="+mn-lt"/>
              </a:rPr>
              <a:t>].</a:t>
            </a:r>
            <a:r>
              <a:rPr lang="zh-CN" altLang="en-US" dirty="0">
                <a:cs typeface="+mn-ea"/>
                <a:sym typeface="+mn-lt"/>
              </a:rPr>
              <a:t>出版地</a:t>
            </a:r>
            <a:r>
              <a:rPr lang="en-US" altLang="zh-CN" dirty="0">
                <a:cs typeface="+mn-ea"/>
                <a:sym typeface="+mn-lt"/>
              </a:rPr>
              <a:t>:</a:t>
            </a:r>
            <a:r>
              <a:rPr lang="zh-CN" altLang="en-US" dirty="0">
                <a:cs typeface="+mn-ea"/>
                <a:sym typeface="+mn-lt"/>
              </a:rPr>
              <a:t>出版者</a:t>
            </a:r>
            <a:r>
              <a:rPr lang="en-US" altLang="zh-CN" dirty="0">
                <a:cs typeface="+mn-ea"/>
                <a:sym typeface="+mn-lt"/>
              </a:rPr>
              <a:t>,</a:t>
            </a:r>
            <a:r>
              <a:rPr lang="zh-CN" altLang="en-US" dirty="0">
                <a:cs typeface="+mn-ea"/>
                <a:sym typeface="+mn-lt"/>
              </a:rPr>
              <a:t>出版年</a:t>
            </a:r>
            <a:r>
              <a:rPr lang="en-US" altLang="zh-CN" dirty="0">
                <a:cs typeface="+mn-ea"/>
                <a:sym typeface="+mn-lt"/>
              </a:rPr>
              <a:t>:</a:t>
            </a:r>
            <a:r>
              <a:rPr lang="zh-CN" altLang="en-US" dirty="0">
                <a:cs typeface="+mn-ea"/>
                <a:sym typeface="+mn-lt"/>
              </a:rPr>
              <a:t>起止页码</a:t>
            </a:r>
            <a:r>
              <a:rPr lang="en-US" altLang="zh-CN" dirty="0">
                <a:cs typeface="+mn-ea"/>
                <a:sym typeface="+mn-lt"/>
              </a:rPr>
              <a:t>(</a:t>
            </a:r>
            <a:r>
              <a:rPr lang="zh-CN" altLang="en-US" dirty="0">
                <a:cs typeface="+mn-ea"/>
                <a:sym typeface="+mn-lt"/>
              </a:rPr>
              <a:t>可选</a:t>
            </a:r>
            <a:r>
              <a:rPr lang="en-US" altLang="zh-CN" dirty="0">
                <a:cs typeface="+mn-ea"/>
                <a:sym typeface="+mn-lt"/>
              </a:rPr>
              <a:t>).</a:t>
            </a:r>
          </a:p>
          <a:p>
            <a:pPr>
              <a:lnSpc>
                <a:spcPct val="120000"/>
              </a:lnSpc>
            </a:pPr>
            <a:endParaRPr lang="en-US" altLang="zh-CN" dirty="0">
              <a:cs typeface="+mn-ea"/>
              <a:sym typeface="+mn-lt"/>
            </a:endParaRPr>
          </a:p>
          <a:p>
            <a:pPr>
              <a:lnSpc>
                <a:spcPct val="120000"/>
              </a:lnSpc>
            </a:pPr>
            <a:r>
              <a:rPr lang="en-US" altLang="zh-CN" dirty="0">
                <a:cs typeface="+mn-ea"/>
                <a:sym typeface="+mn-lt"/>
              </a:rPr>
              <a:t>[</a:t>
            </a:r>
            <a:r>
              <a:rPr lang="zh-CN" altLang="en-US" dirty="0">
                <a:cs typeface="+mn-ea"/>
                <a:sym typeface="+mn-lt"/>
              </a:rPr>
              <a:t>序号</a:t>
            </a:r>
            <a:r>
              <a:rPr lang="en-US" altLang="zh-CN" dirty="0">
                <a:cs typeface="+mn-ea"/>
                <a:sym typeface="+mn-lt"/>
              </a:rPr>
              <a:t>]</a:t>
            </a:r>
            <a:r>
              <a:rPr lang="zh-CN" altLang="en-US" dirty="0">
                <a:cs typeface="+mn-ea"/>
                <a:sym typeface="+mn-lt"/>
              </a:rPr>
              <a:t>主要责任者</a:t>
            </a:r>
            <a:r>
              <a:rPr lang="en-US" altLang="zh-CN" dirty="0">
                <a:cs typeface="+mn-ea"/>
                <a:sym typeface="+mn-lt"/>
              </a:rPr>
              <a:t>.</a:t>
            </a:r>
            <a:r>
              <a:rPr lang="zh-CN" altLang="en-US" dirty="0">
                <a:cs typeface="+mn-ea"/>
                <a:sym typeface="+mn-lt"/>
              </a:rPr>
              <a:t>文献题名</a:t>
            </a:r>
            <a:r>
              <a:rPr lang="en-US" altLang="zh-CN" dirty="0">
                <a:cs typeface="+mn-ea"/>
                <a:sym typeface="+mn-lt"/>
              </a:rPr>
              <a:t>[</a:t>
            </a:r>
            <a:r>
              <a:rPr lang="zh-CN" altLang="en-US" dirty="0">
                <a:cs typeface="+mn-ea"/>
                <a:sym typeface="+mn-lt"/>
              </a:rPr>
              <a:t>文献类型标识</a:t>
            </a:r>
            <a:r>
              <a:rPr lang="en-US" altLang="zh-CN" dirty="0">
                <a:cs typeface="+mn-ea"/>
                <a:sym typeface="+mn-lt"/>
              </a:rPr>
              <a:t>].</a:t>
            </a:r>
            <a:r>
              <a:rPr lang="zh-CN" altLang="en-US" dirty="0">
                <a:cs typeface="+mn-ea"/>
                <a:sym typeface="+mn-lt"/>
              </a:rPr>
              <a:t>出版地</a:t>
            </a:r>
            <a:r>
              <a:rPr lang="en-US" altLang="zh-CN" dirty="0">
                <a:cs typeface="+mn-ea"/>
                <a:sym typeface="+mn-lt"/>
              </a:rPr>
              <a:t>:</a:t>
            </a:r>
            <a:r>
              <a:rPr lang="zh-CN" altLang="en-US" dirty="0">
                <a:cs typeface="+mn-ea"/>
                <a:sym typeface="+mn-lt"/>
              </a:rPr>
              <a:t>出版者</a:t>
            </a:r>
            <a:r>
              <a:rPr lang="en-US" altLang="zh-CN" dirty="0">
                <a:cs typeface="+mn-ea"/>
                <a:sym typeface="+mn-lt"/>
              </a:rPr>
              <a:t>,</a:t>
            </a:r>
            <a:r>
              <a:rPr lang="zh-CN" altLang="en-US" dirty="0">
                <a:cs typeface="+mn-ea"/>
                <a:sym typeface="+mn-lt"/>
              </a:rPr>
              <a:t>出版年</a:t>
            </a:r>
            <a:r>
              <a:rPr lang="en-US" altLang="zh-CN" dirty="0">
                <a:cs typeface="+mn-ea"/>
                <a:sym typeface="+mn-lt"/>
              </a:rPr>
              <a:t>:</a:t>
            </a:r>
            <a:r>
              <a:rPr lang="zh-CN" altLang="en-US" dirty="0">
                <a:cs typeface="+mn-ea"/>
                <a:sym typeface="+mn-lt"/>
              </a:rPr>
              <a:t>起止页码</a:t>
            </a:r>
            <a:r>
              <a:rPr lang="en-US" altLang="zh-CN" dirty="0">
                <a:cs typeface="+mn-ea"/>
                <a:sym typeface="+mn-lt"/>
              </a:rPr>
              <a:t>(</a:t>
            </a:r>
            <a:r>
              <a:rPr lang="zh-CN" altLang="en-US" dirty="0">
                <a:cs typeface="+mn-ea"/>
                <a:sym typeface="+mn-lt"/>
              </a:rPr>
              <a:t>可选</a:t>
            </a:r>
            <a:r>
              <a:rPr lang="en-US" altLang="zh-CN" dirty="0">
                <a:cs typeface="+mn-ea"/>
                <a:sym typeface="+mn-lt"/>
              </a:rPr>
              <a:t>).</a:t>
            </a:r>
          </a:p>
          <a:p>
            <a:pPr>
              <a:lnSpc>
                <a:spcPct val="120000"/>
              </a:lnSpc>
            </a:pPr>
            <a:endParaRPr lang="en-US" altLang="zh-CN" dirty="0">
              <a:cs typeface="+mn-ea"/>
              <a:sym typeface="+mn-lt"/>
            </a:endParaRPr>
          </a:p>
          <a:p>
            <a:pPr>
              <a:lnSpc>
                <a:spcPct val="120000"/>
              </a:lnSpc>
            </a:pPr>
            <a:r>
              <a:rPr lang="en-US" altLang="zh-CN" dirty="0">
                <a:cs typeface="+mn-ea"/>
                <a:sym typeface="+mn-lt"/>
              </a:rPr>
              <a:t>[</a:t>
            </a:r>
            <a:r>
              <a:rPr lang="zh-CN" altLang="en-US" dirty="0">
                <a:cs typeface="+mn-ea"/>
                <a:sym typeface="+mn-lt"/>
              </a:rPr>
              <a:t>序号</a:t>
            </a:r>
            <a:r>
              <a:rPr lang="en-US" altLang="zh-CN" dirty="0">
                <a:cs typeface="+mn-ea"/>
                <a:sym typeface="+mn-lt"/>
              </a:rPr>
              <a:t>]</a:t>
            </a:r>
            <a:r>
              <a:rPr lang="zh-CN" altLang="en-US" dirty="0">
                <a:cs typeface="+mn-ea"/>
                <a:sym typeface="+mn-lt"/>
              </a:rPr>
              <a:t>析出文献主要责任者</a:t>
            </a:r>
            <a:r>
              <a:rPr lang="en-US" altLang="zh-CN" dirty="0">
                <a:cs typeface="+mn-ea"/>
                <a:sym typeface="+mn-lt"/>
              </a:rPr>
              <a:t>.</a:t>
            </a:r>
            <a:r>
              <a:rPr lang="zh-CN" altLang="en-US" dirty="0">
                <a:cs typeface="+mn-ea"/>
                <a:sym typeface="+mn-lt"/>
              </a:rPr>
              <a:t>析出文献题名</a:t>
            </a:r>
            <a:r>
              <a:rPr lang="en-US" altLang="zh-CN" dirty="0">
                <a:cs typeface="+mn-ea"/>
                <a:sym typeface="+mn-lt"/>
              </a:rPr>
              <a:t>[A].</a:t>
            </a:r>
            <a:r>
              <a:rPr lang="zh-CN" altLang="en-US" dirty="0">
                <a:cs typeface="+mn-ea"/>
                <a:sym typeface="+mn-lt"/>
              </a:rPr>
              <a:t>原文献主要责任者</a:t>
            </a:r>
            <a:r>
              <a:rPr lang="en-US" altLang="zh-CN" dirty="0">
                <a:cs typeface="+mn-ea"/>
                <a:sym typeface="+mn-lt"/>
              </a:rPr>
              <a:t>(</a:t>
            </a:r>
            <a:r>
              <a:rPr lang="zh-CN" altLang="en-US" dirty="0">
                <a:cs typeface="+mn-ea"/>
                <a:sym typeface="+mn-lt"/>
              </a:rPr>
              <a:t>可选</a:t>
            </a:r>
            <a:r>
              <a:rPr lang="en-US" altLang="zh-CN" dirty="0">
                <a:cs typeface="+mn-ea"/>
                <a:sym typeface="+mn-lt"/>
              </a:rPr>
              <a:t>)</a:t>
            </a:r>
            <a:endParaRPr lang="zh-CN" altLang="en-US" dirty="0">
              <a:cs typeface="+mn-ea"/>
              <a:sym typeface="+mn-lt"/>
            </a:endParaRPr>
          </a:p>
        </p:txBody>
      </p:sp>
      <p:cxnSp>
        <p:nvCxnSpPr>
          <p:cNvPr id="13" name="直接连接符 12">
            <a:extLst>
              <a:ext uri="{FF2B5EF4-FFF2-40B4-BE49-F238E27FC236}">
                <a16:creationId xmlns:a16="http://schemas.microsoft.com/office/drawing/2014/main" id="{223F2B79-8D4C-4779-A2FA-FC85B0967EAA}"/>
              </a:ext>
            </a:extLst>
          </p:cNvPr>
          <p:cNvCxnSpPr>
            <a:cxnSpLocks/>
          </p:cNvCxnSpPr>
          <p:nvPr/>
        </p:nvCxnSpPr>
        <p:spPr>
          <a:xfrm>
            <a:off x="1174590" y="2267192"/>
            <a:ext cx="9879233"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5" name="直接连接符 14">
            <a:extLst>
              <a:ext uri="{FF2B5EF4-FFF2-40B4-BE49-F238E27FC236}">
                <a16:creationId xmlns:a16="http://schemas.microsoft.com/office/drawing/2014/main" id="{0932DC32-1847-4ACB-BAAA-106DF996E994}"/>
              </a:ext>
            </a:extLst>
          </p:cNvPr>
          <p:cNvCxnSpPr>
            <a:cxnSpLocks/>
          </p:cNvCxnSpPr>
          <p:nvPr/>
        </p:nvCxnSpPr>
        <p:spPr>
          <a:xfrm>
            <a:off x="1174590" y="2923083"/>
            <a:ext cx="9879233"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6" name="直接连接符 15">
            <a:extLst>
              <a:ext uri="{FF2B5EF4-FFF2-40B4-BE49-F238E27FC236}">
                <a16:creationId xmlns:a16="http://schemas.microsoft.com/office/drawing/2014/main" id="{BD20DDDA-341C-4FAE-AC9E-80EF878C5AAA}"/>
              </a:ext>
            </a:extLst>
          </p:cNvPr>
          <p:cNvCxnSpPr>
            <a:cxnSpLocks/>
          </p:cNvCxnSpPr>
          <p:nvPr/>
        </p:nvCxnSpPr>
        <p:spPr>
          <a:xfrm>
            <a:off x="1174590" y="3578974"/>
            <a:ext cx="9879233"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a16="http://schemas.microsoft.com/office/drawing/2014/main" id="{E4BF9780-FE94-4B99-B7E7-2EB5CE3E5CED}"/>
              </a:ext>
            </a:extLst>
          </p:cNvPr>
          <p:cNvCxnSpPr>
            <a:cxnSpLocks/>
          </p:cNvCxnSpPr>
          <p:nvPr/>
        </p:nvCxnSpPr>
        <p:spPr>
          <a:xfrm>
            <a:off x="1174590" y="4234865"/>
            <a:ext cx="9879233"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8" name="直接连接符 17">
            <a:extLst>
              <a:ext uri="{FF2B5EF4-FFF2-40B4-BE49-F238E27FC236}">
                <a16:creationId xmlns:a16="http://schemas.microsoft.com/office/drawing/2014/main" id="{AA471C67-DC12-4E6B-B536-A1294A30B968}"/>
              </a:ext>
            </a:extLst>
          </p:cNvPr>
          <p:cNvCxnSpPr>
            <a:cxnSpLocks/>
          </p:cNvCxnSpPr>
          <p:nvPr/>
        </p:nvCxnSpPr>
        <p:spPr>
          <a:xfrm>
            <a:off x="1174590" y="4890756"/>
            <a:ext cx="9879233"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9" name="直接连接符 18">
            <a:extLst>
              <a:ext uri="{FF2B5EF4-FFF2-40B4-BE49-F238E27FC236}">
                <a16:creationId xmlns:a16="http://schemas.microsoft.com/office/drawing/2014/main" id="{C089DB32-C987-438E-B43E-5F45E032F851}"/>
              </a:ext>
            </a:extLst>
          </p:cNvPr>
          <p:cNvCxnSpPr>
            <a:cxnSpLocks/>
          </p:cNvCxnSpPr>
          <p:nvPr/>
        </p:nvCxnSpPr>
        <p:spPr>
          <a:xfrm>
            <a:off x="1174590" y="5546645"/>
            <a:ext cx="9879233"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21" name="图片 20">
            <a:hlinkClick r:id="rId2"/>
            <a:extLst>
              <a:ext uri="{FF2B5EF4-FFF2-40B4-BE49-F238E27FC236}">
                <a16:creationId xmlns:a16="http://schemas.microsoft.com/office/drawing/2014/main" id="{7290D319-7279-4101-886B-27D999DD24E5}"/>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999319" y="6583803"/>
            <a:ext cx="1497356" cy="197651"/>
          </a:xfrm>
          <a:prstGeom prst="rect">
            <a:avLst/>
          </a:prstGeom>
        </p:spPr>
      </p:pic>
    </p:spTree>
    <p:extLst>
      <p:ext uri="{BB962C8B-B14F-4D97-AF65-F5344CB8AC3E}">
        <p14:creationId xmlns:p14="http://schemas.microsoft.com/office/powerpoint/2010/main" val="1526903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矩形 86">
            <a:extLst>
              <a:ext uri="{FF2B5EF4-FFF2-40B4-BE49-F238E27FC236}">
                <a16:creationId xmlns:a16="http://schemas.microsoft.com/office/drawing/2014/main" id="{D58EC76F-AF07-4071-AD2C-00B123EEEE62}"/>
              </a:ext>
            </a:extLst>
          </p:cNvPr>
          <p:cNvSpPr/>
          <p:nvPr/>
        </p:nvSpPr>
        <p:spPr>
          <a:xfrm>
            <a:off x="-12429" y="-13811"/>
            <a:ext cx="12192003" cy="6858000"/>
          </a:xfrm>
          <a:prstGeom prst="rect">
            <a:avLst/>
          </a:prstGeom>
          <a:gradFill flip="none" rotWithShape="1">
            <a:gsLst>
              <a:gs pos="0">
                <a:schemeClr val="bg1">
                  <a:alpha val="8500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 name="文本框 3">
            <a:extLst>
              <a:ext uri="{FF2B5EF4-FFF2-40B4-BE49-F238E27FC236}">
                <a16:creationId xmlns:a16="http://schemas.microsoft.com/office/drawing/2014/main" id="{92947C73-8294-4E41-A0BB-B8B9BCC42A3A}"/>
              </a:ext>
            </a:extLst>
          </p:cNvPr>
          <p:cNvSpPr txBox="1"/>
          <p:nvPr/>
        </p:nvSpPr>
        <p:spPr>
          <a:xfrm>
            <a:off x="4455697" y="2167051"/>
            <a:ext cx="3570208" cy="1015663"/>
          </a:xfrm>
          <a:prstGeom prst="rect">
            <a:avLst/>
          </a:prstGeom>
          <a:noFill/>
        </p:spPr>
        <p:txBody>
          <a:bodyPr wrap="none" rtlCol="0">
            <a:spAutoFit/>
          </a:bodyPr>
          <a:lstStyle/>
          <a:p>
            <a:r>
              <a:rPr lang="zh-CN" altLang="en-US" sz="6000" b="1" spc="600" dirty="0">
                <a:solidFill>
                  <a:schemeClr val="accent1"/>
                </a:solidFill>
                <a:latin typeface="+mn-ea"/>
                <a:cs typeface="+mn-ea"/>
                <a:sym typeface="+mn-lt"/>
              </a:rPr>
              <a:t>感谢观看</a:t>
            </a:r>
          </a:p>
        </p:txBody>
      </p:sp>
      <p:sp>
        <p:nvSpPr>
          <p:cNvPr id="80" name="矩形: 圆角 79">
            <a:extLst>
              <a:ext uri="{FF2B5EF4-FFF2-40B4-BE49-F238E27FC236}">
                <a16:creationId xmlns:a16="http://schemas.microsoft.com/office/drawing/2014/main" id="{8A385076-F674-4E25-91F0-626746DAF6C2}"/>
              </a:ext>
            </a:extLst>
          </p:cNvPr>
          <p:cNvSpPr/>
          <p:nvPr/>
        </p:nvSpPr>
        <p:spPr>
          <a:xfrm>
            <a:off x="4520021" y="3417424"/>
            <a:ext cx="2893627" cy="461665"/>
          </a:xfrm>
          <a:prstGeom prst="roundRect">
            <a:avLst>
              <a:gd name="adj" fmla="val 50000"/>
            </a:avLst>
          </a:prstGeom>
          <a:gradFill flip="none" rotWithShape="1">
            <a:gsLst>
              <a:gs pos="0">
                <a:schemeClr val="accent1"/>
              </a:gs>
              <a:gs pos="100000">
                <a:schemeClr val="accent4"/>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5" name="文本框 4">
            <a:extLst>
              <a:ext uri="{FF2B5EF4-FFF2-40B4-BE49-F238E27FC236}">
                <a16:creationId xmlns:a16="http://schemas.microsoft.com/office/drawing/2014/main" id="{441B76CD-26EC-44B5-AB55-19433D0B926B}"/>
              </a:ext>
            </a:extLst>
          </p:cNvPr>
          <p:cNvSpPr txBox="1"/>
          <p:nvPr/>
        </p:nvSpPr>
        <p:spPr>
          <a:xfrm>
            <a:off x="4744869" y="3429000"/>
            <a:ext cx="2470843" cy="461665"/>
          </a:xfrm>
          <a:prstGeom prst="rect">
            <a:avLst/>
          </a:prstGeom>
          <a:noFill/>
        </p:spPr>
        <p:txBody>
          <a:bodyPr wrap="square" rtlCol="0">
            <a:spAutoFit/>
          </a:bodyPr>
          <a:lstStyle/>
          <a:p>
            <a:r>
              <a:rPr lang="zh-CN" altLang="en-US" sz="2400" dirty="0">
                <a:solidFill>
                  <a:schemeClr val="bg1"/>
                </a:solidFill>
                <a:cs typeface="+mn-ea"/>
                <a:sym typeface="+mn-lt"/>
              </a:rPr>
              <a:t>汇报人：朱伟盛</a:t>
            </a:r>
            <a:endParaRPr lang="en-US" altLang="zh-CN" sz="2400" dirty="0">
              <a:solidFill>
                <a:schemeClr val="bg1"/>
              </a:solidFill>
              <a:cs typeface="+mn-ea"/>
              <a:sym typeface="+mn-lt"/>
            </a:endParaRPr>
          </a:p>
        </p:txBody>
      </p:sp>
      <p:sp>
        <p:nvSpPr>
          <p:cNvPr id="77" name="矩形 76">
            <a:extLst>
              <a:ext uri="{FF2B5EF4-FFF2-40B4-BE49-F238E27FC236}">
                <a16:creationId xmlns:a16="http://schemas.microsoft.com/office/drawing/2014/main" id="{16B83A7C-3466-471C-A800-EADD9226D7E9}"/>
              </a:ext>
            </a:extLst>
          </p:cNvPr>
          <p:cNvSpPr/>
          <p:nvPr/>
        </p:nvSpPr>
        <p:spPr>
          <a:xfrm flipH="1">
            <a:off x="-5" y="0"/>
            <a:ext cx="1966494" cy="6857999"/>
          </a:xfrm>
          <a:prstGeom prst="rect">
            <a:avLst/>
          </a:prstGeom>
          <a:solidFill>
            <a:schemeClr val="accent1"/>
          </a:solidFill>
          <a:ln>
            <a:noFill/>
          </a:ln>
          <a:effectLst>
            <a:outerShdw blurRad="190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8" name="椭圆 87">
            <a:extLst>
              <a:ext uri="{FF2B5EF4-FFF2-40B4-BE49-F238E27FC236}">
                <a16:creationId xmlns:a16="http://schemas.microsoft.com/office/drawing/2014/main" id="{54650307-A2B2-4951-BA5A-D08F6258A334}"/>
              </a:ext>
            </a:extLst>
          </p:cNvPr>
          <p:cNvSpPr/>
          <p:nvPr/>
        </p:nvSpPr>
        <p:spPr>
          <a:xfrm>
            <a:off x="359163" y="1643605"/>
            <a:ext cx="2992054" cy="29920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1" name="椭圆 30">
            <a:extLst>
              <a:ext uri="{FF2B5EF4-FFF2-40B4-BE49-F238E27FC236}">
                <a16:creationId xmlns:a16="http://schemas.microsoft.com/office/drawing/2014/main" id="{F98510F8-C794-467B-A9C4-7715682C9235}"/>
              </a:ext>
            </a:extLst>
          </p:cNvPr>
          <p:cNvSpPr/>
          <p:nvPr/>
        </p:nvSpPr>
        <p:spPr>
          <a:xfrm>
            <a:off x="519704" y="1741472"/>
            <a:ext cx="2767882" cy="2767883"/>
          </a:xfrm>
          <a:prstGeom prst="ellipse">
            <a:avLst/>
          </a:prstGeom>
          <a:solidFill>
            <a:schemeClr val="bg1"/>
          </a:solidFill>
          <a:ln>
            <a:noFill/>
          </a:ln>
          <a:effectLst>
            <a:outerShdw blurRad="1270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 name="文本框 9">
            <a:extLst>
              <a:ext uri="{FF2B5EF4-FFF2-40B4-BE49-F238E27FC236}">
                <a16:creationId xmlns:a16="http://schemas.microsoft.com/office/drawing/2014/main" id="{391305EF-4621-478E-8F9F-DC6DA66BE360}"/>
              </a:ext>
            </a:extLst>
          </p:cNvPr>
          <p:cNvSpPr txBox="1"/>
          <p:nvPr/>
        </p:nvSpPr>
        <p:spPr>
          <a:xfrm>
            <a:off x="910349" y="2361365"/>
            <a:ext cx="1999265" cy="1569660"/>
          </a:xfrm>
          <a:prstGeom prst="rect">
            <a:avLst/>
          </a:prstGeom>
          <a:noFill/>
        </p:spPr>
        <p:txBody>
          <a:bodyPr wrap="none" rtlCol="0">
            <a:spAutoFit/>
          </a:bodyPr>
          <a:lstStyle/>
          <a:p>
            <a:pPr algn="just"/>
            <a:r>
              <a:rPr lang="en-US" altLang="zh-CN" sz="4800" dirty="0">
                <a:solidFill>
                  <a:schemeClr val="accent1"/>
                </a:solidFill>
              </a:rPr>
              <a:t>YOUR</a:t>
            </a:r>
          </a:p>
          <a:p>
            <a:pPr algn="just"/>
            <a:r>
              <a:rPr lang="en-US" altLang="zh-CN" sz="4800" dirty="0">
                <a:solidFill>
                  <a:schemeClr val="accent1"/>
                </a:solidFill>
              </a:rPr>
              <a:t>LOGO</a:t>
            </a:r>
            <a:endParaRPr lang="zh-CN" altLang="en-US" sz="4800" dirty="0">
              <a:solidFill>
                <a:schemeClr val="accent1"/>
              </a:solidFill>
            </a:endParaRPr>
          </a:p>
        </p:txBody>
      </p:sp>
      <p:pic>
        <p:nvPicPr>
          <p:cNvPr id="12" name="图片 11">
            <a:hlinkClick r:id="rId3"/>
            <a:extLst>
              <a:ext uri="{FF2B5EF4-FFF2-40B4-BE49-F238E27FC236}">
                <a16:creationId xmlns:a16="http://schemas.microsoft.com/office/drawing/2014/main" id="{159DFFB0-D73D-4C26-8566-1C9FD2435D72}"/>
              </a:ext>
            </a:extLst>
          </p:cNvPr>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5347322" y="6576239"/>
            <a:ext cx="1497356" cy="197651"/>
          </a:xfrm>
          <a:prstGeom prst="rect">
            <a:avLst/>
          </a:prstGeom>
        </p:spPr>
      </p:pic>
    </p:spTree>
    <p:extLst>
      <p:ext uri="{BB962C8B-B14F-4D97-AF65-F5344CB8AC3E}">
        <p14:creationId xmlns:p14="http://schemas.microsoft.com/office/powerpoint/2010/main" val="3044817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平行四边形 18">
            <a:extLst>
              <a:ext uri="{FF2B5EF4-FFF2-40B4-BE49-F238E27FC236}">
                <a16:creationId xmlns:a16="http://schemas.microsoft.com/office/drawing/2014/main" id="{F141C6CC-D545-40BE-BFB7-85DB0A3F2152}"/>
              </a:ext>
            </a:extLst>
          </p:cNvPr>
          <p:cNvSpPr/>
          <p:nvPr/>
        </p:nvSpPr>
        <p:spPr>
          <a:xfrm>
            <a:off x="780445" y="1228889"/>
            <a:ext cx="10358609" cy="5764193"/>
          </a:xfrm>
          <a:prstGeom prst="parallelogram">
            <a:avLst>
              <a:gd name="adj" fmla="val 21226"/>
            </a:avLst>
          </a:prstGeom>
          <a:gradFill flip="none" rotWithShape="1">
            <a:gsLst>
              <a:gs pos="77000">
                <a:schemeClr val="accent1">
                  <a:alpha val="33000"/>
                  <a:lumMod val="21000"/>
                  <a:lumOff val="79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2" name="对话气泡: 矩形 21">
            <a:extLst>
              <a:ext uri="{FF2B5EF4-FFF2-40B4-BE49-F238E27FC236}">
                <a16:creationId xmlns:a16="http://schemas.microsoft.com/office/drawing/2014/main" id="{9DCEAC09-6BD9-4431-8898-0BA967F18166}"/>
              </a:ext>
            </a:extLst>
          </p:cNvPr>
          <p:cNvSpPr/>
          <p:nvPr/>
        </p:nvSpPr>
        <p:spPr>
          <a:xfrm>
            <a:off x="5440378" y="2238948"/>
            <a:ext cx="1487330" cy="369332"/>
          </a:xfrm>
          <a:prstGeom prst="wedgeRectCallout">
            <a:avLst>
              <a:gd name="adj1" fmla="val -32595"/>
              <a:gd name="adj2" fmla="val 117518"/>
            </a:avLst>
          </a:prstGeom>
          <a:solidFill>
            <a:schemeClr val="bg1"/>
          </a:solidFill>
          <a:ln>
            <a:noFill/>
          </a:ln>
          <a:effectLst>
            <a:outerShdw blurRad="63500" sx="102000" sy="102000" algn="ctr"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cs typeface="+mn-ea"/>
              <a:sym typeface="+mn-lt"/>
            </a:endParaRPr>
          </a:p>
        </p:txBody>
      </p:sp>
      <p:sp>
        <p:nvSpPr>
          <p:cNvPr id="23" name="对话气泡: 矩形 22">
            <a:extLst>
              <a:ext uri="{FF2B5EF4-FFF2-40B4-BE49-F238E27FC236}">
                <a16:creationId xmlns:a16="http://schemas.microsoft.com/office/drawing/2014/main" id="{E88A3FCC-BEC0-4603-814E-C52E3FE4DF96}"/>
              </a:ext>
            </a:extLst>
          </p:cNvPr>
          <p:cNvSpPr/>
          <p:nvPr/>
        </p:nvSpPr>
        <p:spPr>
          <a:xfrm>
            <a:off x="8289716" y="2238948"/>
            <a:ext cx="1487330" cy="369332"/>
          </a:xfrm>
          <a:prstGeom prst="wedgeRectCallout">
            <a:avLst>
              <a:gd name="adj1" fmla="val -32595"/>
              <a:gd name="adj2" fmla="val 117518"/>
            </a:avLst>
          </a:prstGeom>
          <a:solidFill>
            <a:schemeClr val="bg1"/>
          </a:solidFill>
          <a:ln>
            <a:noFill/>
          </a:ln>
          <a:effectLst>
            <a:outerShdw blurRad="63500" sx="102000" sy="102000" algn="ctr"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cs typeface="+mn-ea"/>
              <a:sym typeface="+mn-lt"/>
            </a:endParaRPr>
          </a:p>
        </p:txBody>
      </p:sp>
      <p:sp>
        <p:nvSpPr>
          <p:cNvPr id="21" name="对话气泡: 矩形 20">
            <a:extLst>
              <a:ext uri="{FF2B5EF4-FFF2-40B4-BE49-F238E27FC236}">
                <a16:creationId xmlns:a16="http://schemas.microsoft.com/office/drawing/2014/main" id="{2ADE1DC4-A9C0-41DC-8953-1086122AD866}"/>
              </a:ext>
            </a:extLst>
          </p:cNvPr>
          <p:cNvSpPr/>
          <p:nvPr/>
        </p:nvSpPr>
        <p:spPr>
          <a:xfrm>
            <a:off x="2544836" y="2238948"/>
            <a:ext cx="1487330" cy="369332"/>
          </a:xfrm>
          <a:prstGeom prst="wedgeRectCallout">
            <a:avLst>
              <a:gd name="adj1" fmla="val -32595"/>
              <a:gd name="adj2" fmla="val 117518"/>
            </a:avLst>
          </a:prstGeom>
          <a:solidFill>
            <a:schemeClr val="bg1"/>
          </a:solidFill>
          <a:ln>
            <a:noFill/>
          </a:ln>
          <a:effectLst>
            <a:outerShdw blurRad="63500" sx="102000" sy="102000" algn="ctr"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cs typeface="+mn-ea"/>
              <a:sym typeface="+mn-lt"/>
            </a:endParaRPr>
          </a:p>
        </p:txBody>
      </p:sp>
      <p:sp>
        <p:nvSpPr>
          <p:cNvPr id="3" name="文本占位符 2">
            <a:extLst>
              <a:ext uri="{FF2B5EF4-FFF2-40B4-BE49-F238E27FC236}">
                <a16:creationId xmlns:a16="http://schemas.microsoft.com/office/drawing/2014/main" id="{A92EC863-277F-4DB3-A250-73A0BFC6BE58}"/>
              </a:ext>
            </a:extLst>
          </p:cNvPr>
          <p:cNvSpPr>
            <a:spLocks noGrp="1"/>
          </p:cNvSpPr>
          <p:nvPr>
            <p:ph type="body" sz="quarter" idx="10"/>
          </p:nvPr>
        </p:nvSpPr>
        <p:spPr/>
        <p:txBody>
          <a:bodyPr/>
          <a:lstStyle/>
          <a:p>
            <a:r>
              <a:rPr lang="zh-CN" altLang="en-US" dirty="0">
                <a:cs typeface="+mn-ea"/>
                <a:sym typeface="+mn-lt"/>
              </a:rPr>
              <a:t>一段文字类</a:t>
            </a:r>
          </a:p>
        </p:txBody>
      </p:sp>
      <p:sp>
        <p:nvSpPr>
          <p:cNvPr id="6" name="矩形 5">
            <a:extLst>
              <a:ext uri="{FF2B5EF4-FFF2-40B4-BE49-F238E27FC236}">
                <a16:creationId xmlns:a16="http://schemas.microsoft.com/office/drawing/2014/main" id="{4CFC270F-0FCD-4B99-A945-EC4417B86DCB}"/>
              </a:ext>
            </a:extLst>
          </p:cNvPr>
          <p:cNvSpPr/>
          <p:nvPr/>
        </p:nvSpPr>
        <p:spPr>
          <a:xfrm>
            <a:off x="2417654" y="3129259"/>
            <a:ext cx="7377680" cy="1289456"/>
          </a:xfrm>
          <a:prstGeom prst="rect">
            <a:avLst/>
          </a:prstGeom>
        </p:spPr>
        <p:txBody>
          <a:bodyPr wrap="square">
            <a:spAutoFit/>
          </a:bodyPr>
          <a:lstStyle/>
          <a:p>
            <a:pPr algn="just">
              <a:lnSpc>
                <a:spcPct val="150000"/>
              </a:lnSpc>
            </a:pPr>
            <a:r>
              <a:rPr lang="zh-CN" altLang="en-US" dirty="0">
                <a:solidFill>
                  <a:schemeClr val="tx1">
                    <a:lumMod val="75000"/>
                    <a:lumOff val="25000"/>
                  </a:schemeClr>
                </a:solidFill>
                <a:latin typeface="+mn-ea"/>
              </a:rPr>
              <a:t>标题数字等都可以通过点击和重新输入进行更改，顶部“开始”面板中可以对字体、字号、颜色、行距等进行修改。建议正文</a:t>
            </a:r>
            <a:r>
              <a:rPr lang="en-US" altLang="zh-CN" dirty="0">
                <a:solidFill>
                  <a:schemeClr val="tx1">
                    <a:lumMod val="75000"/>
                    <a:lumOff val="25000"/>
                  </a:schemeClr>
                </a:solidFill>
                <a:latin typeface="+mn-ea"/>
              </a:rPr>
              <a:t>18</a:t>
            </a:r>
            <a:r>
              <a:rPr lang="zh-CN" altLang="en-US" dirty="0">
                <a:solidFill>
                  <a:schemeClr val="tx1">
                    <a:lumMod val="75000"/>
                    <a:lumOff val="25000"/>
                  </a:schemeClr>
                </a:solidFill>
                <a:latin typeface="+mn-ea"/>
              </a:rPr>
              <a:t>号字，</a:t>
            </a:r>
            <a:r>
              <a:rPr lang="en-US" altLang="zh-CN" dirty="0">
                <a:solidFill>
                  <a:schemeClr val="tx1">
                    <a:lumMod val="75000"/>
                    <a:lumOff val="25000"/>
                  </a:schemeClr>
                </a:solidFill>
                <a:latin typeface="+mn-ea"/>
              </a:rPr>
              <a:t>1.3</a:t>
            </a:r>
            <a:r>
              <a:rPr lang="zh-CN" altLang="en-US" dirty="0">
                <a:solidFill>
                  <a:schemeClr val="tx1">
                    <a:lumMod val="75000"/>
                    <a:lumOff val="25000"/>
                  </a:schemeClr>
                </a:solidFill>
                <a:latin typeface="+mn-ea"/>
              </a:rPr>
              <a:t>倍字间距。</a:t>
            </a:r>
            <a:endParaRPr lang="zh-CN" altLang="en-US" dirty="0">
              <a:solidFill>
                <a:schemeClr val="tx1">
                  <a:lumMod val="75000"/>
                  <a:lumOff val="25000"/>
                </a:schemeClr>
              </a:solidFill>
              <a:cs typeface="+mn-ea"/>
              <a:sym typeface="+mn-lt"/>
            </a:endParaRPr>
          </a:p>
        </p:txBody>
      </p:sp>
      <p:sp>
        <p:nvSpPr>
          <p:cNvPr id="2" name="对话气泡: 矩形 1">
            <a:extLst>
              <a:ext uri="{FF2B5EF4-FFF2-40B4-BE49-F238E27FC236}">
                <a16:creationId xmlns:a16="http://schemas.microsoft.com/office/drawing/2014/main" id="{D532C8D0-594D-4A62-B65C-488CDC171644}"/>
              </a:ext>
            </a:extLst>
          </p:cNvPr>
          <p:cNvSpPr/>
          <p:nvPr/>
        </p:nvSpPr>
        <p:spPr>
          <a:xfrm>
            <a:off x="2430380" y="2326960"/>
            <a:ext cx="1487330" cy="369332"/>
          </a:xfrm>
          <a:prstGeom prst="wedgeRectCallout">
            <a:avLst>
              <a:gd name="adj1" fmla="val -32595"/>
              <a:gd name="adj2" fmla="val 117518"/>
            </a:avLst>
          </a:prstGeom>
          <a:solidFill>
            <a:schemeClr val="accent1"/>
          </a:solidFill>
          <a:ln>
            <a:noFill/>
          </a:ln>
          <a:effectLst>
            <a:outerShdw blurRad="63500" sx="102000" sy="102000" algn="ctr"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cs typeface="+mn-ea"/>
              <a:sym typeface="+mn-lt"/>
            </a:endParaRPr>
          </a:p>
        </p:txBody>
      </p:sp>
      <p:sp>
        <p:nvSpPr>
          <p:cNvPr id="24" name="对话气泡: 矩形 23">
            <a:extLst>
              <a:ext uri="{FF2B5EF4-FFF2-40B4-BE49-F238E27FC236}">
                <a16:creationId xmlns:a16="http://schemas.microsoft.com/office/drawing/2014/main" id="{4036E0CA-81EB-484E-A889-01E5021DFFE7}"/>
              </a:ext>
            </a:extLst>
          </p:cNvPr>
          <p:cNvSpPr/>
          <p:nvPr/>
        </p:nvSpPr>
        <p:spPr>
          <a:xfrm>
            <a:off x="5374905" y="2306584"/>
            <a:ext cx="1487330" cy="369332"/>
          </a:xfrm>
          <a:prstGeom prst="wedgeRectCallout">
            <a:avLst>
              <a:gd name="adj1" fmla="val -32595"/>
              <a:gd name="adj2" fmla="val 117518"/>
            </a:avLst>
          </a:prstGeom>
          <a:solidFill>
            <a:schemeClr val="accent1"/>
          </a:solidFill>
          <a:ln>
            <a:noFill/>
          </a:ln>
          <a:effectLst>
            <a:outerShdw blurRad="63500" sx="102000" sy="102000" algn="ctr"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tx1">
                  <a:lumMod val="75000"/>
                  <a:lumOff val="25000"/>
                </a:schemeClr>
              </a:solidFill>
              <a:cs typeface="+mn-ea"/>
              <a:sym typeface="+mn-lt"/>
            </a:endParaRPr>
          </a:p>
        </p:txBody>
      </p:sp>
      <p:sp>
        <p:nvSpPr>
          <p:cNvPr id="26" name="对话气泡: 矩形 25">
            <a:extLst>
              <a:ext uri="{FF2B5EF4-FFF2-40B4-BE49-F238E27FC236}">
                <a16:creationId xmlns:a16="http://schemas.microsoft.com/office/drawing/2014/main" id="{A61FBACA-EC8F-4792-B287-D11E0AFCB4F7}"/>
              </a:ext>
            </a:extLst>
          </p:cNvPr>
          <p:cNvSpPr/>
          <p:nvPr/>
        </p:nvSpPr>
        <p:spPr>
          <a:xfrm>
            <a:off x="8243512" y="2306584"/>
            <a:ext cx="1487330" cy="369332"/>
          </a:xfrm>
          <a:prstGeom prst="wedgeRectCallout">
            <a:avLst>
              <a:gd name="adj1" fmla="val -32595"/>
              <a:gd name="adj2" fmla="val 117518"/>
            </a:avLst>
          </a:prstGeom>
          <a:solidFill>
            <a:schemeClr val="accent1"/>
          </a:solidFill>
          <a:ln>
            <a:noFill/>
          </a:ln>
          <a:effectLst>
            <a:outerShdw blurRad="63500" sx="102000" sy="102000" algn="ctr"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tx1">
                  <a:lumMod val="75000"/>
                  <a:lumOff val="25000"/>
                </a:schemeClr>
              </a:solidFill>
              <a:cs typeface="+mn-ea"/>
              <a:sym typeface="+mn-lt"/>
            </a:endParaRPr>
          </a:p>
        </p:txBody>
      </p:sp>
      <p:sp>
        <p:nvSpPr>
          <p:cNvPr id="7" name="文本框 6">
            <a:extLst>
              <a:ext uri="{FF2B5EF4-FFF2-40B4-BE49-F238E27FC236}">
                <a16:creationId xmlns:a16="http://schemas.microsoft.com/office/drawing/2014/main" id="{5E0348E0-3A58-43EE-AB0F-E33E34D56C28}"/>
              </a:ext>
            </a:extLst>
          </p:cNvPr>
          <p:cNvSpPr txBox="1"/>
          <p:nvPr/>
        </p:nvSpPr>
        <p:spPr>
          <a:xfrm>
            <a:off x="2735463" y="2306584"/>
            <a:ext cx="877163" cy="369332"/>
          </a:xfrm>
          <a:prstGeom prst="rect">
            <a:avLst/>
          </a:prstGeom>
          <a:noFill/>
        </p:spPr>
        <p:txBody>
          <a:bodyPr wrap="none" rtlCol="0">
            <a:spAutoFit/>
          </a:bodyPr>
          <a:lstStyle/>
          <a:p>
            <a:r>
              <a:rPr lang="zh-CN" altLang="en-US" dirty="0">
                <a:solidFill>
                  <a:schemeClr val="bg1"/>
                </a:solidFill>
                <a:cs typeface="+mn-ea"/>
                <a:sym typeface="+mn-lt"/>
              </a:rPr>
              <a:t>关键词</a:t>
            </a:r>
          </a:p>
        </p:txBody>
      </p:sp>
      <p:sp>
        <p:nvSpPr>
          <p:cNvPr id="9" name="文本框 8">
            <a:extLst>
              <a:ext uri="{FF2B5EF4-FFF2-40B4-BE49-F238E27FC236}">
                <a16:creationId xmlns:a16="http://schemas.microsoft.com/office/drawing/2014/main" id="{9C6847C5-EC5C-4D73-84CD-5109D6443049}"/>
              </a:ext>
            </a:extLst>
          </p:cNvPr>
          <p:cNvSpPr txBox="1"/>
          <p:nvPr/>
        </p:nvSpPr>
        <p:spPr>
          <a:xfrm>
            <a:off x="5440378" y="2306584"/>
            <a:ext cx="1338828" cy="369332"/>
          </a:xfrm>
          <a:prstGeom prst="rect">
            <a:avLst/>
          </a:prstGeom>
          <a:noFill/>
          <a:ln>
            <a:noFill/>
          </a:ln>
        </p:spPr>
        <p:txBody>
          <a:bodyPr wrap="square" rtlCol="0">
            <a:spAutoFit/>
          </a:bodyPr>
          <a:lstStyle/>
          <a:p>
            <a:pPr algn="ctr"/>
            <a:r>
              <a:rPr lang="zh-CN" altLang="en-US" dirty="0">
                <a:solidFill>
                  <a:schemeClr val="bg1"/>
                </a:solidFill>
                <a:cs typeface="+mn-ea"/>
                <a:sym typeface="+mn-lt"/>
              </a:rPr>
              <a:t>关键词</a:t>
            </a:r>
          </a:p>
        </p:txBody>
      </p:sp>
      <p:sp>
        <p:nvSpPr>
          <p:cNvPr id="10" name="文本框 9">
            <a:extLst>
              <a:ext uri="{FF2B5EF4-FFF2-40B4-BE49-F238E27FC236}">
                <a16:creationId xmlns:a16="http://schemas.microsoft.com/office/drawing/2014/main" id="{3FD60080-00BD-4E62-A617-652CED5E8843}"/>
              </a:ext>
            </a:extLst>
          </p:cNvPr>
          <p:cNvSpPr txBox="1"/>
          <p:nvPr/>
        </p:nvSpPr>
        <p:spPr>
          <a:xfrm>
            <a:off x="8548595" y="2286208"/>
            <a:ext cx="877163" cy="369332"/>
          </a:xfrm>
          <a:prstGeom prst="rect">
            <a:avLst/>
          </a:prstGeom>
          <a:noFill/>
        </p:spPr>
        <p:txBody>
          <a:bodyPr wrap="none" rtlCol="0">
            <a:spAutoFit/>
          </a:bodyPr>
          <a:lstStyle/>
          <a:p>
            <a:r>
              <a:rPr lang="zh-CN" altLang="en-US" dirty="0">
                <a:solidFill>
                  <a:schemeClr val="bg1"/>
                </a:solidFill>
                <a:cs typeface="+mn-ea"/>
                <a:sym typeface="+mn-lt"/>
              </a:rPr>
              <a:t>关键词</a:t>
            </a:r>
          </a:p>
        </p:txBody>
      </p:sp>
      <p:sp>
        <p:nvSpPr>
          <p:cNvPr id="5" name="L 形 4">
            <a:extLst>
              <a:ext uri="{FF2B5EF4-FFF2-40B4-BE49-F238E27FC236}">
                <a16:creationId xmlns:a16="http://schemas.microsoft.com/office/drawing/2014/main" id="{1128A865-9BF8-4C15-8929-0ED27B91524F}"/>
              </a:ext>
            </a:extLst>
          </p:cNvPr>
          <p:cNvSpPr/>
          <p:nvPr/>
        </p:nvSpPr>
        <p:spPr>
          <a:xfrm>
            <a:off x="1926855" y="4731630"/>
            <a:ext cx="204052" cy="204052"/>
          </a:xfrm>
          <a:prstGeom prst="corner">
            <a:avLst>
              <a:gd name="adj1" fmla="val 18234"/>
              <a:gd name="adj2" fmla="val 20677"/>
            </a:avLst>
          </a:prstGeom>
          <a:solidFill>
            <a:schemeClr val="accent1"/>
          </a:solidFill>
          <a:ln w="38100" cap="rnd">
            <a:solidFill>
              <a:schemeClr val="accent1"/>
            </a:solidFill>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cs typeface="+mn-ea"/>
              <a:sym typeface="+mn-lt"/>
            </a:endParaRPr>
          </a:p>
        </p:txBody>
      </p:sp>
      <p:sp>
        <p:nvSpPr>
          <p:cNvPr id="18" name="L 形 17">
            <a:extLst>
              <a:ext uri="{FF2B5EF4-FFF2-40B4-BE49-F238E27FC236}">
                <a16:creationId xmlns:a16="http://schemas.microsoft.com/office/drawing/2014/main" id="{CAC1A35A-898D-4669-8AC1-1E3B2AA291E5}"/>
              </a:ext>
            </a:extLst>
          </p:cNvPr>
          <p:cNvSpPr/>
          <p:nvPr/>
        </p:nvSpPr>
        <p:spPr>
          <a:xfrm rot="10800000">
            <a:off x="10146516" y="1780610"/>
            <a:ext cx="204052" cy="204052"/>
          </a:xfrm>
          <a:prstGeom prst="corner">
            <a:avLst>
              <a:gd name="adj1" fmla="val 18234"/>
              <a:gd name="adj2" fmla="val 20677"/>
            </a:avLst>
          </a:prstGeom>
          <a:solidFill>
            <a:schemeClr val="accent1"/>
          </a:solidFill>
          <a:ln w="44450" cap="rnd">
            <a:solidFill>
              <a:schemeClr val="accent1"/>
            </a:solidFill>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cs typeface="+mn-ea"/>
              <a:sym typeface="+mn-lt"/>
            </a:endParaRPr>
          </a:p>
        </p:txBody>
      </p:sp>
      <p:pic>
        <p:nvPicPr>
          <p:cNvPr id="28" name="图片 27">
            <a:hlinkClick r:id="rId2"/>
            <a:extLst>
              <a:ext uri="{FF2B5EF4-FFF2-40B4-BE49-F238E27FC236}">
                <a16:creationId xmlns:a16="http://schemas.microsoft.com/office/drawing/2014/main" id="{6CCDE798-5627-4862-9C2A-A036611114AC}"/>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999319" y="6583803"/>
            <a:ext cx="1497356" cy="197651"/>
          </a:xfrm>
          <a:prstGeom prst="rect">
            <a:avLst/>
          </a:prstGeom>
        </p:spPr>
      </p:pic>
    </p:spTree>
    <p:extLst>
      <p:ext uri="{BB962C8B-B14F-4D97-AF65-F5344CB8AC3E}">
        <p14:creationId xmlns:p14="http://schemas.microsoft.com/office/powerpoint/2010/main" val="819366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椭圆 18">
            <a:extLst>
              <a:ext uri="{FF2B5EF4-FFF2-40B4-BE49-F238E27FC236}">
                <a16:creationId xmlns:a16="http://schemas.microsoft.com/office/drawing/2014/main" id="{C469770F-E6AF-42D0-9BA7-3C7622267369}"/>
              </a:ext>
            </a:extLst>
          </p:cNvPr>
          <p:cNvSpPr/>
          <p:nvPr/>
        </p:nvSpPr>
        <p:spPr>
          <a:xfrm>
            <a:off x="1366784" y="3446674"/>
            <a:ext cx="9458432" cy="1046480"/>
          </a:xfrm>
          <a:prstGeom prst="ellipse">
            <a:avLst/>
          </a:prstGeom>
          <a:noFill/>
          <a:ln>
            <a:gradFill flip="none" rotWithShape="1">
              <a:gsLst>
                <a:gs pos="57000">
                  <a:srgbClr val="71246B">
                    <a:alpha val="0"/>
                  </a:srgbClr>
                </a:gs>
                <a:gs pos="0">
                  <a:schemeClr val="accent1"/>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sp>
        <p:nvSpPr>
          <p:cNvPr id="2" name="文本占位符 1">
            <a:extLst>
              <a:ext uri="{FF2B5EF4-FFF2-40B4-BE49-F238E27FC236}">
                <a16:creationId xmlns:a16="http://schemas.microsoft.com/office/drawing/2014/main" id="{1CF9CBDB-33FE-4993-BB4F-6340A44B14E1}"/>
              </a:ext>
            </a:extLst>
          </p:cNvPr>
          <p:cNvSpPr>
            <a:spLocks noGrp="1"/>
          </p:cNvSpPr>
          <p:nvPr>
            <p:ph type="body" sz="quarter" idx="10"/>
          </p:nvPr>
        </p:nvSpPr>
        <p:spPr/>
        <p:txBody>
          <a:bodyPr/>
          <a:lstStyle/>
          <a:p>
            <a:r>
              <a:rPr lang="zh-CN" altLang="en-US" dirty="0">
                <a:cs typeface="+mn-ea"/>
                <a:sym typeface="+mn-lt"/>
              </a:rPr>
              <a:t>一段图文</a:t>
            </a:r>
          </a:p>
        </p:txBody>
      </p:sp>
      <p:sp>
        <p:nvSpPr>
          <p:cNvPr id="22" name="矩形 21">
            <a:extLst>
              <a:ext uri="{FF2B5EF4-FFF2-40B4-BE49-F238E27FC236}">
                <a16:creationId xmlns:a16="http://schemas.microsoft.com/office/drawing/2014/main" id="{D58BF4B8-A270-45EC-9A2D-74F4D2C601D4}"/>
              </a:ext>
            </a:extLst>
          </p:cNvPr>
          <p:cNvSpPr/>
          <p:nvPr/>
        </p:nvSpPr>
        <p:spPr>
          <a:xfrm>
            <a:off x="2910840" y="4767756"/>
            <a:ext cx="6370320" cy="1178419"/>
          </a:xfrm>
          <a:prstGeom prst="rect">
            <a:avLst/>
          </a:prstGeom>
          <a:solidFill>
            <a:schemeClr val="bg1"/>
          </a:solidFill>
          <a:ln>
            <a:noFill/>
          </a:ln>
          <a:effectLst>
            <a:outerShdw blurRad="127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cs typeface="+mn-ea"/>
              <a:sym typeface="+mn-lt"/>
            </a:endParaRPr>
          </a:p>
        </p:txBody>
      </p:sp>
      <p:sp>
        <p:nvSpPr>
          <p:cNvPr id="23" name="矩形 22">
            <a:extLst>
              <a:ext uri="{FF2B5EF4-FFF2-40B4-BE49-F238E27FC236}">
                <a16:creationId xmlns:a16="http://schemas.microsoft.com/office/drawing/2014/main" id="{71E57799-DF3A-4089-937E-02503F8EAE6E}"/>
              </a:ext>
            </a:extLst>
          </p:cNvPr>
          <p:cNvSpPr/>
          <p:nvPr/>
        </p:nvSpPr>
        <p:spPr>
          <a:xfrm>
            <a:off x="5054600" y="5854736"/>
            <a:ext cx="2082800" cy="1015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4" name="矩形 23">
            <a:extLst>
              <a:ext uri="{FF2B5EF4-FFF2-40B4-BE49-F238E27FC236}">
                <a16:creationId xmlns:a16="http://schemas.microsoft.com/office/drawing/2014/main" id="{8C11E2D2-FE9B-4AA7-9377-6EB6B657E36A}"/>
              </a:ext>
            </a:extLst>
          </p:cNvPr>
          <p:cNvSpPr/>
          <p:nvPr/>
        </p:nvSpPr>
        <p:spPr>
          <a:xfrm>
            <a:off x="3048000" y="4853919"/>
            <a:ext cx="6096000" cy="873957"/>
          </a:xfrm>
          <a:prstGeom prst="rect">
            <a:avLst/>
          </a:prstGeom>
        </p:spPr>
        <p:txBody>
          <a:bodyPr>
            <a:spAutoFit/>
          </a:bodyPr>
          <a:lstStyle/>
          <a:p>
            <a:pPr algn="just">
              <a:lnSpc>
                <a:spcPct val="150000"/>
              </a:lnSpc>
            </a:pPr>
            <a:r>
              <a:rPr lang="zh-CN" altLang="en-US" dirty="0">
                <a:solidFill>
                  <a:schemeClr val="tx1">
                    <a:lumMod val="75000"/>
                    <a:lumOff val="25000"/>
                  </a:schemeClr>
                </a:solidFill>
                <a:latin typeface="+mn-ea"/>
              </a:rPr>
              <a:t>标题数字等都可以通过点击和重新输入进行更改，顶部“开始”面板中可以对字号、颜色、行距等进行修改。</a:t>
            </a:r>
            <a:endParaRPr lang="zh-CN" altLang="en-US" dirty="0">
              <a:solidFill>
                <a:schemeClr val="tx1">
                  <a:lumMod val="75000"/>
                  <a:lumOff val="25000"/>
                </a:schemeClr>
              </a:solidFill>
              <a:cs typeface="+mn-ea"/>
              <a:sym typeface="+mn-lt"/>
            </a:endParaRPr>
          </a:p>
        </p:txBody>
      </p:sp>
      <p:sp>
        <p:nvSpPr>
          <p:cNvPr id="26" name="椭圆 25">
            <a:extLst>
              <a:ext uri="{FF2B5EF4-FFF2-40B4-BE49-F238E27FC236}">
                <a16:creationId xmlns:a16="http://schemas.microsoft.com/office/drawing/2014/main" id="{2D7ABA0B-3D4C-4396-8ACE-4D03AE439457}"/>
              </a:ext>
            </a:extLst>
          </p:cNvPr>
          <p:cNvSpPr/>
          <p:nvPr/>
        </p:nvSpPr>
        <p:spPr>
          <a:xfrm>
            <a:off x="2034454" y="3264227"/>
            <a:ext cx="8123091" cy="898738"/>
          </a:xfrm>
          <a:prstGeom prst="ellipse">
            <a:avLst/>
          </a:prstGeom>
          <a:solidFill>
            <a:schemeClr val="accent1">
              <a:lumMod val="20000"/>
              <a:lumOff val="80000"/>
              <a:alpha val="20000"/>
            </a:schemeClr>
          </a:solidFill>
          <a:ln>
            <a:gradFill flip="none" rotWithShape="1">
              <a:gsLst>
                <a:gs pos="57000">
                  <a:srgbClr val="71246B">
                    <a:alpha val="0"/>
                  </a:srgbClr>
                </a:gs>
                <a:gs pos="0">
                  <a:schemeClr val="accent1"/>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pic>
        <p:nvPicPr>
          <p:cNvPr id="11" name="图片占位符 10">
            <a:extLst>
              <a:ext uri="{FF2B5EF4-FFF2-40B4-BE49-F238E27FC236}">
                <a16:creationId xmlns:a16="http://schemas.microsoft.com/office/drawing/2014/main" id="{5A7860AF-9758-42A8-A137-A5A7B7BF7F8D}"/>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a:stretch/>
        </p:blipFill>
        <p:spPr>
          <a:xfrm>
            <a:off x="3239146" y="897687"/>
            <a:ext cx="5713708" cy="2939164"/>
          </a:xfrm>
          <a:solidFill>
            <a:schemeClr val="accent1"/>
          </a:solidFill>
          <a:ln w="28575">
            <a:solidFill>
              <a:schemeClr val="bg1"/>
            </a:solidFill>
          </a:ln>
          <a:effectLst>
            <a:outerShdw blurRad="190500" sx="98000" sy="98000" algn="ctr" rotWithShape="0">
              <a:prstClr val="black">
                <a:alpha val="40000"/>
              </a:prstClr>
            </a:outerShdw>
          </a:effectLst>
        </p:spPr>
      </p:pic>
      <p:pic>
        <p:nvPicPr>
          <p:cNvPr id="12" name="图片 11">
            <a:hlinkClick r:id="rId3"/>
            <a:extLst>
              <a:ext uri="{FF2B5EF4-FFF2-40B4-BE49-F238E27FC236}">
                <a16:creationId xmlns:a16="http://schemas.microsoft.com/office/drawing/2014/main" id="{ED5540F4-715D-4E89-A552-3103A1886F1B}"/>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999319" y="6583803"/>
            <a:ext cx="1497356" cy="197651"/>
          </a:xfrm>
          <a:prstGeom prst="rect">
            <a:avLst/>
          </a:prstGeom>
        </p:spPr>
      </p:pic>
    </p:spTree>
    <p:extLst>
      <p:ext uri="{BB962C8B-B14F-4D97-AF65-F5344CB8AC3E}">
        <p14:creationId xmlns:p14="http://schemas.microsoft.com/office/powerpoint/2010/main" val="2952631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平行四边形 18">
            <a:extLst>
              <a:ext uri="{FF2B5EF4-FFF2-40B4-BE49-F238E27FC236}">
                <a16:creationId xmlns:a16="http://schemas.microsoft.com/office/drawing/2014/main" id="{4135B37E-A099-4E51-8F20-6FD730E71741}"/>
              </a:ext>
            </a:extLst>
          </p:cNvPr>
          <p:cNvSpPr/>
          <p:nvPr/>
        </p:nvSpPr>
        <p:spPr>
          <a:xfrm>
            <a:off x="6585393" y="1676400"/>
            <a:ext cx="7650480" cy="3505200"/>
          </a:xfrm>
          <a:prstGeom prst="parallelogram">
            <a:avLst/>
          </a:prstGeom>
          <a:solidFill>
            <a:schemeClr val="bg1"/>
          </a:solidFill>
          <a:ln w="28575">
            <a:noFill/>
          </a:ln>
          <a:effectLst>
            <a:outerShdw blurRad="190500" sx="98000" sy="98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cs typeface="+mn-ea"/>
              <a:sym typeface="+mn-lt"/>
            </a:endParaRPr>
          </a:p>
        </p:txBody>
      </p:sp>
      <p:sp>
        <p:nvSpPr>
          <p:cNvPr id="17" name="平行四边形 16">
            <a:extLst>
              <a:ext uri="{FF2B5EF4-FFF2-40B4-BE49-F238E27FC236}">
                <a16:creationId xmlns:a16="http://schemas.microsoft.com/office/drawing/2014/main" id="{CAE4D1DC-0563-4ECD-B7D6-C0A0B2FED99F}"/>
              </a:ext>
            </a:extLst>
          </p:cNvPr>
          <p:cNvSpPr/>
          <p:nvPr/>
        </p:nvSpPr>
        <p:spPr>
          <a:xfrm>
            <a:off x="-2164769" y="1676400"/>
            <a:ext cx="7650480" cy="3505200"/>
          </a:xfrm>
          <a:prstGeom prst="parallelogram">
            <a:avLst/>
          </a:prstGeom>
          <a:solidFill>
            <a:schemeClr val="bg1"/>
          </a:solidFill>
          <a:ln w="28575">
            <a:noFill/>
          </a:ln>
          <a:effectLst>
            <a:outerShdw blurRad="190500" sx="98000" sy="98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cs typeface="+mn-ea"/>
              <a:sym typeface="+mn-lt"/>
            </a:endParaRPr>
          </a:p>
        </p:txBody>
      </p:sp>
      <p:sp>
        <p:nvSpPr>
          <p:cNvPr id="2" name="文本占位符 1">
            <a:extLst>
              <a:ext uri="{FF2B5EF4-FFF2-40B4-BE49-F238E27FC236}">
                <a16:creationId xmlns:a16="http://schemas.microsoft.com/office/drawing/2014/main" id="{AD71DEEB-3FA7-4CDE-B7D5-B6373AB13EA4}"/>
              </a:ext>
            </a:extLst>
          </p:cNvPr>
          <p:cNvSpPr>
            <a:spLocks noGrp="1"/>
          </p:cNvSpPr>
          <p:nvPr>
            <p:ph type="body" sz="quarter" idx="10"/>
          </p:nvPr>
        </p:nvSpPr>
        <p:spPr/>
        <p:txBody>
          <a:bodyPr/>
          <a:lstStyle/>
          <a:p>
            <a:r>
              <a:rPr lang="zh-CN" altLang="en-US" dirty="0">
                <a:cs typeface="+mn-ea"/>
                <a:sym typeface="+mn-lt"/>
              </a:rPr>
              <a:t>两段文字类</a:t>
            </a:r>
            <a:r>
              <a:rPr lang="en-US" altLang="zh-CN" dirty="0">
                <a:cs typeface="+mn-ea"/>
                <a:sym typeface="+mn-lt"/>
              </a:rPr>
              <a:t>-</a:t>
            </a:r>
            <a:r>
              <a:rPr lang="zh-CN" altLang="en-US" dirty="0">
                <a:cs typeface="+mn-ea"/>
                <a:sym typeface="+mn-lt"/>
              </a:rPr>
              <a:t>对比</a:t>
            </a:r>
          </a:p>
        </p:txBody>
      </p:sp>
      <p:sp>
        <p:nvSpPr>
          <p:cNvPr id="3" name="平行四边形 2">
            <a:extLst>
              <a:ext uri="{FF2B5EF4-FFF2-40B4-BE49-F238E27FC236}">
                <a16:creationId xmlns:a16="http://schemas.microsoft.com/office/drawing/2014/main" id="{318ACC62-CBD7-42F0-841C-F4C6456E2C63}"/>
              </a:ext>
            </a:extLst>
          </p:cNvPr>
          <p:cNvSpPr/>
          <p:nvPr/>
        </p:nvSpPr>
        <p:spPr>
          <a:xfrm>
            <a:off x="-2489392" y="1859280"/>
            <a:ext cx="7650480" cy="3505200"/>
          </a:xfrm>
          <a:prstGeom prst="parallelogram">
            <a:avLst/>
          </a:prstGeom>
          <a:solidFill>
            <a:schemeClr val="bg1"/>
          </a:solidFill>
          <a:ln w="28575">
            <a:noFill/>
          </a:ln>
          <a:effectLst>
            <a:outerShdw blurRad="190500" algn="ctr" rotWithShape="0">
              <a:schemeClr val="accent2">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cs typeface="+mn-ea"/>
              <a:sym typeface="+mn-lt"/>
            </a:endParaRPr>
          </a:p>
        </p:txBody>
      </p:sp>
      <p:sp>
        <p:nvSpPr>
          <p:cNvPr id="4" name="平行四边形 3">
            <a:extLst>
              <a:ext uri="{FF2B5EF4-FFF2-40B4-BE49-F238E27FC236}">
                <a16:creationId xmlns:a16="http://schemas.microsoft.com/office/drawing/2014/main" id="{268C952D-A252-4A14-A9CC-AE05CDECF6C0}"/>
              </a:ext>
            </a:extLst>
          </p:cNvPr>
          <p:cNvSpPr/>
          <p:nvPr/>
        </p:nvSpPr>
        <p:spPr>
          <a:xfrm>
            <a:off x="6827520" y="1859280"/>
            <a:ext cx="7650480" cy="3505200"/>
          </a:xfrm>
          <a:prstGeom prst="parallelogram">
            <a:avLst/>
          </a:prstGeom>
          <a:solidFill>
            <a:schemeClr val="bg1"/>
          </a:solidFill>
          <a:ln w="28575">
            <a:noFill/>
          </a:ln>
          <a:effectLst>
            <a:outerShdw blurRad="190500" algn="ctr"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cs typeface="+mn-ea"/>
              <a:sym typeface="+mn-lt"/>
            </a:endParaRPr>
          </a:p>
        </p:txBody>
      </p:sp>
      <p:sp>
        <p:nvSpPr>
          <p:cNvPr id="7" name="文本框 6">
            <a:extLst>
              <a:ext uri="{FF2B5EF4-FFF2-40B4-BE49-F238E27FC236}">
                <a16:creationId xmlns:a16="http://schemas.microsoft.com/office/drawing/2014/main" id="{62B3C81A-DFE5-4E4E-B553-C5FDC0DE7A8B}"/>
              </a:ext>
            </a:extLst>
          </p:cNvPr>
          <p:cNvSpPr txBox="1"/>
          <p:nvPr/>
        </p:nvSpPr>
        <p:spPr>
          <a:xfrm>
            <a:off x="1968960" y="2143760"/>
            <a:ext cx="2608406" cy="461665"/>
          </a:xfrm>
          <a:prstGeom prst="rect">
            <a:avLst/>
          </a:prstGeom>
          <a:noFill/>
        </p:spPr>
        <p:txBody>
          <a:bodyPr wrap="none" rtlCol="0">
            <a:spAutoFit/>
          </a:bodyPr>
          <a:lstStyle/>
          <a:p>
            <a:r>
              <a:rPr lang="zh-CN" altLang="en-US" sz="2400" b="1" spc="300" dirty="0">
                <a:solidFill>
                  <a:schemeClr val="accent2"/>
                </a:solidFill>
                <a:cs typeface="+mn-ea"/>
                <a:sym typeface="+mn-lt"/>
              </a:rPr>
              <a:t>请输入您的标题</a:t>
            </a:r>
          </a:p>
        </p:txBody>
      </p:sp>
      <p:sp>
        <p:nvSpPr>
          <p:cNvPr id="9" name="文本框 8">
            <a:extLst>
              <a:ext uri="{FF2B5EF4-FFF2-40B4-BE49-F238E27FC236}">
                <a16:creationId xmlns:a16="http://schemas.microsoft.com/office/drawing/2014/main" id="{61E6B103-1016-45CC-8705-A03872544D48}"/>
              </a:ext>
            </a:extLst>
          </p:cNvPr>
          <p:cNvSpPr txBox="1"/>
          <p:nvPr/>
        </p:nvSpPr>
        <p:spPr>
          <a:xfrm>
            <a:off x="7604229" y="4592179"/>
            <a:ext cx="2608406" cy="461665"/>
          </a:xfrm>
          <a:prstGeom prst="rect">
            <a:avLst/>
          </a:prstGeom>
          <a:noFill/>
        </p:spPr>
        <p:txBody>
          <a:bodyPr wrap="none" rtlCol="0">
            <a:spAutoFit/>
          </a:bodyPr>
          <a:lstStyle/>
          <a:p>
            <a:r>
              <a:rPr lang="zh-CN" altLang="en-US" sz="2400" b="1" spc="300" dirty="0">
                <a:solidFill>
                  <a:schemeClr val="accent1"/>
                </a:solidFill>
                <a:cs typeface="+mn-ea"/>
                <a:sym typeface="+mn-lt"/>
              </a:rPr>
              <a:t>请输入您的标题</a:t>
            </a:r>
          </a:p>
        </p:txBody>
      </p:sp>
      <p:sp>
        <p:nvSpPr>
          <p:cNvPr id="10" name="矩形 9">
            <a:extLst>
              <a:ext uri="{FF2B5EF4-FFF2-40B4-BE49-F238E27FC236}">
                <a16:creationId xmlns:a16="http://schemas.microsoft.com/office/drawing/2014/main" id="{8BB2F9A1-4ECD-49A9-8AC4-FBCB0134B0A0}"/>
              </a:ext>
            </a:extLst>
          </p:cNvPr>
          <p:cNvSpPr/>
          <p:nvPr/>
        </p:nvSpPr>
        <p:spPr>
          <a:xfrm>
            <a:off x="695325" y="2796952"/>
            <a:ext cx="3816518" cy="2120452"/>
          </a:xfrm>
          <a:prstGeom prst="rect">
            <a:avLst/>
          </a:prstGeom>
        </p:spPr>
        <p:txBody>
          <a:bodyPr wrap="square">
            <a:spAutoFit/>
          </a:bodyPr>
          <a:lstStyle/>
          <a:p>
            <a:pPr algn="just">
              <a:lnSpc>
                <a:spcPct val="150000"/>
              </a:lnSpc>
            </a:pPr>
            <a:r>
              <a:rPr lang="zh-CN" altLang="en-US" dirty="0">
                <a:solidFill>
                  <a:schemeClr val="tx1">
                    <a:lumMod val="75000"/>
                    <a:lumOff val="25000"/>
                  </a:schemeClr>
                </a:solidFill>
                <a:latin typeface="+mn-ea"/>
              </a:rPr>
              <a:t>标题数字等都可以通过点击和重新输入进行更改，顶部“开始”面板中可以对字体、字号、颜色、行距等进行修改。建议正文</a:t>
            </a:r>
            <a:r>
              <a:rPr lang="en-US" altLang="zh-CN" dirty="0">
                <a:solidFill>
                  <a:schemeClr val="tx1">
                    <a:lumMod val="75000"/>
                    <a:lumOff val="25000"/>
                  </a:schemeClr>
                </a:solidFill>
                <a:latin typeface="+mn-ea"/>
              </a:rPr>
              <a:t>18</a:t>
            </a:r>
            <a:r>
              <a:rPr lang="zh-CN" altLang="en-US" dirty="0">
                <a:solidFill>
                  <a:schemeClr val="tx1">
                    <a:lumMod val="75000"/>
                    <a:lumOff val="25000"/>
                  </a:schemeClr>
                </a:solidFill>
                <a:latin typeface="+mn-ea"/>
              </a:rPr>
              <a:t>号字，</a:t>
            </a:r>
            <a:r>
              <a:rPr lang="en-US" altLang="zh-CN" dirty="0">
                <a:solidFill>
                  <a:schemeClr val="tx1">
                    <a:lumMod val="75000"/>
                    <a:lumOff val="25000"/>
                  </a:schemeClr>
                </a:solidFill>
                <a:latin typeface="+mn-ea"/>
              </a:rPr>
              <a:t>1.3</a:t>
            </a:r>
            <a:r>
              <a:rPr lang="zh-CN" altLang="en-US" dirty="0">
                <a:solidFill>
                  <a:schemeClr val="tx1">
                    <a:lumMod val="75000"/>
                    <a:lumOff val="25000"/>
                  </a:schemeClr>
                </a:solidFill>
                <a:latin typeface="+mn-ea"/>
              </a:rPr>
              <a:t>倍字间距。</a:t>
            </a:r>
            <a:endParaRPr lang="zh-CN" altLang="en-US" dirty="0">
              <a:solidFill>
                <a:schemeClr val="tx1">
                  <a:lumMod val="75000"/>
                  <a:lumOff val="25000"/>
                </a:schemeClr>
              </a:solidFill>
              <a:cs typeface="+mn-ea"/>
              <a:sym typeface="+mn-lt"/>
            </a:endParaRPr>
          </a:p>
        </p:txBody>
      </p:sp>
      <p:sp>
        <p:nvSpPr>
          <p:cNvPr id="13" name="矩形 12">
            <a:extLst>
              <a:ext uri="{FF2B5EF4-FFF2-40B4-BE49-F238E27FC236}">
                <a16:creationId xmlns:a16="http://schemas.microsoft.com/office/drawing/2014/main" id="{E0E50EFB-BE72-4AD2-95A1-B4AB16618A43}"/>
              </a:ext>
            </a:extLst>
          </p:cNvPr>
          <p:cNvSpPr/>
          <p:nvPr/>
        </p:nvSpPr>
        <p:spPr>
          <a:xfrm>
            <a:off x="7690834" y="2214501"/>
            <a:ext cx="3805841" cy="2120452"/>
          </a:xfrm>
          <a:prstGeom prst="rect">
            <a:avLst/>
          </a:prstGeom>
        </p:spPr>
        <p:txBody>
          <a:bodyPr wrap="square">
            <a:spAutoFit/>
          </a:bodyPr>
          <a:lstStyle/>
          <a:p>
            <a:pPr algn="just">
              <a:lnSpc>
                <a:spcPct val="150000"/>
              </a:lnSpc>
            </a:pPr>
            <a:r>
              <a:rPr lang="zh-CN" altLang="en-US" dirty="0">
                <a:solidFill>
                  <a:schemeClr val="tx1">
                    <a:lumMod val="75000"/>
                    <a:lumOff val="25000"/>
                  </a:schemeClr>
                </a:solidFill>
                <a:latin typeface="+mn-ea"/>
              </a:rPr>
              <a:t>标题数字等都可以通过点击和重新输入进行更改，顶部“开始”面板中可以对字体、字号、颜色、行距等进行修改。建议正文</a:t>
            </a:r>
            <a:r>
              <a:rPr lang="en-US" altLang="zh-CN" dirty="0">
                <a:solidFill>
                  <a:schemeClr val="tx1">
                    <a:lumMod val="75000"/>
                    <a:lumOff val="25000"/>
                  </a:schemeClr>
                </a:solidFill>
                <a:latin typeface="+mn-ea"/>
              </a:rPr>
              <a:t>18</a:t>
            </a:r>
            <a:r>
              <a:rPr lang="zh-CN" altLang="en-US" dirty="0">
                <a:solidFill>
                  <a:schemeClr val="tx1">
                    <a:lumMod val="75000"/>
                    <a:lumOff val="25000"/>
                  </a:schemeClr>
                </a:solidFill>
                <a:latin typeface="+mn-ea"/>
              </a:rPr>
              <a:t>号字，</a:t>
            </a:r>
            <a:r>
              <a:rPr lang="en-US" altLang="zh-CN" dirty="0">
                <a:solidFill>
                  <a:schemeClr val="tx1">
                    <a:lumMod val="75000"/>
                    <a:lumOff val="25000"/>
                  </a:schemeClr>
                </a:solidFill>
                <a:latin typeface="+mn-ea"/>
              </a:rPr>
              <a:t>1.3</a:t>
            </a:r>
            <a:r>
              <a:rPr lang="zh-CN" altLang="en-US" dirty="0">
                <a:solidFill>
                  <a:schemeClr val="tx1">
                    <a:lumMod val="75000"/>
                    <a:lumOff val="25000"/>
                  </a:schemeClr>
                </a:solidFill>
                <a:latin typeface="+mn-ea"/>
              </a:rPr>
              <a:t>倍字间距。</a:t>
            </a:r>
            <a:endParaRPr lang="zh-CN" altLang="en-US" dirty="0">
              <a:solidFill>
                <a:schemeClr val="tx1">
                  <a:lumMod val="75000"/>
                  <a:lumOff val="25000"/>
                </a:schemeClr>
              </a:solidFill>
              <a:cs typeface="+mn-ea"/>
              <a:sym typeface="+mn-lt"/>
            </a:endParaRPr>
          </a:p>
        </p:txBody>
      </p:sp>
      <p:sp>
        <p:nvSpPr>
          <p:cNvPr id="18" name="文本框 17">
            <a:extLst>
              <a:ext uri="{FF2B5EF4-FFF2-40B4-BE49-F238E27FC236}">
                <a16:creationId xmlns:a16="http://schemas.microsoft.com/office/drawing/2014/main" id="{F7D0AD1F-E7C1-4B40-82D2-FAF3C1400116}"/>
              </a:ext>
            </a:extLst>
          </p:cNvPr>
          <p:cNvSpPr txBox="1"/>
          <p:nvPr/>
        </p:nvSpPr>
        <p:spPr>
          <a:xfrm>
            <a:off x="4722161" y="2473219"/>
            <a:ext cx="2544286" cy="2215991"/>
          </a:xfrm>
          <a:prstGeom prst="rect">
            <a:avLst/>
          </a:prstGeom>
          <a:noFill/>
        </p:spPr>
        <p:txBody>
          <a:bodyPr wrap="none" rtlCol="0">
            <a:spAutoFit/>
          </a:bodyPr>
          <a:lstStyle/>
          <a:p>
            <a:r>
              <a:rPr lang="en-US" altLang="zh-CN" sz="13800" b="1" i="1" dirty="0">
                <a:gradFill>
                  <a:gsLst>
                    <a:gs pos="0">
                      <a:schemeClr val="accent1"/>
                    </a:gs>
                    <a:gs pos="100000">
                      <a:schemeClr val="accent4"/>
                    </a:gs>
                  </a:gsLst>
                  <a:lin ang="5400000" scaled="1"/>
                </a:gradFill>
                <a:effectLst>
                  <a:outerShdw blurRad="88900" dist="38100" dir="2700000" algn="tl">
                    <a:schemeClr val="tx1">
                      <a:lumMod val="75000"/>
                      <a:lumOff val="25000"/>
                      <a:alpha val="20000"/>
                    </a:schemeClr>
                  </a:outerShdw>
                </a:effectLst>
                <a:cs typeface="+mn-ea"/>
                <a:sym typeface="+mn-lt"/>
              </a:rPr>
              <a:t>VS</a:t>
            </a:r>
            <a:endParaRPr lang="zh-CN" altLang="en-US" sz="13800" b="1" i="1" dirty="0">
              <a:gradFill>
                <a:gsLst>
                  <a:gs pos="0">
                    <a:schemeClr val="accent1"/>
                  </a:gs>
                  <a:gs pos="100000">
                    <a:schemeClr val="accent4"/>
                  </a:gs>
                </a:gsLst>
                <a:lin ang="5400000" scaled="1"/>
              </a:gradFill>
              <a:effectLst>
                <a:outerShdw blurRad="88900" dist="38100" dir="2700000" algn="tl">
                  <a:schemeClr val="tx1">
                    <a:lumMod val="75000"/>
                    <a:lumOff val="25000"/>
                    <a:alpha val="20000"/>
                  </a:schemeClr>
                </a:outerShdw>
              </a:effectLst>
              <a:cs typeface="+mn-ea"/>
              <a:sym typeface="+mn-lt"/>
            </a:endParaRPr>
          </a:p>
        </p:txBody>
      </p:sp>
      <p:sp>
        <p:nvSpPr>
          <p:cNvPr id="20" name="平行四边形 19">
            <a:extLst>
              <a:ext uri="{FF2B5EF4-FFF2-40B4-BE49-F238E27FC236}">
                <a16:creationId xmlns:a16="http://schemas.microsoft.com/office/drawing/2014/main" id="{AD446280-A103-4BE2-A683-95DF19057A70}"/>
              </a:ext>
            </a:extLst>
          </p:cNvPr>
          <p:cNvSpPr/>
          <p:nvPr/>
        </p:nvSpPr>
        <p:spPr>
          <a:xfrm>
            <a:off x="-1825316" y="2275965"/>
            <a:ext cx="3544877" cy="197254"/>
          </a:xfrm>
          <a:prstGeom prst="parallelogram">
            <a:avLst/>
          </a:prstGeom>
          <a:solidFill>
            <a:schemeClr val="accent2"/>
          </a:solidFill>
          <a:ln>
            <a:noFill/>
          </a:ln>
          <a:effectLst>
            <a:outerShdw blurRad="190500" sx="97000" sy="97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cs typeface="+mn-ea"/>
              <a:sym typeface="+mn-lt"/>
            </a:endParaRPr>
          </a:p>
        </p:txBody>
      </p:sp>
      <p:sp>
        <p:nvSpPr>
          <p:cNvPr id="21" name="平行四边形 20">
            <a:extLst>
              <a:ext uri="{FF2B5EF4-FFF2-40B4-BE49-F238E27FC236}">
                <a16:creationId xmlns:a16="http://schemas.microsoft.com/office/drawing/2014/main" id="{A3AB08B3-99F7-46F1-AE63-4104BB23B22A}"/>
              </a:ext>
            </a:extLst>
          </p:cNvPr>
          <p:cNvSpPr/>
          <p:nvPr/>
        </p:nvSpPr>
        <p:spPr>
          <a:xfrm>
            <a:off x="10283878" y="4720150"/>
            <a:ext cx="3544877" cy="197254"/>
          </a:xfrm>
          <a:prstGeom prst="parallelogram">
            <a:avLst/>
          </a:prstGeom>
          <a:solidFill>
            <a:schemeClr val="accent1"/>
          </a:solidFill>
          <a:ln>
            <a:noFill/>
          </a:ln>
          <a:effectLst>
            <a:outerShdw blurRad="190500" sx="97000" sy="97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cs typeface="+mn-ea"/>
              <a:sym typeface="+mn-lt"/>
            </a:endParaRPr>
          </a:p>
        </p:txBody>
      </p:sp>
      <p:pic>
        <p:nvPicPr>
          <p:cNvPr id="16" name="图片 15">
            <a:hlinkClick r:id="rId2"/>
            <a:extLst>
              <a:ext uri="{FF2B5EF4-FFF2-40B4-BE49-F238E27FC236}">
                <a16:creationId xmlns:a16="http://schemas.microsoft.com/office/drawing/2014/main" id="{E8F37079-1E92-4844-B8D3-EE308873D81C}"/>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999319" y="6583803"/>
            <a:ext cx="1497356" cy="197651"/>
          </a:xfrm>
          <a:prstGeom prst="rect">
            <a:avLst/>
          </a:prstGeom>
        </p:spPr>
      </p:pic>
    </p:spTree>
    <p:extLst>
      <p:ext uri="{BB962C8B-B14F-4D97-AF65-F5344CB8AC3E}">
        <p14:creationId xmlns:p14="http://schemas.microsoft.com/office/powerpoint/2010/main" val="4053892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LIDE.ADDREMOVEWATERMARK" val="orws29Xhkn"/>
</p:tagLst>
</file>

<file path=ppt/tags/tag2.xml><?xml version="1.0" encoding="utf-8"?>
<p:tagLst xmlns:a="http://schemas.openxmlformats.org/drawingml/2006/main" xmlns:r="http://schemas.openxmlformats.org/officeDocument/2006/relationships" xmlns:p="http://schemas.openxmlformats.org/presentationml/2006/main">
  <p:tag name="ISLIDE.ADDREMOVEWATERMARK" val="orws29Xhkn"/>
</p:tagLst>
</file>

<file path=ppt/tags/tag3.xml><?xml version="1.0" encoding="utf-8"?>
<p:tagLst xmlns:a="http://schemas.openxmlformats.org/drawingml/2006/main" xmlns:r="http://schemas.openxmlformats.org/officeDocument/2006/relationships" xmlns:p="http://schemas.openxmlformats.org/presentationml/2006/main">
  <p:tag name="ISLIDE.ADDREMOVEWATERMARK" val="orws29Xhkn"/>
</p:tagLst>
</file>

<file path=ppt/tags/tag4.xml><?xml version="1.0" encoding="utf-8"?>
<p:tagLst xmlns:a="http://schemas.openxmlformats.org/drawingml/2006/main" xmlns:r="http://schemas.openxmlformats.org/officeDocument/2006/relationships" xmlns:p="http://schemas.openxmlformats.org/presentationml/2006/main">
  <p:tag name="ISLIDE.ADDREMOVEWATERMARK" val="orws29Xhkn"/>
</p:tagLst>
</file>

<file path=ppt/theme/theme1.xml><?xml version="1.0" encoding="utf-8"?>
<a:theme xmlns:a="http://schemas.openxmlformats.org/drawingml/2006/main" name="Office 主题​​">
  <a:themeElements>
    <a:clrScheme name="tjpu">
      <a:dk1>
        <a:sysClr val="windowText" lastClr="000000"/>
      </a:dk1>
      <a:lt1>
        <a:sysClr val="window" lastClr="FFFFFF"/>
      </a:lt1>
      <a:dk2>
        <a:srgbClr val="17406D"/>
      </a:dk2>
      <a:lt2>
        <a:srgbClr val="DBEFF9"/>
      </a:lt2>
      <a:accent1>
        <a:srgbClr val="0F6FC6"/>
      </a:accent1>
      <a:accent2>
        <a:srgbClr val="009DD9"/>
      </a:accent2>
      <a:accent3>
        <a:srgbClr val="0BD0D9"/>
      </a:accent3>
      <a:accent4>
        <a:srgbClr val="2D93EF"/>
      </a:accent4>
      <a:accent5>
        <a:srgbClr val="7CCA62"/>
      </a:accent5>
      <a:accent6>
        <a:srgbClr val="A5C249"/>
      </a:accent6>
      <a:hlink>
        <a:srgbClr val="F49100"/>
      </a:hlink>
      <a:folHlink>
        <a:srgbClr val="85DFD0"/>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PLUS">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A000120140530A24PPBG</Template>
  <TotalTime>2234</TotalTime>
  <Words>2608</Words>
  <Application>Microsoft Office PowerPoint</Application>
  <PresentationFormat>宽屏</PresentationFormat>
  <Paragraphs>340</Paragraphs>
  <Slides>39</Slides>
  <Notes>3</Notes>
  <HiddenSlides>0</HiddenSlides>
  <MMClips>0</MMClips>
  <ScaleCrop>false</ScaleCrop>
  <HeadingPairs>
    <vt:vector size="6" baseType="variant">
      <vt:variant>
        <vt:lpstr>已用的字体</vt:lpstr>
      </vt:variant>
      <vt:variant>
        <vt:i4>6</vt:i4>
      </vt:variant>
      <vt:variant>
        <vt:lpstr>主题</vt:lpstr>
      </vt:variant>
      <vt:variant>
        <vt:i4>2</vt:i4>
      </vt:variant>
      <vt:variant>
        <vt:lpstr>幻灯片标题</vt:lpstr>
      </vt:variant>
      <vt:variant>
        <vt:i4>39</vt:i4>
      </vt:variant>
    </vt:vector>
  </HeadingPairs>
  <TitlesOfParts>
    <vt:vector size="47" baseType="lpstr">
      <vt:lpstr>微软雅黑</vt:lpstr>
      <vt:lpstr>等线</vt:lpstr>
      <vt:lpstr>Arial</vt:lpstr>
      <vt:lpstr>Calibri</vt:lpstr>
      <vt:lpstr>Century Gothic</vt:lpstr>
      <vt:lpstr>Segoe UI Light</vt:lpstr>
      <vt:lpstr>Office 主题​​</vt:lpstr>
      <vt:lpstr>OfficePLUS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794570799@qq.com</dc:creator>
  <cp:lastModifiedBy>Yunxuan Liu</cp:lastModifiedBy>
  <cp:revision>205</cp:revision>
  <dcterms:created xsi:type="dcterms:W3CDTF">2019-03-13T02:14:49Z</dcterms:created>
  <dcterms:modified xsi:type="dcterms:W3CDTF">2019-07-18T06:37:47Z</dcterms:modified>
</cp:coreProperties>
</file>

<file path=docProps/custom.xml><?xml version="1.0" encoding="utf-8"?>
<Properties xmlns="http://schemas.openxmlformats.org/officeDocument/2006/custom-properties" xmlns:vt="http://schemas.openxmlformats.org/officeDocument/2006/docPropsVTypes"/>
</file>