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4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685" r:id="rId3"/>
  </p:sldMasterIdLst>
  <p:notesMasterIdLst>
    <p:notesMasterId r:id="rId34"/>
  </p:notesMasterIdLst>
  <p:handoutMasterIdLst>
    <p:handoutMasterId r:id="rId35"/>
  </p:handoutMasterIdLst>
  <p:sldIdLst>
    <p:sldId id="347" r:id="rId4"/>
    <p:sldId id="257" r:id="rId5"/>
    <p:sldId id="273" r:id="rId6"/>
    <p:sldId id="348" r:id="rId7"/>
    <p:sldId id="321" r:id="rId8"/>
    <p:sldId id="288" r:id="rId9"/>
    <p:sldId id="326" r:id="rId10"/>
    <p:sldId id="313" r:id="rId11"/>
    <p:sldId id="331" r:id="rId12"/>
    <p:sldId id="302" r:id="rId13"/>
    <p:sldId id="354" r:id="rId14"/>
    <p:sldId id="360" r:id="rId15"/>
    <p:sldId id="357" r:id="rId16"/>
    <p:sldId id="359" r:id="rId17"/>
    <p:sldId id="315" r:id="rId18"/>
    <p:sldId id="322" r:id="rId19"/>
    <p:sldId id="318" r:id="rId20"/>
    <p:sldId id="338" r:id="rId21"/>
    <p:sldId id="337" r:id="rId22"/>
    <p:sldId id="305" r:id="rId23"/>
    <p:sldId id="303" r:id="rId24"/>
    <p:sldId id="304" r:id="rId25"/>
    <p:sldId id="298" r:id="rId26"/>
    <p:sldId id="285" r:id="rId27"/>
    <p:sldId id="328" r:id="rId28"/>
    <p:sldId id="336" r:id="rId29"/>
    <p:sldId id="324" r:id="rId30"/>
    <p:sldId id="335" r:id="rId31"/>
    <p:sldId id="274" r:id="rId32"/>
    <p:sldId id="27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EEB94CD-2DCC-4C3E-BADA-A73D38ADAC42}">
          <p14:sldIdLst>
            <p14:sldId id="347"/>
            <p14:sldId id="257"/>
            <p14:sldId id="273"/>
            <p14:sldId id="348"/>
            <p14:sldId id="321"/>
            <p14:sldId id="288"/>
            <p14:sldId id="326"/>
            <p14:sldId id="313"/>
            <p14:sldId id="331"/>
            <p14:sldId id="302"/>
            <p14:sldId id="354"/>
            <p14:sldId id="360"/>
            <p14:sldId id="357"/>
            <p14:sldId id="359"/>
            <p14:sldId id="315"/>
            <p14:sldId id="322"/>
            <p14:sldId id="318"/>
            <p14:sldId id="338"/>
            <p14:sldId id="337"/>
            <p14:sldId id="305"/>
            <p14:sldId id="303"/>
            <p14:sldId id="304"/>
            <p14:sldId id="298"/>
            <p14:sldId id="285"/>
            <p14:sldId id="328"/>
            <p14:sldId id="336"/>
            <p14:sldId id="324"/>
            <p14:sldId id="335"/>
            <p14:sldId id="274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4" pos="7650" userDrawn="1">
          <p15:clr>
            <a:srgbClr val="A4A3A4"/>
          </p15:clr>
        </p15:guide>
        <p15:guide id="6" pos="3046" userDrawn="1">
          <p15:clr>
            <a:srgbClr val="A4A3A4"/>
          </p15:clr>
        </p15:guide>
        <p15:guide id="11" pos="7242" userDrawn="1">
          <p15:clr>
            <a:srgbClr val="A4A3A4"/>
          </p15:clr>
        </p15:guide>
        <p15:guide id="12" orient="horz" pos="232" userDrawn="1">
          <p15:clr>
            <a:srgbClr val="A4A3A4"/>
          </p15:clr>
        </p15:guide>
        <p15:guide id="13" orient="horz" pos="1797" userDrawn="1">
          <p15:clr>
            <a:srgbClr val="A4A3A4"/>
          </p15:clr>
        </p15:guide>
        <p15:guide id="14" orient="horz" pos="4292" userDrawn="1">
          <p15:clr>
            <a:srgbClr val="A4A3A4"/>
          </p15:clr>
        </p15:guide>
        <p15:guide id="16" orient="horz" pos="2500" userDrawn="1">
          <p15:clr>
            <a:srgbClr val="A4A3A4"/>
          </p15:clr>
        </p15:guide>
        <p15:guide id="17" orient="horz" pos="3158" userDrawn="1">
          <p15:clr>
            <a:srgbClr val="A4A3A4"/>
          </p15:clr>
        </p15:guide>
        <p15:guide id="25" pos="1844" userDrawn="1">
          <p15:clr>
            <a:srgbClr val="A4A3A4"/>
          </p15:clr>
        </p15:guide>
        <p15:guide id="26" pos="529" userDrawn="1">
          <p15:clr>
            <a:srgbClr val="A4A3A4"/>
          </p15:clr>
        </p15:guide>
        <p15:guide id="27" pos="3092" userDrawn="1">
          <p15:clr>
            <a:srgbClr val="A4A3A4"/>
          </p15:clr>
        </p15:guide>
        <p15:guide id="29" pos="1731" userDrawn="1">
          <p15:clr>
            <a:srgbClr val="A4A3A4"/>
          </p15:clr>
        </p15:guide>
        <p15:guide id="30" pos="4416" userDrawn="1">
          <p15:clr>
            <a:srgbClr val="A4A3A4"/>
          </p15:clr>
        </p15:guide>
        <p15:guide id="32" pos="4883" userDrawn="1">
          <p15:clr>
            <a:srgbClr val="A4A3A4"/>
          </p15:clr>
        </p15:guide>
        <p15:guide id="33" pos="5382" userDrawn="1">
          <p15:clr>
            <a:srgbClr val="A4A3A4"/>
          </p15:clr>
        </p15:guide>
        <p15:guide id="34" pos="6766" userDrawn="1">
          <p15:clr>
            <a:srgbClr val="A4A3A4"/>
          </p15:clr>
        </p15:guide>
        <p15:guide id="35" orient="horz" pos="1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B53"/>
    <a:srgbClr val="F8F8F9"/>
    <a:srgbClr val="FBFBFB"/>
    <a:srgbClr val="FC3240"/>
    <a:srgbClr val="FFA45D"/>
    <a:srgbClr val="FD4B57"/>
    <a:srgbClr val="91B4CC"/>
    <a:srgbClr val="55CDF3"/>
    <a:srgbClr val="FBC57B"/>
    <a:srgbClr val="FF9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2823A-9D56-4427-98BD-802069B53906}" v="317" dt="2019-07-18T06:41:54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6061" autoAdjust="0"/>
  </p:normalViewPr>
  <p:slideViewPr>
    <p:cSldViewPr snapToGrid="0" showGuides="1">
      <p:cViewPr>
        <p:scale>
          <a:sx n="25" d="100"/>
          <a:sy n="25" d="100"/>
        </p:scale>
        <p:origin x="2070" y="1266"/>
      </p:cViewPr>
      <p:guideLst>
        <p:guide pos="7650"/>
        <p:guide pos="3046"/>
        <p:guide pos="7242"/>
        <p:guide orient="horz" pos="232"/>
        <p:guide orient="horz" pos="1797"/>
        <p:guide orient="horz" pos="4292"/>
        <p:guide orient="horz" pos="2500"/>
        <p:guide orient="horz" pos="3158"/>
        <p:guide pos="1844"/>
        <p:guide pos="529"/>
        <p:guide pos="3092"/>
        <p:guide pos="1731"/>
        <p:guide pos="4416"/>
        <p:guide pos="4883"/>
        <p:guide pos="5382"/>
        <p:guide pos="6766"/>
        <p:guide orient="horz" pos="1434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62"/>
    </p:cViewPr>
  </p:sorterViewPr>
  <p:notesViewPr>
    <p:cSldViewPr snapToGrid="0" showGuides="1">
      <p:cViewPr varScale="1">
        <p:scale>
          <a:sx n="77" d="100"/>
          <a:sy n="77" d="100"/>
        </p:scale>
        <p:origin x="31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nxuan Liu" userId="586587b3-05dd-4d6e-b7f9-09287e9fa419" providerId="ADAL" clId="{4F72823A-9D56-4427-98BD-802069B53906}"/>
    <pc:docChg chg="undo custSel addSld delSld modSld">
      <pc:chgData name="Yunxuan Liu" userId="586587b3-05dd-4d6e-b7f9-09287e9fa419" providerId="ADAL" clId="{4F72823A-9D56-4427-98BD-802069B53906}" dt="2019-07-18T06:42:03.578" v="538" actId="478"/>
      <pc:docMkLst>
        <pc:docMk/>
      </pc:docMkLst>
      <pc:sldChg chg="addSp delSp modSp">
        <pc:chgData name="Yunxuan Liu" userId="586587b3-05dd-4d6e-b7f9-09287e9fa419" providerId="ADAL" clId="{4F72823A-9D56-4427-98BD-802069B53906}" dt="2019-07-18T06:39:04.382" v="154" actId="478"/>
        <pc:sldMkLst>
          <pc:docMk/>
          <pc:sldMk cId="2086206725" sldId="257"/>
        </pc:sldMkLst>
        <pc:picChg chg="add del mod">
          <ac:chgData name="Yunxuan Liu" userId="586587b3-05dd-4d6e-b7f9-09287e9fa419" providerId="ADAL" clId="{4F72823A-9D56-4427-98BD-802069B53906}" dt="2019-07-18T06:39:04.382" v="154" actId="478"/>
          <ac:picMkLst>
            <pc:docMk/>
            <pc:sldMk cId="2086206725" sldId="257"/>
            <ac:picMk id="3" creationId="{79E8659C-E3D1-4131-8B62-4EAEA69EDA62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0:17.784" v="218"/>
        <pc:sldMkLst>
          <pc:docMk/>
          <pc:sldMk cId="2016008804" sldId="273"/>
        </pc:sldMkLst>
        <pc:picChg chg="add del mod">
          <ac:chgData name="Yunxuan Liu" userId="586587b3-05dd-4d6e-b7f9-09287e9fa419" providerId="ADAL" clId="{4F72823A-9D56-4427-98BD-802069B53906}" dt="2019-07-18T06:39:35.040" v="208"/>
          <ac:picMkLst>
            <pc:docMk/>
            <pc:sldMk cId="2016008804" sldId="273"/>
            <ac:picMk id="15" creationId="{8C034C38-43D5-4B90-B4DC-763D47CAE777}"/>
          </ac:picMkLst>
        </pc:picChg>
        <pc:picChg chg="add">
          <ac:chgData name="Yunxuan Liu" userId="586587b3-05dd-4d6e-b7f9-09287e9fa419" providerId="ADAL" clId="{4F72823A-9D56-4427-98BD-802069B53906}" dt="2019-07-18T06:40:17.784" v="218"/>
          <ac:picMkLst>
            <pc:docMk/>
            <pc:sldMk cId="2016008804" sldId="273"/>
            <ac:picMk id="16" creationId="{F3FCBC62-089F-4BE1-A47D-5CCBE3BFAB3D}"/>
          </ac:picMkLst>
        </pc:picChg>
      </pc:sldChg>
      <pc:sldChg chg="addSp delSp modSp">
        <pc:chgData name="Yunxuan Liu" userId="586587b3-05dd-4d6e-b7f9-09287e9fa419" providerId="ADAL" clId="{4F72823A-9D56-4427-98BD-802069B53906}" dt="2019-07-18T06:39:58.314" v="217"/>
        <pc:sldMkLst>
          <pc:docMk/>
          <pc:sldMk cId="2473939600" sldId="274"/>
        </pc:sldMkLst>
        <pc:picChg chg="add del mod">
          <ac:chgData name="Yunxuan Liu" userId="586587b3-05dd-4d6e-b7f9-09287e9fa419" providerId="ADAL" clId="{4F72823A-9D56-4427-98BD-802069B53906}" dt="2019-07-18T06:39:34.924" v="156"/>
          <ac:picMkLst>
            <pc:docMk/>
            <pc:sldMk cId="2473939600" sldId="274"/>
            <ac:picMk id="10" creationId="{A8B1B708-6836-4797-97FC-007AE396F3A8}"/>
          </ac:picMkLst>
        </pc:picChg>
        <pc:picChg chg="add">
          <ac:chgData name="Yunxuan Liu" userId="586587b3-05dd-4d6e-b7f9-09287e9fa419" providerId="ADAL" clId="{4F72823A-9D56-4427-98BD-802069B53906}" dt="2019-07-18T06:39:58.314" v="217"/>
          <ac:picMkLst>
            <pc:docMk/>
            <pc:sldMk cId="2473939600" sldId="274"/>
            <ac:picMk id="11" creationId="{9674E409-EF08-40DA-A8BF-5DB4F0FBDE08}"/>
          </ac:picMkLst>
        </pc:picChg>
      </pc:sldChg>
      <pc:sldChg chg="addSp delSp modSp">
        <pc:chgData name="Yunxuan Liu" userId="586587b3-05dd-4d6e-b7f9-09287e9fa419" providerId="ADAL" clId="{4F72823A-9D56-4427-98BD-802069B53906}" dt="2019-07-18T06:38:55.649" v="153" actId="478"/>
        <pc:sldMkLst>
          <pc:docMk/>
          <pc:sldMk cId="665697685" sldId="279"/>
        </pc:sldMkLst>
        <pc:picChg chg="add del mod">
          <ac:chgData name="Yunxuan Liu" userId="586587b3-05dd-4d6e-b7f9-09287e9fa419" providerId="ADAL" clId="{4F72823A-9D56-4427-98BD-802069B53906}" dt="2019-07-18T06:38:55.649" v="153" actId="478"/>
          <ac:picMkLst>
            <pc:docMk/>
            <pc:sldMk cId="665697685" sldId="279"/>
            <ac:picMk id="2" creationId="{A6797785-403D-41A2-A974-D4507A6A00C7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4.206" v="515"/>
        <pc:sldMkLst>
          <pc:docMk/>
          <pc:sldMk cId="3107247837" sldId="285"/>
        </pc:sldMkLst>
        <pc:picChg chg="add del mod">
          <ac:chgData name="Yunxuan Liu" userId="586587b3-05dd-4d6e-b7f9-09287e9fa419" providerId="ADAL" clId="{4F72823A-9D56-4427-98BD-802069B53906}" dt="2019-07-18T06:39:34.979" v="166"/>
          <ac:picMkLst>
            <pc:docMk/>
            <pc:sldMk cId="3107247837" sldId="285"/>
            <ac:picMk id="39" creationId="{38E952F4-EBAA-48DE-929F-29CB9FBF339A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3107247837" sldId="285"/>
            <ac:picMk id="41" creationId="{2700244B-BCE2-4A68-8DDC-D43599559AC5}"/>
          </ac:picMkLst>
        </pc:picChg>
        <pc:picChg chg="add mod">
          <ac:chgData name="Yunxuan Liu" userId="586587b3-05dd-4d6e-b7f9-09287e9fa419" providerId="ADAL" clId="{4F72823A-9D56-4427-98BD-802069B53906}" dt="2019-07-18T06:41:54.206" v="515"/>
          <ac:picMkLst>
            <pc:docMk/>
            <pc:sldMk cId="3107247837" sldId="285"/>
            <ac:picMk id="44" creationId="{72467BB0-64FF-4E4E-8A62-122BD3B7E09B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400" v="425"/>
        <pc:sldMkLst>
          <pc:docMk/>
          <pc:sldMk cId="1135016548" sldId="288"/>
        </pc:sldMkLst>
        <pc:picChg chg="add del mod">
          <ac:chgData name="Yunxuan Liu" userId="586587b3-05dd-4d6e-b7f9-09287e9fa419" providerId="ADAL" clId="{4F72823A-9D56-4427-98BD-802069B53906}" dt="2019-07-18T06:39:35.031" v="202"/>
          <ac:picMkLst>
            <pc:docMk/>
            <pc:sldMk cId="1135016548" sldId="288"/>
            <ac:picMk id="22" creationId="{514414C1-C92F-43C1-AC08-E82B821BF151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1135016548" sldId="288"/>
            <ac:picMk id="26" creationId="{A7181C29-E4EA-4EAB-8D32-1D196AAE5285}"/>
          </ac:picMkLst>
        </pc:picChg>
        <pc:picChg chg="add del mod">
          <ac:chgData name="Yunxuan Liu" userId="586587b3-05dd-4d6e-b7f9-09287e9fa419" providerId="ADAL" clId="{4F72823A-9D56-4427-98BD-802069B53906}" dt="2019-07-18T06:41:39.584" v="410" actId="478"/>
          <ac:picMkLst>
            <pc:docMk/>
            <pc:sldMk cId="1135016548" sldId="288"/>
            <ac:picMk id="27" creationId="{2F569F74-B733-4057-AF90-8BD0D3CCBBF4}"/>
          </ac:picMkLst>
        </pc:picChg>
        <pc:picChg chg="add mod">
          <ac:chgData name="Yunxuan Liu" userId="586587b3-05dd-4d6e-b7f9-09287e9fa419" providerId="ADAL" clId="{4F72823A-9D56-4427-98BD-802069B53906}" dt="2019-07-18T06:41:53.400" v="425"/>
          <ac:picMkLst>
            <pc:docMk/>
            <pc:sldMk cId="1135016548" sldId="288"/>
            <ac:picMk id="28" creationId="{1F8C705A-ADCA-4114-A0C5-55D4DE81D36A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4.180" v="510"/>
        <pc:sldMkLst>
          <pc:docMk/>
          <pc:sldMk cId="417473835" sldId="298"/>
        </pc:sldMkLst>
        <pc:picChg chg="add del mod">
          <ac:chgData name="Yunxuan Liu" userId="586587b3-05dd-4d6e-b7f9-09287e9fa419" providerId="ADAL" clId="{4F72823A-9D56-4427-98BD-802069B53906}" dt="2019-07-18T06:39:34.982" v="168"/>
          <ac:picMkLst>
            <pc:docMk/>
            <pc:sldMk cId="417473835" sldId="298"/>
            <ac:picMk id="25" creationId="{D563A70D-CDD2-4158-9122-9B97D16D723D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417473835" sldId="298"/>
            <ac:picMk id="26" creationId="{F47ECCC7-544E-43A4-8AA6-8F62E51444AE}"/>
          </ac:picMkLst>
        </pc:picChg>
        <pc:picChg chg="add mod">
          <ac:chgData name="Yunxuan Liu" userId="586587b3-05dd-4d6e-b7f9-09287e9fa419" providerId="ADAL" clId="{4F72823A-9D56-4427-98BD-802069B53906}" dt="2019-07-18T06:41:54.180" v="510"/>
          <ac:picMkLst>
            <pc:docMk/>
            <pc:sldMk cId="417473835" sldId="298"/>
            <ac:picMk id="28" creationId="{03D113E9-DA31-44C5-AFA2-F7329A75E0E0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611" v="445"/>
        <pc:sldMkLst>
          <pc:docMk/>
          <pc:sldMk cId="2456219459" sldId="302"/>
        </pc:sldMkLst>
        <pc:picChg chg="add del mod">
          <ac:chgData name="Yunxuan Liu" userId="586587b3-05dd-4d6e-b7f9-09287e9fa419" providerId="ADAL" clId="{4F72823A-9D56-4427-98BD-802069B53906}" dt="2019-07-18T06:39:35.020" v="194"/>
          <ac:picMkLst>
            <pc:docMk/>
            <pc:sldMk cId="2456219459" sldId="302"/>
            <ac:picMk id="21" creationId="{B02A2A4E-64A9-4B88-BB3C-A58C51F15970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2456219459" sldId="302"/>
            <ac:picMk id="22" creationId="{B7AE2FCB-E9E8-422A-B46A-87EF97240E61}"/>
          </ac:picMkLst>
        </pc:picChg>
        <pc:picChg chg="add mod">
          <ac:chgData name="Yunxuan Liu" userId="586587b3-05dd-4d6e-b7f9-09287e9fa419" providerId="ADAL" clId="{4F72823A-9D56-4427-98BD-802069B53906}" dt="2019-07-18T06:41:53.611" v="445"/>
          <ac:picMkLst>
            <pc:docMk/>
            <pc:sldMk cId="2456219459" sldId="302"/>
            <ac:picMk id="23" creationId="{65E59E14-C814-4A53-9E87-4BC84F2B7E77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4.096" v="500"/>
        <pc:sldMkLst>
          <pc:docMk/>
          <pc:sldMk cId="919802996" sldId="303"/>
        </pc:sldMkLst>
        <pc:picChg chg="add del mod">
          <ac:chgData name="Yunxuan Liu" userId="586587b3-05dd-4d6e-b7f9-09287e9fa419" providerId="ADAL" clId="{4F72823A-9D56-4427-98BD-802069B53906}" dt="2019-07-18T06:39:34.987" v="172"/>
          <ac:picMkLst>
            <pc:docMk/>
            <pc:sldMk cId="919802996" sldId="303"/>
            <ac:picMk id="21" creationId="{E93567B3-28D5-4CD6-83E4-4E6B49AF3256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919802996" sldId="303"/>
            <ac:picMk id="22" creationId="{6FBD1FEE-E414-4894-8E51-3D912DC2FF6B}"/>
          </ac:picMkLst>
        </pc:picChg>
        <pc:picChg chg="add mod">
          <ac:chgData name="Yunxuan Liu" userId="586587b3-05dd-4d6e-b7f9-09287e9fa419" providerId="ADAL" clId="{4F72823A-9D56-4427-98BD-802069B53906}" dt="2019-07-18T06:41:54.096" v="500"/>
          <ac:picMkLst>
            <pc:docMk/>
            <pc:sldMk cId="919802996" sldId="303"/>
            <ac:picMk id="23" creationId="{06BE2136-6AC7-4808-B50A-42E273CCF98D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4.140" v="505"/>
        <pc:sldMkLst>
          <pc:docMk/>
          <pc:sldMk cId="2412334860" sldId="304"/>
        </pc:sldMkLst>
        <pc:picChg chg="add del mod">
          <ac:chgData name="Yunxuan Liu" userId="586587b3-05dd-4d6e-b7f9-09287e9fa419" providerId="ADAL" clId="{4F72823A-9D56-4427-98BD-802069B53906}" dt="2019-07-18T06:39:34.985" v="170"/>
          <ac:picMkLst>
            <pc:docMk/>
            <pc:sldMk cId="2412334860" sldId="304"/>
            <ac:picMk id="87" creationId="{D5361310-CF24-41C7-9A35-F52DDB12DBE6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2412334860" sldId="304"/>
            <ac:picMk id="88" creationId="{274376EB-0C00-4702-B969-52E85974ED37}"/>
          </ac:picMkLst>
        </pc:picChg>
        <pc:picChg chg="add mod">
          <ac:chgData name="Yunxuan Liu" userId="586587b3-05dd-4d6e-b7f9-09287e9fa419" providerId="ADAL" clId="{4F72823A-9D56-4427-98BD-802069B53906}" dt="2019-07-18T06:41:54.140" v="505"/>
          <ac:picMkLst>
            <pc:docMk/>
            <pc:sldMk cId="2412334860" sldId="304"/>
            <ac:picMk id="93" creationId="{BF2EF0F5-DD1B-43F2-B26A-B976649195ED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4.036" v="495"/>
        <pc:sldMkLst>
          <pc:docMk/>
          <pc:sldMk cId="573758570" sldId="305"/>
        </pc:sldMkLst>
        <pc:picChg chg="add del mod">
          <ac:chgData name="Yunxuan Liu" userId="586587b3-05dd-4d6e-b7f9-09287e9fa419" providerId="ADAL" clId="{4F72823A-9D56-4427-98BD-802069B53906}" dt="2019-07-18T06:39:34.990" v="174"/>
          <ac:picMkLst>
            <pc:docMk/>
            <pc:sldMk cId="573758570" sldId="305"/>
            <ac:picMk id="23" creationId="{1B02AC24-3938-461C-BF73-447C12FF4476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573758570" sldId="305"/>
            <ac:picMk id="24" creationId="{C87CC7AC-8A8F-470E-819F-3274C0215ED3}"/>
          </ac:picMkLst>
        </pc:picChg>
        <pc:picChg chg="add mod">
          <ac:chgData name="Yunxuan Liu" userId="586587b3-05dd-4d6e-b7f9-09287e9fa419" providerId="ADAL" clId="{4F72823A-9D56-4427-98BD-802069B53906}" dt="2019-07-18T06:41:54.036" v="495"/>
          <ac:picMkLst>
            <pc:docMk/>
            <pc:sldMk cId="573758570" sldId="305"/>
            <ac:picMk id="25" creationId="{A492C2C7-E46C-4C8C-8C42-9F2D2047CD6F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541" v="435"/>
        <pc:sldMkLst>
          <pc:docMk/>
          <pc:sldMk cId="2472237054" sldId="313"/>
        </pc:sldMkLst>
        <pc:picChg chg="add del mod">
          <ac:chgData name="Yunxuan Liu" userId="586587b3-05dd-4d6e-b7f9-09287e9fa419" providerId="ADAL" clId="{4F72823A-9D56-4427-98BD-802069B53906}" dt="2019-07-18T06:39:35.025" v="198"/>
          <ac:picMkLst>
            <pc:docMk/>
            <pc:sldMk cId="2472237054" sldId="313"/>
            <ac:picMk id="36" creationId="{C9BA8A3A-AC7D-4063-9A89-DBE35B4A598A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2472237054" sldId="313"/>
            <ac:picMk id="37" creationId="{9CBF5B12-C6D4-4F40-8C8B-CE0F24E79E36}"/>
          </ac:picMkLst>
        </pc:picChg>
        <pc:picChg chg="add mod">
          <ac:chgData name="Yunxuan Liu" userId="586587b3-05dd-4d6e-b7f9-09287e9fa419" providerId="ADAL" clId="{4F72823A-9D56-4427-98BD-802069B53906}" dt="2019-07-18T06:41:53.541" v="435"/>
          <ac:picMkLst>
            <pc:docMk/>
            <pc:sldMk cId="2472237054" sldId="313"/>
            <ac:picMk id="38" creationId="{A6C96B5C-304C-4F3D-8852-C6DA604BC8D9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869" v="470"/>
        <pc:sldMkLst>
          <pc:docMk/>
          <pc:sldMk cId="2607866909" sldId="315"/>
        </pc:sldMkLst>
        <pc:picChg chg="add del mod">
          <ac:chgData name="Yunxuan Liu" userId="586587b3-05dd-4d6e-b7f9-09287e9fa419" providerId="ADAL" clId="{4F72823A-9D56-4427-98BD-802069B53906}" dt="2019-07-18T06:39:35.006" v="184"/>
          <ac:picMkLst>
            <pc:docMk/>
            <pc:sldMk cId="2607866909" sldId="315"/>
            <ac:picMk id="16" creationId="{C8F3D345-0AE9-4BFB-BC13-DCA940E32A4C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2607866909" sldId="315"/>
            <ac:picMk id="17" creationId="{EE5B3FB0-4B37-4A20-AA05-CEAAA0801B60}"/>
          </ac:picMkLst>
        </pc:picChg>
        <pc:picChg chg="add mod">
          <ac:chgData name="Yunxuan Liu" userId="586587b3-05dd-4d6e-b7f9-09287e9fa419" providerId="ADAL" clId="{4F72823A-9D56-4427-98BD-802069B53906}" dt="2019-07-18T06:41:53.869" v="470"/>
          <ac:picMkLst>
            <pc:docMk/>
            <pc:sldMk cId="2607866909" sldId="315"/>
            <ac:picMk id="18" creationId="{F9C9C88D-7794-414C-BAF7-29ADAA4C038C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931" v="480"/>
        <pc:sldMkLst>
          <pc:docMk/>
          <pc:sldMk cId="1745306541" sldId="318"/>
        </pc:sldMkLst>
        <pc:picChg chg="add del mod">
          <ac:chgData name="Yunxuan Liu" userId="586587b3-05dd-4d6e-b7f9-09287e9fa419" providerId="ADAL" clId="{4F72823A-9D56-4427-98BD-802069B53906}" dt="2019-07-18T06:39:34.999" v="180"/>
          <ac:picMkLst>
            <pc:docMk/>
            <pc:sldMk cId="1745306541" sldId="318"/>
            <ac:picMk id="16" creationId="{2FF672D3-632B-4CF5-B91B-151C0351D26E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1745306541" sldId="318"/>
            <ac:picMk id="17" creationId="{2AC0D554-87C9-44E8-89AD-23414DDB7090}"/>
          </ac:picMkLst>
        </pc:picChg>
        <pc:picChg chg="add mod">
          <ac:chgData name="Yunxuan Liu" userId="586587b3-05dd-4d6e-b7f9-09287e9fa419" providerId="ADAL" clId="{4F72823A-9D56-4427-98BD-802069B53906}" dt="2019-07-18T06:41:53.931" v="480"/>
          <ac:picMkLst>
            <pc:docMk/>
            <pc:sldMk cId="1745306541" sldId="318"/>
            <ac:picMk id="18" creationId="{37FDD1C6-712C-46CE-971E-EF02A494F0A5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2:03.578" v="538" actId="478"/>
        <pc:sldMkLst>
          <pc:docMk/>
          <pc:sldMk cId="2891042332" sldId="321"/>
        </pc:sldMkLst>
        <pc:picChg chg="add del mod">
          <ac:chgData name="Yunxuan Liu" userId="586587b3-05dd-4d6e-b7f9-09287e9fa419" providerId="ADAL" clId="{4F72823A-9D56-4427-98BD-802069B53906}" dt="2019-07-18T06:39:35.034" v="204"/>
          <ac:picMkLst>
            <pc:docMk/>
            <pc:sldMk cId="2891042332" sldId="321"/>
            <ac:picMk id="5" creationId="{22D31A8C-0BF3-45C2-BD2E-830343DB3130}"/>
          </ac:picMkLst>
        </pc:picChg>
        <pc:picChg chg="add del">
          <ac:chgData name="Yunxuan Liu" userId="586587b3-05dd-4d6e-b7f9-09287e9fa419" providerId="ADAL" clId="{4F72823A-9D56-4427-98BD-802069B53906}" dt="2019-07-18T06:42:03.578" v="538" actId="478"/>
          <ac:picMkLst>
            <pc:docMk/>
            <pc:sldMk cId="2891042332" sldId="321"/>
            <ac:picMk id="6" creationId="{E55AED67-7072-4F79-952A-BBF509137CDC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2891042332" sldId="321"/>
            <ac:picMk id="7" creationId="{F74B5B13-D70F-4714-9754-B76DAEE23587}"/>
          </ac:picMkLst>
        </pc:picChg>
        <pc:picChg chg="add mod">
          <ac:chgData name="Yunxuan Liu" userId="586587b3-05dd-4d6e-b7f9-09287e9fa419" providerId="ADAL" clId="{4F72823A-9D56-4427-98BD-802069B53906}" dt="2019-07-18T06:41:53.276" v="420"/>
          <ac:picMkLst>
            <pc:docMk/>
            <pc:sldMk cId="2891042332" sldId="321"/>
            <ac:picMk id="8" creationId="{753832CF-E7D9-44E7-A380-00BF96C3CF57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895" v="475"/>
        <pc:sldMkLst>
          <pc:docMk/>
          <pc:sldMk cId="1693784603" sldId="322"/>
        </pc:sldMkLst>
        <pc:picChg chg="add del mod">
          <ac:chgData name="Yunxuan Liu" userId="586587b3-05dd-4d6e-b7f9-09287e9fa419" providerId="ADAL" clId="{4F72823A-9D56-4427-98BD-802069B53906}" dt="2019-07-18T06:39:35.003" v="182"/>
          <ac:picMkLst>
            <pc:docMk/>
            <pc:sldMk cId="1693784603" sldId="322"/>
            <ac:picMk id="17" creationId="{A55EBB6B-7918-48C0-A106-76DEEA6A3651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1693784603" sldId="322"/>
            <ac:picMk id="19" creationId="{0EFD1A5E-0E9E-492E-9940-3F31D1E418B1}"/>
          </ac:picMkLst>
        </pc:picChg>
        <pc:picChg chg="add mod">
          <ac:chgData name="Yunxuan Liu" userId="586587b3-05dd-4d6e-b7f9-09287e9fa419" providerId="ADAL" clId="{4F72823A-9D56-4427-98BD-802069B53906}" dt="2019-07-18T06:41:53.895" v="475"/>
          <ac:picMkLst>
            <pc:docMk/>
            <pc:sldMk cId="1693784603" sldId="322"/>
            <ac:picMk id="20" creationId="{083563A7-825C-440B-A7B8-849179D124FE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4.294" v="530"/>
        <pc:sldMkLst>
          <pc:docMk/>
          <pc:sldMk cId="109483003" sldId="324"/>
        </pc:sldMkLst>
        <pc:picChg chg="add del mod">
          <ac:chgData name="Yunxuan Liu" userId="586587b3-05dd-4d6e-b7f9-09287e9fa419" providerId="ADAL" clId="{4F72823A-9D56-4427-98BD-802069B53906}" dt="2019-07-18T06:39:34.949" v="160"/>
          <ac:picMkLst>
            <pc:docMk/>
            <pc:sldMk cId="109483003" sldId="324"/>
            <ac:picMk id="16" creationId="{030EF71E-065D-4F25-851B-F72F4F93D8BA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109483003" sldId="324"/>
            <ac:picMk id="17" creationId="{39867D08-A7F6-4478-9D30-33F9C431DCD1}"/>
          </ac:picMkLst>
        </pc:picChg>
        <pc:picChg chg="add mod">
          <ac:chgData name="Yunxuan Liu" userId="586587b3-05dd-4d6e-b7f9-09287e9fa419" providerId="ADAL" clId="{4F72823A-9D56-4427-98BD-802069B53906}" dt="2019-07-18T06:41:54.294" v="530"/>
          <ac:picMkLst>
            <pc:docMk/>
            <pc:sldMk cId="109483003" sldId="324"/>
            <ac:picMk id="18" creationId="{EF096D0C-BC23-47B8-B82F-13386CD757C1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461" v="430"/>
        <pc:sldMkLst>
          <pc:docMk/>
          <pc:sldMk cId="692997328" sldId="326"/>
        </pc:sldMkLst>
        <pc:picChg chg="add del mod">
          <ac:chgData name="Yunxuan Liu" userId="586587b3-05dd-4d6e-b7f9-09287e9fa419" providerId="ADAL" clId="{4F72823A-9D56-4427-98BD-802069B53906}" dt="2019-07-18T06:39:35.028" v="200"/>
          <ac:picMkLst>
            <pc:docMk/>
            <pc:sldMk cId="692997328" sldId="326"/>
            <ac:picMk id="30" creationId="{C9914FEC-9711-4572-8C9A-DA1A1C46F845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692997328" sldId="326"/>
            <ac:picMk id="31" creationId="{52D932C7-36E5-47DB-9394-9B4CBB6A22EC}"/>
          </ac:picMkLst>
        </pc:picChg>
        <pc:picChg chg="add mod">
          <ac:chgData name="Yunxuan Liu" userId="586587b3-05dd-4d6e-b7f9-09287e9fa419" providerId="ADAL" clId="{4F72823A-9D56-4427-98BD-802069B53906}" dt="2019-07-18T06:41:53.461" v="430"/>
          <ac:picMkLst>
            <pc:docMk/>
            <pc:sldMk cId="692997328" sldId="326"/>
            <ac:picMk id="32" creationId="{701E5B9A-E457-466E-841F-4C565D2B3F88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4.229" v="520"/>
        <pc:sldMkLst>
          <pc:docMk/>
          <pc:sldMk cId="3015220228" sldId="328"/>
        </pc:sldMkLst>
        <pc:picChg chg="add del mod">
          <ac:chgData name="Yunxuan Liu" userId="586587b3-05dd-4d6e-b7f9-09287e9fa419" providerId="ADAL" clId="{4F72823A-9D56-4427-98BD-802069B53906}" dt="2019-07-18T06:39:34.975" v="164"/>
          <ac:picMkLst>
            <pc:docMk/>
            <pc:sldMk cId="3015220228" sldId="328"/>
            <ac:picMk id="18" creationId="{B4C828A1-C388-420B-96BD-3614E5184921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3015220228" sldId="328"/>
            <ac:picMk id="19" creationId="{BD5E4AF3-F6DE-4ECC-A57B-2B2A5BAE331F}"/>
          </ac:picMkLst>
        </pc:picChg>
        <pc:picChg chg="add mod">
          <ac:chgData name="Yunxuan Liu" userId="586587b3-05dd-4d6e-b7f9-09287e9fa419" providerId="ADAL" clId="{4F72823A-9D56-4427-98BD-802069B53906}" dt="2019-07-18T06:41:54.229" v="520"/>
          <ac:picMkLst>
            <pc:docMk/>
            <pc:sldMk cId="3015220228" sldId="328"/>
            <ac:picMk id="20" creationId="{1FD5DB80-A277-4A60-AB2D-E1449DF8CFEB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581" v="440"/>
        <pc:sldMkLst>
          <pc:docMk/>
          <pc:sldMk cId="2825888793" sldId="331"/>
        </pc:sldMkLst>
        <pc:picChg chg="add del mod">
          <ac:chgData name="Yunxuan Liu" userId="586587b3-05dd-4d6e-b7f9-09287e9fa419" providerId="ADAL" clId="{4F72823A-9D56-4427-98BD-802069B53906}" dt="2019-07-18T06:39:35.022" v="196"/>
          <ac:picMkLst>
            <pc:docMk/>
            <pc:sldMk cId="2825888793" sldId="331"/>
            <ac:picMk id="28" creationId="{FE3911CC-A42C-4046-9333-E0BD44D2E2E2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2825888793" sldId="331"/>
            <ac:picMk id="29" creationId="{7C01C927-0AFF-4F38-AFAC-A04D2C610869}"/>
          </ac:picMkLst>
        </pc:picChg>
        <pc:picChg chg="add mod">
          <ac:chgData name="Yunxuan Liu" userId="586587b3-05dd-4d6e-b7f9-09287e9fa419" providerId="ADAL" clId="{4F72823A-9D56-4427-98BD-802069B53906}" dt="2019-07-18T06:41:53.581" v="440"/>
          <ac:picMkLst>
            <pc:docMk/>
            <pc:sldMk cId="2825888793" sldId="331"/>
            <ac:picMk id="30" creationId="{AA1F461D-C6F7-4998-AC7A-95483AF34B73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4.318" v="535"/>
        <pc:sldMkLst>
          <pc:docMk/>
          <pc:sldMk cId="2067785984" sldId="335"/>
        </pc:sldMkLst>
        <pc:picChg chg="add del mod">
          <ac:chgData name="Yunxuan Liu" userId="586587b3-05dd-4d6e-b7f9-09287e9fa419" providerId="ADAL" clId="{4F72823A-9D56-4427-98BD-802069B53906}" dt="2019-07-18T06:39:34.947" v="158"/>
          <ac:picMkLst>
            <pc:docMk/>
            <pc:sldMk cId="2067785984" sldId="335"/>
            <ac:picMk id="22" creationId="{80CF7B1E-DCD5-4294-BBA9-3C8272F5CF46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2067785984" sldId="335"/>
            <ac:picMk id="23" creationId="{E61F02EE-FF6E-4468-ADA1-E2A415155B1F}"/>
          </ac:picMkLst>
        </pc:picChg>
        <pc:picChg chg="add mod">
          <ac:chgData name="Yunxuan Liu" userId="586587b3-05dd-4d6e-b7f9-09287e9fa419" providerId="ADAL" clId="{4F72823A-9D56-4427-98BD-802069B53906}" dt="2019-07-18T06:41:54.318" v="535"/>
          <ac:picMkLst>
            <pc:docMk/>
            <pc:sldMk cId="2067785984" sldId="335"/>
            <ac:picMk id="24" creationId="{B2267A2C-CBE4-4ABF-9AF7-62BC9EFE651F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4.263" v="525"/>
        <pc:sldMkLst>
          <pc:docMk/>
          <pc:sldMk cId="315860106" sldId="336"/>
        </pc:sldMkLst>
        <pc:picChg chg="add del mod">
          <ac:chgData name="Yunxuan Liu" userId="586587b3-05dd-4d6e-b7f9-09287e9fa419" providerId="ADAL" clId="{4F72823A-9D56-4427-98BD-802069B53906}" dt="2019-07-18T06:39:34.972" v="162"/>
          <ac:picMkLst>
            <pc:docMk/>
            <pc:sldMk cId="315860106" sldId="336"/>
            <ac:picMk id="14" creationId="{091A9843-12B1-41FC-B1A8-972872A36022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315860106" sldId="336"/>
            <ac:picMk id="15" creationId="{54B3FB89-BB4A-480D-A2CD-F55E7CB3258D}"/>
          </ac:picMkLst>
        </pc:picChg>
        <pc:picChg chg="add mod">
          <ac:chgData name="Yunxuan Liu" userId="586587b3-05dd-4d6e-b7f9-09287e9fa419" providerId="ADAL" clId="{4F72823A-9D56-4427-98BD-802069B53906}" dt="2019-07-18T06:41:54.263" v="525"/>
          <ac:picMkLst>
            <pc:docMk/>
            <pc:sldMk cId="315860106" sldId="336"/>
            <ac:picMk id="16" creationId="{8DF03431-BBC9-4121-A5C0-2354FCAE968F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998" v="490"/>
        <pc:sldMkLst>
          <pc:docMk/>
          <pc:sldMk cId="965897322" sldId="337"/>
        </pc:sldMkLst>
        <pc:picChg chg="add del mod">
          <ac:chgData name="Yunxuan Liu" userId="586587b3-05dd-4d6e-b7f9-09287e9fa419" providerId="ADAL" clId="{4F72823A-9D56-4427-98BD-802069B53906}" dt="2019-07-18T06:39:34.993" v="176"/>
          <ac:picMkLst>
            <pc:docMk/>
            <pc:sldMk cId="965897322" sldId="337"/>
            <ac:picMk id="28" creationId="{61D6F93E-4C0C-40A0-9CF4-6266C8F2A82A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965897322" sldId="337"/>
            <ac:picMk id="29" creationId="{71ACD216-6456-4C86-B2BD-13E6884FB037}"/>
          </ac:picMkLst>
        </pc:picChg>
        <pc:picChg chg="add mod">
          <ac:chgData name="Yunxuan Liu" userId="586587b3-05dd-4d6e-b7f9-09287e9fa419" providerId="ADAL" clId="{4F72823A-9D56-4427-98BD-802069B53906}" dt="2019-07-18T06:41:53.998" v="490"/>
          <ac:picMkLst>
            <pc:docMk/>
            <pc:sldMk cId="965897322" sldId="337"/>
            <ac:picMk id="30" creationId="{EB785525-0ABC-4971-AA82-72E7E3E96E27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975" v="485"/>
        <pc:sldMkLst>
          <pc:docMk/>
          <pc:sldMk cId="1627315947" sldId="338"/>
        </pc:sldMkLst>
        <pc:picChg chg="add del mod">
          <ac:chgData name="Yunxuan Liu" userId="586587b3-05dd-4d6e-b7f9-09287e9fa419" providerId="ADAL" clId="{4F72823A-9D56-4427-98BD-802069B53906}" dt="2019-07-18T06:39:34.996" v="178"/>
          <ac:picMkLst>
            <pc:docMk/>
            <pc:sldMk cId="1627315947" sldId="338"/>
            <ac:picMk id="24" creationId="{0B583CA3-5417-49CF-AB0A-6169EFC72008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1627315947" sldId="338"/>
            <ac:picMk id="26" creationId="{235D94A5-6695-4F1E-87DF-A1732970CA88}"/>
          </ac:picMkLst>
        </pc:picChg>
        <pc:picChg chg="add mod">
          <ac:chgData name="Yunxuan Liu" userId="586587b3-05dd-4d6e-b7f9-09287e9fa419" providerId="ADAL" clId="{4F72823A-9D56-4427-98BD-802069B53906}" dt="2019-07-18T06:41:53.975" v="485"/>
          <ac:picMkLst>
            <pc:docMk/>
            <pc:sldMk cId="1627315947" sldId="338"/>
            <ac:picMk id="27" creationId="{9FDCD3A6-6385-422D-9F7F-58831261323E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0:38.968" v="225" actId="478"/>
        <pc:sldMkLst>
          <pc:docMk/>
          <pc:sldMk cId="1172358828" sldId="347"/>
        </pc:sldMkLst>
        <pc:picChg chg="add del mod">
          <ac:chgData name="Yunxuan Liu" userId="586587b3-05dd-4d6e-b7f9-09287e9fa419" providerId="ADAL" clId="{4F72823A-9D56-4427-98BD-802069B53906}" dt="2019-07-18T06:39:35.043" v="210"/>
          <ac:picMkLst>
            <pc:docMk/>
            <pc:sldMk cId="1172358828" sldId="347"/>
            <ac:picMk id="10" creationId="{330051F0-F38A-4114-9683-FAE709EF9C0B}"/>
          </ac:picMkLst>
        </pc:picChg>
        <pc:picChg chg="add mod">
          <ac:chgData name="Yunxuan Liu" userId="586587b3-05dd-4d6e-b7f9-09287e9fa419" providerId="ADAL" clId="{4F72823A-9D56-4427-98BD-802069B53906}" dt="2019-07-18T06:39:49.581" v="214" actId="1076"/>
          <ac:picMkLst>
            <pc:docMk/>
            <pc:sldMk cId="1172358828" sldId="347"/>
            <ac:picMk id="11" creationId="{55421551-ACEA-4C6E-A939-ADDA7EC49245}"/>
          </ac:picMkLst>
        </pc:picChg>
        <pc:picChg chg="add del mod">
          <ac:chgData name="Yunxuan Liu" userId="586587b3-05dd-4d6e-b7f9-09287e9fa419" providerId="ADAL" clId="{4F72823A-9D56-4427-98BD-802069B53906}" dt="2019-07-18T06:40:38.968" v="225" actId="478"/>
          <ac:picMkLst>
            <pc:docMk/>
            <pc:sldMk cId="1172358828" sldId="347"/>
            <ac:picMk id="12" creationId="{CFEC7AF2-F91C-426C-A73B-DEC6EAE4338E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2:00.203" v="537" actId="478"/>
        <pc:sldMkLst>
          <pc:docMk/>
          <pc:sldMk cId="3095859543" sldId="348"/>
        </pc:sldMkLst>
        <pc:picChg chg="add del mod">
          <ac:chgData name="Yunxuan Liu" userId="586587b3-05dd-4d6e-b7f9-09287e9fa419" providerId="ADAL" clId="{4F72823A-9D56-4427-98BD-802069B53906}" dt="2019-07-18T06:39:35.037" v="206"/>
          <ac:picMkLst>
            <pc:docMk/>
            <pc:sldMk cId="3095859543" sldId="348"/>
            <ac:picMk id="9" creationId="{01767274-78B9-4D16-988A-B93DEB83CC7F}"/>
          </ac:picMkLst>
        </pc:picChg>
        <pc:picChg chg="add del">
          <ac:chgData name="Yunxuan Liu" userId="586587b3-05dd-4d6e-b7f9-09287e9fa419" providerId="ADAL" clId="{4F72823A-9D56-4427-98BD-802069B53906}" dt="2019-07-18T06:39:53.685" v="216"/>
          <ac:picMkLst>
            <pc:docMk/>
            <pc:sldMk cId="3095859543" sldId="348"/>
            <ac:picMk id="10" creationId="{7A934DAD-5CD2-4E7A-8FE1-6B090956C305}"/>
          </ac:picMkLst>
        </pc:picChg>
        <pc:picChg chg="add del">
          <ac:chgData name="Yunxuan Liu" userId="586587b3-05dd-4d6e-b7f9-09287e9fa419" providerId="ADAL" clId="{4F72823A-9D56-4427-98BD-802069B53906}" dt="2019-07-18T06:40:25.130" v="220"/>
          <ac:picMkLst>
            <pc:docMk/>
            <pc:sldMk cId="3095859543" sldId="348"/>
            <ac:picMk id="11" creationId="{A088EC56-7246-4F5C-987B-87F7BC39AABC}"/>
          </ac:picMkLst>
        </pc:picChg>
        <pc:picChg chg="add del mod">
          <ac:chgData name="Yunxuan Liu" userId="586587b3-05dd-4d6e-b7f9-09287e9fa419" providerId="ADAL" clId="{4F72823A-9D56-4427-98BD-802069B53906}" dt="2019-07-18T06:41:29.679" v="407" actId="478"/>
          <ac:picMkLst>
            <pc:docMk/>
            <pc:sldMk cId="3095859543" sldId="348"/>
            <ac:picMk id="13" creationId="{194D8161-12F4-4999-AA9E-0A790DA6A125}"/>
          </ac:picMkLst>
        </pc:picChg>
        <pc:picChg chg="add del mod">
          <ac:chgData name="Yunxuan Liu" userId="586587b3-05dd-4d6e-b7f9-09287e9fa419" providerId="ADAL" clId="{4F72823A-9D56-4427-98BD-802069B53906}" dt="2019-07-18T06:42:00.203" v="537" actId="478"/>
          <ac:picMkLst>
            <pc:docMk/>
            <pc:sldMk cId="3095859543" sldId="348"/>
            <ac:picMk id="14" creationId="{9E34F027-4F63-4903-B741-861D687CCCC7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704" v="450"/>
        <pc:sldMkLst>
          <pc:docMk/>
          <pc:sldMk cId="3876975793" sldId="354"/>
        </pc:sldMkLst>
        <pc:picChg chg="add del mod">
          <ac:chgData name="Yunxuan Liu" userId="586587b3-05dd-4d6e-b7f9-09287e9fa419" providerId="ADAL" clId="{4F72823A-9D56-4427-98BD-802069B53906}" dt="2019-07-18T06:39:35.017" v="192"/>
          <ac:picMkLst>
            <pc:docMk/>
            <pc:sldMk cId="3876975793" sldId="354"/>
            <ac:picMk id="9" creationId="{AC70CB3A-4AAE-4F05-B8B6-57ADE3DEF352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3876975793" sldId="354"/>
            <ac:picMk id="10" creationId="{845D250A-6C30-4A6A-B390-A3F8751A9483}"/>
          </ac:picMkLst>
        </pc:picChg>
        <pc:picChg chg="add mod">
          <ac:chgData name="Yunxuan Liu" userId="586587b3-05dd-4d6e-b7f9-09287e9fa419" providerId="ADAL" clId="{4F72823A-9D56-4427-98BD-802069B53906}" dt="2019-07-18T06:41:53.704" v="450"/>
          <ac:picMkLst>
            <pc:docMk/>
            <pc:sldMk cId="3876975793" sldId="354"/>
            <ac:picMk id="15" creationId="{9971414A-7068-4DCB-BDE7-AD1AD045AB39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802" v="460"/>
        <pc:sldMkLst>
          <pc:docMk/>
          <pc:sldMk cId="1557658058" sldId="357"/>
        </pc:sldMkLst>
        <pc:picChg chg="add del mod">
          <ac:chgData name="Yunxuan Liu" userId="586587b3-05dd-4d6e-b7f9-09287e9fa419" providerId="ADAL" clId="{4F72823A-9D56-4427-98BD-802069B53906}" dt="2019-07-18T06:39:35.012" v="188"/>
          <ac:picMkLst>
            <pc:docMk/>
            <pc:sldMk cId="1557658058" sldId="357"/>
            <ac:picMk id="18" creationId="{8BDE4C56-DD90-4D86-89AF-73AF92BC2B58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1557658058" sldId="357"/>
            <ac:picMk id="21" creationId="{F410A119-8A35-4033-AD01-2A47D84A5568}"/>
          </ac:picMkLst>
        </pc:picChg>
        <pc:picChg chg="add mod">
          <ac:chgData name="Yunxuan Liu" userId="586587b3-05dd-4d6e-b7f9-09287e9fa419" providerId="ADAL" clId="{4F72823A-9D56-4427-98BD-802069B53906}" dt="2019-07-18T06:41:53.802" v="460"/>
          <ac:picMkLst>
            <pc:docMk/>
            <pc:sldMk cId="1557658058" sldId="357"/>
            <ac:picMk id="22" creationId="{BC8298FC-8389-461D-84C5-C801AE886BFD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845" v="465"/>
        <pc:sldMkLst>
          <pc:docMk/>
          <pc:sldMk cId="3895390145" sldId="359"/>
        </pc:sldMkLst>
        <pc:picChg chg="add del mod">
          <ac:chgData name="Yunxuan Liu" userId="586587b3-05dd-4d6e-b7f9-09287e9fa419" providerId="ADAL" clId="{4F72823A-9D56-4427-98BD-802069B53906}" dt="2019-07-18T06:39:35.009" v="186"/>
          <ac:picMkLst>
            <pc:docMk/>
            <pc:sldMk cId="3895390145" sldId="359"/>
            <ac:picMk id="23" creationId="{C63421CD-D13F-4F02-ABD7-D43D5BA125E4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3895390145" sldId="359"/>
            <ac:picMk id="24" creationId="{F38A8D09-CDB0-405C-9569-9485207F9007}"/>
          </ac:picMkLst>
        </pc:picChg>
        <pc:picChg chg="add mod">
          <ac:chgData name="Yunxuan Liu" userId="586587b3-05dd-4d6e-b7f9-09287e9fa419" providerId="ADAL" clId="{4F72823A-9D56-4427-98BD-802069B53906}" dt="2019-07-18T06:41:53.845" v="465"/>
          <ac:picMkLst>
            <pc:docMk/>
            <pc:sldMk cId="3895390145" sldId="359"/>
            <ac:picMk id="25" creationId="{B0995542-6C95-4884-BB05-1EC4D7778E01}"/>
          </ac:picMkLst>
        </pc:picChg>
      </pc:sldChg>
      <pc:sldChg chg="addSp delSp modSp">
        <pc:chgData name="Yunxuan Liu" userId="586587b3-05dd-4d6e-b7f9-09287e9fa419" providerId="ADAL" clId="{4F72823A-9D56-4427-98BD-802069B53906}" dt="2019-07-18T06:41:53.755" v="455"/>
        <pc:sldMkLst>
          <pc:docMk/>
          <pc:sldMk cId="3467906229" sldId="360"/>
        </pc:sldMkLst>
        <pc:picChg chg="add del mod">
          <ac:chgData name="Yunxuan Liu" userId="586587b3-05dd-4d6e-b7f9-09287e9fa419" providerId="ADAL" clId="{4F72823A-9D56-4427-98BD-802069B53906}" dt="2019-07-18T06:39:35.014" v="190"/>
          <ac:picMkLst>
            <pc:docMk/>
            <pc:sldMk cId="3467906229" sldId="360"/>
            <ac:picMk id="13" creationId="{FC541B9C-7D1D-4F8E-A915-6F7030A62A72}"/>
          </ac:picMkLst>
        </pc:picChg>
        <pc:picChg chg="add del mod">
          <ac:chgData name="Yunxuan Liu" userId="586587b3-05dd-4d6e-b7f9-09287e9fa419" providerId="ADAL" clId="{4F72823A-9D56-4427-98BD-802069B53906}" dt="2019-07-18T06:41:22.324" v="406"/>
          <ac:picMkLst>
            <pc:docMk/>
            <pc:sldMk cId="3467906229" sldId="360"/>
            <ac:picMk id="14" creationId="{3EDE68A3-1E3E-4025-BBBA-158C715802C1}"/>
          </ac:picMkLst>
        </pc:picChg>
        <pc:picChg chg="add mod">
          <ac:chgData name="Yunxuan Liu" userId="586587b3-05dd-4d6e-b7f9-09287e9fa419" providerId="ADAL" clId="{4F72823A-9D56-4427-98BD-802069B53906}" dt="2019-07-18T06:41:53.755" v="455"/>
          <ac:picMkLst>
            <pc:docMk/>
            <pc:sldMk cId="3467906229" sldId="360"/>
            <ac:picMk id="15" creationId="{FBE8D924-EDAF-49A4-A488-86919DF7AE43}"/>
          </ac:picMkLst>
        </pc:picChg>
      </pc:sldChg>
      <pc:sldChg chg="add del">
        <pc:chgData name="Yunxuan Liu" userId="586587b3-05dd-4d6e-b7f9-09287e9fa419" providerId="ADAL" clId="{4F72823A-9D56-4427-98BD-802069B53906}" dt="2019-07-18T06:38:32.648" v="1"/>
        <pc:sldMkLst>
          <pc:docMk/>
          <pc:sldMk cId="1316611081" sldId="361"/>
        </pc:sldMkLst>
      </pc:sldChg>
      <pc:sldChg chg="add del">
        <pc:chgData name="Yunxuan Liu" userId="586587b3-05dd-4d6e-b7f9-09287e9fa419" providerId="ADAL" clId="{4F72823A-9D56-4427-98BD-802069B53906}" dt="2019-07-18T06:39:41.592" v="212"/>
        <pc:sldMkLst>
          <pc:docMk/>
          <pc:sldMk cId="3344947812" sldId="3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pc="300" dirty="0"/>
              <a:t>在这里输入图表的标题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3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F-4439-8CA7-14E27F7B88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F-4439-8CA7-14E27F7B88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7F-4439-8CA7-14E27F7B8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635775"/>
        <c:axId val="178634463"/>
      </c:barChart>
      <c:catAx>
        <c:axId val="178635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34463"/>
        <c:crosses val="autoZero"/>
        <c:auto val="1"/>
        <c:lblAlgn val="ctr"/>
        <c:lblOffset val="100"/>
        <c:noMultiLvlLbl val="0"/>
      </c:catAx>
      <c:valAx>
        <c:axId val="17863446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3577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spc="1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pc="300" dirty="0"/>
              <a:t>在这里输入图表标题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3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F-4684-860E-0116CC24D1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F-4684-860E-0116CC24D1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EF-4684-860E-0116CC24D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overlap val="-16"/>
        <c:axId val="281047975"/>
        <c:axId val="281051583"/>
      </c:barChart>
      <c:catAx>
        <c:axId val="281047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051583"/>
        <c:crosses val="autoZero"/>
        <c:auto val="1"/>
        <c:lblAlgn val="ctr"/>
        <c:lblOffset val="100"/>
        <c:noMultiLvlLbl val="0"/>
      </c:catAx>
      <c:valAx>
        <c:axId val="2810515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047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3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pc="300" dirty="0"/>
              <a:t>在这里输入图表的标题</a:t>
            </a:r>
          </a:p>
        </c:rich>
      </c:tx>
      <c:layout>
        <c:manualLayout>
          <c:xMode val="edge"/>
          <c:yMode val="edge"/>
          <c:x val="0.30528364111233669"/>
          <c:y val="1.65169340842107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3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6-49CE-8B2D-16FB182B35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6-49CE-8B2D-16FB182B35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B16-49CE-8B2D-16FB182B35B5}"/>
              </c:ext>
            </c:extLst>
          </c:dPt>
          <c:dLbls>
            <c:dLbl>
              <c:idx val="2"/>
              <c:layout>
                <c:manualLayout>
                  <c:x val="-4.050965191986592E-2"/>
                  <c:y val="4.95508022526323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82764924630433"/>
                      <c:h val="9.80197323891797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B16-49CE-8B2D-16FB182B35B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44546A">
                    <a:lumMod val="40000"/>
                    <a:lumOff val="6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16-49CE-8B2D-16FB182B3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76416711146655"/>
          <c:y val="0.90219160201583048"/>
          <c:w val="0.36015768325215003"/>
          <c:h val="4.8181835931837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08-4BF3-8C00-38C2B07AC7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08-4BF3-8C00-38C2B07AC7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08-4BF3-8C00-38C2B07AC7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08-4BF3-8C00-38C2B07AC77A}"/>
              </c:ext>
            </c:extLst>
          </c:dPt>
          <c:dLbls>
            <c:dLbl>
              <c:idx val="0"/>
              <c:layout>
                <c:manualLayout>
                  <c:x val="-0.26842911753902854"/>
                  <c:y val="5.20173694192431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89E9C0-8037-4B38-954B-37B943CFF563}" type="PERCENTAGE">
                      <a:rPr lang="en-US" altLang="zh-CN" sz="3200" b="1" dirty="0">
                        <a:latin typeface="+mn-lt"/>
                      </a:rPr>
                      <a:pPr>
                        <a:defRPr sz="2000" b="1"/>
                      </a:pPr>
                      <a:t>[百分比]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5405487254177"/>
                      <c:h val="0.22818114937435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F08-4BF3-8C00-38C2B07AC77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08-4BF3-8C00-38C2B07AC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08-4BF3-8C00-38C2B07AC7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B3-4AA2-B090-39A37ED368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B3-4AA2-B090-39A37ED368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B3-4AA2-B090-39A37ED368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B3-4AA2-B090-39A37ED36818}"/>
              </c:ext>
            </c:extLst>
          </c:dPt>
          <c:dLbls>
            <c:dLbl>
              <c:idx val="0"/>
              <c:layout>
                <c:manualLayout>
                  <c:x val="-0.27269305743292016"/>
                  <c:y val="-0.106510567618952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altLang="zh-CN" sz="32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89E9C0-8037-4B38-954B-37B943CFF563}" type="PERCENTAGE">
                      <a:rPr lang="en-US" altLang="zh-CN" sz="32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altLang="zh-CN" sz="3200" b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[百分比]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altLang="zh-CN" sz="32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5405487254177"/>
                      <c:h val="0.22818114937435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B3-4AA2-B090-39A37ED368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3-4AA2-B090-39A37ED36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B3-4AA2-B090-39A37ED368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FA-4494-B713-7EA329AB1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FA-4494-B713-7EA329AB1E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FA-4494-B713-7EA329AB1E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FA-4494-B713-7EA329AB1EC4}"/>
              </c:ext>
            </c:extLst>
          </c:dPt>
          <c:dLbls>
            <c:dLbl>
              <c:idx val="0"/>
              <c:layout>
                <c:manualLayout>
                  <c:x val="-0.23005365849400333"/>
                  <c:y val="-0.190728534170493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altLang="zh-CN" sz="32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89E9C0-8037-4B38-954B-37B943CFF563}" type="PERCENTAGE">
                      <a:rPr lang="en-US" altLang="zh-CN" sz="32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altLang="zh-CN" sz="3200" b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[百分比]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altLang="zh-CN" sz="32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5405487254177"/>
                      <c:h val="0.22818114937435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FA-4494-B713-7EA329AB1EC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FA-4494-B713-7EA329AB1E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FA-4494-B713-7EA329AB1E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FD-456A-823F-19ADAA95FC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FD-456A-823F-19ADAA95FC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FD-456A-823F-19ADAA95FC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7FD-456A-823F-19ADAA95FCEF}"/>
              </c:ext>
            </c:extLst>
          </c:dPt>
          <c:dLbls>
            <c:dLbl>
              <c:idx val="0"/>
              <c:layout>
                <c:manualLayout>
                  <c:x val="-0.16183062019173627"/>
                  <c:y val="-0.269992502689591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altLang="zh-CN" sz="32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89E9C0-8037-4B38-954B-37B943CFF563}" type="PERCENTAGE">
                      <a:rPr lang="en-US" altLang="zh-CN" sz="32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altLang="zh-CN" sz="3200" b="1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[百分比]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altLang="zh-CN" sz="3200" b="1" i="0" u="none" strike="noStrike" kern="1200" baseline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5405487254177"/>
                      <c:h val="0.22818114937435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FD-456A-823F-19ADAA95FC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FD-456A-823F-19ADAA95FC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FD-456A-823F-19ADAA95FC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5A80B-7172-48BD-B454-D3CA38B5F4B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9A1A2BA-4E6D-481A-BCAC-42E7B9468803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b="1" dirty="0"/>
            <a:t>请输入你的小标题</a:t>
          </a:r>
        </a:p>
      </dgm:t>
    </dgm:pt>
    <dgm:pt modelId="{1090D119-BACC-4AEE-8E2F-CAD1606431A1}" type="parTrans" cxnId="{57FB1DC8-5CC3-4A05-8BBF-58C5E149103F}">
      <dgm:prSet/>
      <dgm:spPr/>
      <dgm:t>
        <a:bodyPr/>
        <a:lstStyle/>
        <a:p>
          <a:endParaRPr lang="zh-CN" altLang="en-US"/>
        </a:p>
      </dgm:t>
    </dgm:pt>
    <dgm:pt modelId="{3CBBBDE3-3122-428A-9F4D-3340563BCD7D}" type="sibTrans" cxnId="{57FB1DC8-5CC3-4A05-8BBF-58C5E149103F}">
      <dgm:prSet/>
      <dgm:spPr/>
      <dgm:t>
        <a:bodyPr/>
        <a:lstStyle/>
        <a:p>
          <a:endParaRPr lang="zh-CN" altLang="en-US"/>
        </a:p>
      </dgm:t>
    </dgm:pt>
    <dgm:pt modelId="{F83FF7F2-FE5B-4E23-AA8E-D05EF86B9DB8}">
      <dgm:prSet/>
      <dgm:spPr/>
      <dgm:t>
        <a:bodyPr/>
        <a:lstStyle/>
        <a:p>
          <a:r>
            <a:rPr lang="zh-CN" dirty="0"/>
            <a:t>请在这里输入你的正文内容 请在这里输入你的正文内容</a:t>
          </a:r>
          <a:r>
            <a:rPr lang="en-US" altLang="zh-CN" dirty="0"/>
            <a:t> </a:t>
          </a:r>
          <a:r>
            <a:rPr lang="zh-CN" dirty="0"/>
            <a:t>请在这里输入你的正文内容</a:t>
          </a:r>
        </a:p>
      </dgm:t>
    </dgm:pt>
    <dgm:pt modelId="{EDDDE9A4-66A5-4754-B944-AF69BAA7DD29}" type="parTrans" cxnId="{414B24A7-AE25-43AA-8301-6B37B84C1F16}">
      <dgm:prSet/>
      <dgm:spPr/>
      <dgm:t>
        <a:bodyPr/>
        <a:lstStyle/>
        <a:p>
          <a:endParaRPr lang="zh-CN" altLang="en-US"/>
        </a:p>
      </dgm:t>
    </dgm:pt>
    <dgm:pt modelId="{F9E84AEF-C996-4BE9-83FF-77CE1CA3F875}" type="sibTrans" cxnId="{414B24A7-AE25-43AA-8301-6B37B84C1F16}">
      <dgm:prSet/>
      <dgm:spPr/>
      <dgm:t>
        <a:bodyPr/>
        <a:lstStyle/>
        <a:p>
          <a:endParaRPr lang="zh-CN" altLang="en-US"/>
        </a:p>
      </dgm:t>
    </dgm:pt>
    <dgm:pt modelId="{61B7C5D3-9F41-49CC-9C5E-F75B2336993F}">
      <dgm:prSet/>
      <dgm:spPr/>
      <dgm:t>
        <a:bodyPr/>
        <a:lstStyle/>
        <a:p>
          <a:r>
            <a:rPr lang="zh-CN" dirty="0"/>
            <a:t>请在这里输入你的正文内容 请在这里输入你的正文内容</a:t>
          </a:r>
          <a:r>
            <a:rPr lang="en-US" altLang="zh-CN" dirty="0"/>
            <a:t> </a:t>
          </a:r>
          <a:r>
            <a:rPr lang="zh-CN" dirty="0"/>
            <a:t>请在这里输入你的正文内容</a:t>
          </a:r>
        </a:p>
      </dgm:t>
    </dgm:pt>
    <dgm:pt modelId="{7283DD4D-7F98-48E0-82C7-EEAC1B3E2FAA}" type="parTrans" cxnId="{271737AD-4F6F-4743-8BC1-56B6695DA587}">
      <dgm:prSet/>
      <dgm:spPr/>
      <dgm:t>
        <a:bodyPr/>
        <a:lstStyle/>
        <a:p>
          <a:endParaRPr lang="zh-CN" altLang="en-US"/>
        </a:p>
      </dgm:t>
    </dgm:pt>
    <dgm:pt modelId="{78FC7086-7B28-4C8A-838F-23AE75316202}" type="sibTrans" cxnId="{271737AD-4F6F-4743-8BC1-56B6695DA587}">
      <dgm:prSet/>
      <dgm:spPr/>
      <dgm:t>
        <a:bodyPr/>
        <a:lstStyle/>
        <a:p>
          <a:endParaRPr lang="zh-CN" altLang="en-US"/>
        </a:p>
      </dgm:t>
    </dgm:pt>
    <dgm:pt modelId="{D332F9A9-E6D5-4729-96AF-881DA44653AF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b="1"/>
            <a:t>请输入你的小标题</a:t>
          </a:r>
        </a:p>
      </dgm:t>
    </dgm:pt>
    <dgm:pt modelId="{BD1598BA-A466-480F-A7DB-C1BE0DDF7659}" type="parTrans" cxnId="{EDBD9FCE-0D88-4180-B8A4-104AE306E309}">
      <dgm:prSet/>
      <dgm:spPr/>
      <dgm:t>
        <a:bodyPr/>
        <a:lstStyle/>
        <a:p>
          <a:endParaRPr lang="zh-CN" altLang="en-US"/>
        </a:p>
      </dgm:t>
    </dgm:pt>
    <dgm:pt modelId="{93E778A1-2C59-49E0-94A5-E025E3313855}" type="sibTrans" cxnId="{EDBD9FCE-0D88-4180-B8A4-104AE306E309}">
      <dgm:prSet/>
      <dgm:spPr/>
      <dgm:t>
        <a:bodyPr/>
        <a:lstStyle/>
        <a:p>
          <a:endParaRPr lang="zh-CN" altLang="en-US"/>
        </a:p>
      </dgm:t>
    </dgm:pt>
    <dgm:pt modelId="{E60F94CA-A880-41FC-8312-4DF33ADE058E}">
      <dgm:prSet/>
      <dgm:spPr/>
      <dgm:t>
        <a:bodyPr/>
        <a:lstStyle/>
        <a:p>
          <a:r>
            <a:rPr lang="zh-CN" dirty="0"/>
            <a:t>请在这里输入你的正文内容 请在这里输入你的正文内容</a:t>
          </a:r>
          <a:r>
            <a:rPr lang="en-US" altLang="zh-CN" dirty="0"/>
            <a:t> </a:t>
          </a:r>
          <a:r>
            <a:rPr lang="zh-CN" dirty="0"/>
            <a:t>请在这里输入你的正文内容</a:t>
          </a:r>
        </a:p>
      </dgm:t>
    </dgm:pt>
    <dgm:pt modelId="{CAE68910-541A-41F4-A2C0-161A8650E6BA}" type="parTrans" cxnId="{67AA6E74-0922-47B6-B9CB-32CB33E8CC40}">
      <dgm:prSet/>
      <dgm:spPr/>
      <dgm:t>
        <a:bodyPr/>
        <a:lstStyle/>
        <a:p>
          <a:endParaRPr lang="zh-CN" altLang="en-US"/>
        </a:p>
      </dgm:t>
    </dgm:pt>
    <dgm:pt modelId="{62F72D1C-D186-4F56-A053-3724D0EB005D}" type="sibTrans" cxnId="{67AA6E74-0922-47B6-B9CB-32CB33E8CC40}">
      <dgm:prSet/>
      <dgm:spPr/>
      <dgm:t>
        <a:bodyPr/>
        <a:lstStyle/>
        <a:p>
          <a:endParaRPr lang="zh-CN" altLang="en-US"/>
        </a:p>
      </dgm:t>
    </dgm:pt>
    <dgm:pt modelId="{9A325FE0-825D-4D22-8DB7-21B057ECD367}">
      <dgm:prSet/>
      <dgm:spPr/>
      <dgm:t>
        <a:bodyPr/>
        <a:lstStyle/>
        <a:p>
          <a:r>
            <a:rPr lang="zh-CN" dirty="0"/>
            <a:t>请在这里输入你的正文内容 请在这里输入你的正文内容</a:t>
          </a:r>
          <a:r>
            <a:rPr lang="en-US" altLang="zh-CN" dirty="0"/>
            <a:t> </a:t>
          </a:r>
          <a:r>
            <a:rPr lang="zh-CN" dirty="0"/>
            <a:t>请在这里输入你的正文内容</a:t>
          </a:r>
        </a:p>
      </dgm:t>
    </dgm:pt>
    <dgm:pt modelId="{08B8D7B7-71E6-422B-9937-50F2B71C38FE}" type="parTrans" cxnId="{0AA4DA66-D79C-44F9-A4E5-E0968B1E8901}">
      <dgm:prSet/>
      <dgm:spPr/>
      <dgm:t>
        <a:bodyPr/>
        <a:lstStyle/>
        <a:p>
          <a:endParaRPr lang="zh-CN" altLang="en-US"/>
        </a:p>
      </dgm:t>
    </dgm:pt>
    <dgm:pt modelId="{3CA6F33C-B651-485C-8B5C-EB4A8D8869C8}" type="sibTrans" cxnId="{0AA4DA66-D79C-44F9-A4E5-E0968B1E8901}">
      <dgm:prSet/>
      <dgm:spPr/>
      <dgm:t>
        <a:bodyPr/>
        <a:lstStyle/>
        <a:p>
          <a:endParaRPr lang="zh-CN" altLang="en-US"/>
        </a:p>
      </dgm:t>
    </dgm:pt>
    <dgm:pt modelId="{A32FE65B-2C92-4516-86AD-6D58A191594F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b="1"/>
            <a:t>请输入你的小标题</a:t>
          </a:r>
        </a:p>
      </dgm:t>
    </dgm:pt>
    <dgm:pt modelId="{1E3EAA6C-B8F1-482E-BC3C-942FA151EEF4}" type="parTrans" cxnId="{F5DC67B4-E876-42A7-AF90-5E01469BFA64}">
      <dgm:prSet/>
      <dgm:spPr/>
      <dgm:t>
        <a:bodyPr/>
        <a:lstStyle/>
        <a:p>
          <a:endParaRPr lang="zh-CN" altLang="en-US"/>
        </a:p>
      </dgm:t>
    </dgm:pt>
    <dgm:pt modelId="{F32A25DF-3E04-4403-AD87-AD20911E0E8D}" type="sibTrans" cxnId="{F5DC67B4-E876-42A7-AF90-5E01469BFA64}">
      <dgm:prSet/>
      <dgm:spPr/>
      <dgm:t>
        <a:bodyPr/>
        <a:lstStyle/>
        <a:p>
          <a:endParaRPr lang="zh-CN" altLang="en-US"/>
        </a:p>
      </dgm:t>
    </dgm:pt>
    <dgm:pt modelId="{A130AB4D-B80C-47F9-861B-17527B20E045}">
      <dgm:prSet/>
      <dgm:spPr/>
      <dgm:t>
        <a:bodyPr/>
        <a:lstStyle/>
        <a:p>
          <a:r>
            <a:rPr lang="zh-CN" dirty="0"/>
            <a:t>请在这里输入你的正文内容 请在这里输入你的正文内容</a:t>
          </a:r>
          <a:r>
            <a:rPr lang="en-US" altLang="zh-CN" dirty="0"/>
            <a:t> </a:t>
          </a:r>
          <a:r>
            <a:rPr lang="zh-CN" dirty="0"/>
            <a:t>请在这里输入你的正文内容</a:t>
          </a:r>
        </a:p>
      </dgm:t>
    </dgm:pt>
    <dgm:pt modelId="{634DA80F-20D6-40D7-99FD-229C8F77FBF7}" type="parTrans" cxnId="{756FA0C1-643C-463B-BD92-588B925AA36A}">
      <dgm:prSet/>
      <dgm:spPr/>
      <dgm:t>
        <a:bodyPr/>
        <a:lstStyle/>
        <a:p>
          <a:endParaRPr lang="zh-CN" altLang="en-US"/>
        </a:p>
      </dgm:t>
    </dgm:pt>
    <dgm:pt modelId="{416DF6FF-1E8A-4898-922C-3767F23BDF5D}" type="sibTrans" cxnId="{756FA0C1-643C-463B-BD92-588B925AA36A}">
      <dgm:prSet/>
      <dgm:spPr/>
      <dgm:t>
        <a:bodyPr/>
        <a:lstStyle/>
        <a:p>
          <a:endParaRPr lang="zh-CN" altLang="en-US"/>
        </a:p>
      </dgm:t>
    </dgm:pt>
    <dgm:pt modelId="{CA9DD922-FD4F-4500-83CB-619D4B5C31F8}">
      <dgm:prSet/>
      <dgm:spPr/>
      <dgm:t>
        <a:bodyPr/>
        <a:lstStyle/>
        <a:p>
          <a:r>
            <a:rPr lang="zh-CN" dirty="0"/>
            <a:t>请在这里输入你的正文内容 请在这里输入你的正文内容</a:t>
          </a:r>
          <a:r>
            <a:rPr lang="en-US" altLang="zh-CN" dirty="0"/>
            <a:t> </a:t>
          </a:r>
          <a:r>
            <a:rPr lang="zh-CN" dirty="0"/>
            <a:t>请在这里输入你的正文内容</a:t>
          </a:r>
        </a:p>
      </dgm:t>
    </dgm:pt>
    <dgm:pt modelId="{2FE2E7E8-5DA3-422D-8064-A42FB3EC4F4B}" type="parTrans" cxnId="{113D44F8-447B-441F-8376-CF604E4C4FEF}">
      <dgm:prSet/>
      <dgm:spPr/>
      <dgm:t>
        <a:bodyPr/>
        <a:lstStyle/>
        <a:p>
          <a:endParaRPr lang="zh-CN" altLang="en-US"/>
        </a:p>
      </dgm:t>
    </dgm:pt>
    <dgm:pt modelId="{E3F88E60-9701-432D-8788-88FC84DBC69E}" type="sibTrans" cxnId="{113D44F8-447B-441F-8376-CF604E4C4FEF}">
      <dgm:prSet/>
      <dgm:spPr/>
      <dgm:t>
        <a:bodyPr/>
        <a:lstStyle/>
        <a:p>
          <a:endParaRPr lang="zh-CN" altLang="en-US"/>
        </a:p>
      </dgm:t>
    </dgm:pt>
    <dgm:pt modelId="{3983B2A8-5E8E-4ED6-91FE-9D1C7B32A16F}" type="pres">
      <dgm:prSet presAssocID="{4935A80B-7172-48BD-B454-D3CA38B5F4BA}" presName="linear" presStyleCnt="0">
        <dgm:presLayoutVars>
          <dgm:dir/>
          <dgm:animLvl val="lvl"/>
          <dgm:resizeHandles val="exact"/>
        </dgm:presLayoutVars>
      </dgm:prSet>
      <dgm:spPr/>
    </dgm:pt>
    <dgm:pt modelId="{9B2FF57A-0E61-4022-8AF0-1E62D62C2B48}" type="pres">
      <dgm:prSet presAssocID="{49A1A2BA-4E6D-481A-BCAC-42E7B9468803}" presName="parentLin" presStyleCnt="0"/>
      <dgm:spPr/>
    </dgm:pt>
    <dgm:pt modelId="{0A417E00-4EF8-41DA-BC4D-D0D523CB68DB}" type="pres">
      <dgm:prSet presAssocID="{49A1A2BA-4E6D-481A-BCAC-42E7B9468803}" presName="parentLeftMargin" presStyleLbl="node1" presStyleIdx="0" presStyleCnt="3"/>
      <dgm:spPr/>
    </dgm:pt>
    <dgm:pt modelId="{A9C8152E-6715-45B0-81BD-FEB48175D7C4}" type="pres">
      <dgm:prSet presAssocID="{49A1A2BA-4E6D-481A-BCAC-42E7B9468803}" presName="parentText" presStyleLbl="node1" presStyleIdx="0" presStyleCnt="3" custScaleY="110343">
        <dgm:presLayoutVars>
          <dgm:chMax val="0"/>
          <dgm:bulletEnabled val="1"/>
        </dgm:presLayoutVars>
      </dgm:prSet>
      <dgm:spPr/>
    </dgm:pt>
    <dgm:pt modelId="{EC574BB0-F0DF-467D-9D0D-DE9518B8B816}" type="pres">
      <dgm:prSet presAssocID="{49A1A2BA-4E6D-481A-BCAC-42E7B9468803}" presName="negativeSpace" presStyleCnt="0"/>
      <dgm:spPr/>
    </dgm:pt>
    <dgm:pt modelId="{2B5AEDF8-2018-4A6B-A2CF-72F317EF9867}" type="pres">
      <dgm:prSet presAssocID="{49A1A2BA-4E6D-481A-BCAC-42E7B9468803}" presName="childText" presStyleLbl="conFgAcc1" presStyleIdx="0" presStyleCnt="3">
        <dgm:presLayoutVars>
          <dgm:bulletEnabled val="1"/>
        </dgm:presLayoutVars>
      </dgm:prSet>
      <dgm:spPr/>
    </dgm:pt>
    <dgm:pt modelId="{68D434FB-1C72-41BF-BE9E-01DEBE2BD375}" type="pres">
      <dgm:prSet presAssocID="{3CBBBDE3-3122-428A-9F4D-3340563BCD7D}" presName="spaceBetweenRectangles" presStyleCnt="0"/>
      <dgm:spPr/>
    </dgm:pt>
    <dgm:pt modelId="{0AAEF2BD-06F6-4EAA-8092-268D27AEB3AA}" type="pres">
      <dgm:prSet presAssocID="{D332F9A9-E6D5-4729-96AF-881DA44653AF}" presName="parentLin" presStyleCnt="0"/>
      <dgm:spPr/>
    </dgm:pt>
    <dgm:pt modelId="{50954186-1369-4E67-AB3D-65377D104704}" type="pres">
      <dgm:prSet presAssocID="{D332F9A9-E6D5-4729-96AF-881DA44653AF}" presName="parentLeftMargin" presStyleLbl="node1" presStyleIdx="0" presStyleCnt="3"/>
      <dgm:spPr/>
    </dgm:pt>
    <dgm:pt modelId="{8AB4F354-0A20-4F61-B935-C998F7679E8D}" type="pres">
      <dgm:prSet presAssocID="{D332F9A9-E6D5-4729-96AF-881DA44653AF}" presName="parentText" presStyleLbl="node1" presStyleIdx="1" presStyleCnt="3" custScaleY="110343">
        <dgm:presLayoutVars>
          <dgm:chMax val="0"/>
          <dgm:bulletEnabled val="1"/>
        </dgm:presLayoutVars>
      </dgm:prSet>
      <dgm:spPr/>
    </dgm:pt>
    <dgm:pt modelId="{454AD11A-3A14-4AEF-AC6E-DDBF0E475751}" type="pres">
      <dgm:prSet presAssocID="{D332F9A9-E6D5-4729-96AF-881DA44653AF}" presName="negativeSpace" presStyleCnt="0"/>
      <dgm:spPr/>
    </dgm:pt>
    <dgm:pt modelId="{DB0D40AD-9D50-4A4E-AD2B-3CB1BCB98E1A}" type="pres">
      <dgm:prSet presAssocID="{D332F9A9-E6D5-4729-96AF-881DA44653AF}" presName="childText" presStyleLbl="conFgAcc1" presStyleIdx="1" presStyleCnt="3">
        <dgm:presLayoutVars>
          <dgm:bulletEnabled val="1"/>
        </dgm:presLayoutVars>
      </dgm:prSet>
      <dgm:spPr/>
    </dgm:pt>
    <dgm:pt modelId="{85A38E5E-D44B-448F-A239-199C2ADFAEEB}" type="pres">
      <dgm:prSet presAssocID="{93E778A1-2C59-49E0-94A5-E025E3313855}" presName="spaceBetweenRectangles" presStyleCnt="0"/>
      <dgm:spPr/>
    </dgm:pt>
    <dgm:pt modelId="{31EAC377-BCFC-4D1C-9D81-1A86E87A9638}" type="pres">
      <dgm:prSet presAssocID="{A32FE65B-2C92-4516-86AD-6D58A191594F}" presName="parentLin" presStyleCnt="0"/>
      <dgm:spPr/>
    </dgm:pt>
    <dgm:pt modelId="{BAD1BDCC-BE91-4BC7-A6E0-2F2D7D5C7562}" type="pres">
      <dgm:prSet presAssocID="{A32FE65B-2C92-4516-86AD-6D58A191594F}" presName="parentLeftMargin" presStyleLbl="node1" presStyleIdx="1" presStyleCnt="3"/>
      <dgm:spPr/>
    </dgm:pt>
    <dgm:pt modelId="{60056575-375A-4C65-9A6A-F06ADBF6B8A5}" type="pres">
      <dgm:prSet presAssocID="{A32FE65B-2C92-4516-86AD-6D58A191594F}" presName="parentText" presStyleLbl="node1" presStyleIdx="2" presStyleCnt="3" custScaleY="110343">
        <dgm:presLayoutVars>
          <dgm:chMax val="0"/>
          <dgm:bulletEnabled val="1"/>
        </dgm:presLayoutVars>
      </dgm:prSet>
      <dgm:spPr/>
    </dgm:pt>
    <dgm:pt modelId="{424B3156-6FB2-4C19-ABDE-6F99D4E6AD77}" type="pres">
      <dgm:prSet presAssocID="{A32FE65B-2C92-4516-86AD-6D58A191594F}" presName="negativeSpace" presStyleCnt="0"/>
      <dgm:spPr/>
    </dgm:pt>
    <dgm:pt modelId="{6FD70C6A-D38E-4422-8F13-C321992150DD}" type="pres">
      <dgm:prSet presAssocID="{A32FE65B-2C92-4516-86AD-6D58A191594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A3E822E-E541-4068-9DA5-FFF42FD07719}" type="presOf" srcId="{49A1A2BA-4E6D-481A-BCAC-42E7B9468803}" destId="{A9C8152E-6715-45B0-81BD-FEB48175D7C4}" srcOrd="1" destOrd="0" presId="urn:microsoft.com/office/officeart/2005/8/layout/list1"/>
    <dgm:cxn modelId="{19581432-81DE-406F-AB4E-2ED464F2E78C}" type="presOf" srcId="{4935A80B-7172-48BD-B454-D3CA38B5F4BA}" destId="{3983B2A8-5E8E-4ED6-91FE-9D1C7B32A16F}" srcOrd="0" destOrd="0" presId="urn:microsoft.com/office/officeart/2005/8/layout/list1"/>
    <dgm:cxn modelId="{02CCC735-BF6D-431B-B191-7F7E5CC66697}" type="presOf" srcId="{A130AB4D-B80C-47F9-861B-17527B20E045}" destId="{6FD70C6A-D38E-4422-8F13-C321992150DD}" srcOrd="0" destOrd="0" presId="urn:microsoft.com/office/officeart/2005/8/layout/list1"/>
    <dgm:cxn modelId="{DE0E4162-6DFE-43FA-9043-FB6FAF029AFB}" type="presOf" srcId="{E60F94CA-A880-41FC-8312-4DF33ADE058E}" destId="{DB0D40AD-9D50-4A4E-AD2B-3CB1BCB98E1A}" srcOrd="0" destOrd="0" presId="urn:microsoft.com/office/officeart/2005/8/layout/list1"/>
    <dgm:cxn modelId="{AE047A42-3650-45B0-9220-3C47D7CD1D51}" type="presOf" srcId="{D332F9A9-E6D5-4729-96AF-881DA44653AF}" destId="{50954186-1369-4E67-AB3D-65377D104704}" srcOrd="0" destOrd="0" presId="urn:microsoft.com/office/officeart/2005/8/layout/list1"/>
    <dgm:cxn modelId="{0AA4DA66-D79C-44F9-A4E5-E0968B1E8901}" srcId="{D332F9A9-E6D5-4729-96AF-881DA44653AF}" destId="{9A325FE0-825D-4D22-8DB7-21B057ECD367}" srcOrd="1" destOrd="0" parTransId="{08B8D7B7-71E6-422B-9937-50F2B71C38FE}" sibTransId="{3CA6F33C-B651-485C-8B5C-EB4A8D8869C8}"/>
    <dgm:cxn modelId="{67AA6E74-0922-47B6-B9CB-32CB33E8CC40}" srcId="{D332F9A9-E6D5-4729-96AF-881DA44653AF}" destId="{E60F94CA-A880-41FC-8312-4DF33ADE058E}" srcOrd="0" destOrd="0" parTransId="{CAE68910-541A-41F4-A2C0-161A8650E6BA}" sibTransId="{62F72D1C-D186-4F56-A053-3724D0EB005D}"/>
    <dgm:cxn modelId="{38BDBF88-67C0-48F9-9B33-CED8610C577D}" type="presOf" srcId="{49A1A2BA-4E6D-481A-BCAC-42E7B9468803}" destId="{0A417E00-4EF8-41DA-BC4D-D0D523CB68DB}" srcOrd="0" destOrd="0" presId="urn:microsoft.com/office/officeart/2005/8/layout/list1"/>
    <dgm:cxn modelId="{414B24A7-AE25-43AA-8301-6B37B84C1F16}" srcId="{49A1A2BA-4E6D-481A-BCAC-42E7B9468803}" destId="{F83FF7F2-FE5B-4E23-AA8E-D05EF86B9DB8}" srcOrd="0" destOrd="0" parTransId="{EDDDE9A4-66A5-4754-B944-AF69BAA7DD29}" sibTransId="{F9E84AEF-C996-4BE9-83FF-77CE1CA3F875}"/>
    <dgm:cxn modelId="{271737AD-4F6F-4743-8BC1-56B6695DA587}" srcId="{49A1A2BA-4E6D-481A-BCAC-42E7B9468803}" destId="{61B7C5D3-9F41-49CC-9C5E-F75B2336993F}" srcOrd="1" destOrd="0" parTransId="{7283DD4D-7F98-48E0-82C7-EEAC1B3E2FAA}" sibTransId="{78FC7086-7B28-4C8A-838F-23AE75316202}"/>
    <dgm:cxn modelId="{F5DC67B4-E876-42A7-AF90-5E01469BFA64}" srcId="{4935A80B-7172-48BD-B454-D3CA38B5F4BA}" destId="{A32FE65B-2C92-4516-86AD-6D58A191594F}" srcOrd="2" destOrd="0" parTransId="{1E3EAA6C-B8F1-482E-BC3C-942FA151EEF4}" sibTransId="{F32A25DF-3E04-4403-AD87-AD20911E0E8D}"/>
    <dgm:cxn modelId="{C89686B4-CD4E-4D78-93EC-A8AEF2953F78}" type="presOf" srcId="{CA9DD922-FD4F-4500-83CB-619D4B5C31F8}" destId="{6FD70C6A-D38E-4422-8F13-C321992150DD}" srcOrd="0" destOrd="1" presId="urn:microsoft.com/office/officeart/2005/8/layout/list1"/>
    <dgm:cxn modelId="{756FA0C1-643C-463B-BD92-588B925AA36A}" srcId="{A32FE65B-2C92-4516-86AD-6D58A191594F}" destId="{A130AB4D-B80C-47F9-861B-17527B20E045}" srcOrd="0" destOrd="0" parTransId="{634DA80F-20D6-40D7-99FD-229C8F77FBF7}" sibTransId="{416DF6FF-1E8A-4898-922C-3767F23BDF5D}"/>
    <dgm:cxn modelId="{57FB1DC8-5CC3-4A05-8BBF-58C5E149103F}" srcId="{4935A80B-7172-48BD-B454-D3CA38B5F4BA}" destId="{49A1A2BA-4E6D-481A-BCAC-42E7B9468803}" srcOrd="0" destOrd="0" parTransId="{1090D119-BACC-4AEE-8E2F-CAD1606431A1}" sibTransId="{3CBBBDE3-3122-428A-9F4D-3340563BCD7D}"/>
    <dgm:cxn modelId="{999DA7CA-FD7F-45C4-A438-2C97FC153AE1}" type="presOf" srcId="{9A325FE0-825D-4D22-8DB7-21B057ECD367}" destId="{DB0D40AD-9D50-4A4E-AD2B-3CB1BCB98E1A}" srcOrd="0" destOrd="1" presId="urn:microsoft.com/office/officeart/2005/8/layout/list1"/>
    <dgm:cxn modelId="{EDBD9FCE-0D88-4180-B8A4-104AE306E309}" srcId="{4935A80B-7172-48BD-B454-D3CA38B5F4BA}" destId="{D332F9A9-E6D5-4729-96AF-881DA44653AF}" srcOrd="1" destOrd="0" parTransId="{BD1598BA-A466-480F-A7DB-C1BE0DDF7659}" sibTransId="{93E778A1-2C59-49E0-94A5-E025E3313855}"/>
    <dgm:cxn modelId="{7B7593D5-A29D-444C-B56E-0058EB7ACD60}" type="presOf" srcId="{D332F9A9-E6D5-4729-96AF-881DA44653AF}" destId="{8AB4F354-0A20-4F61-B935-C998F7679E8D}" srcOrd="1" destOrd="0" presId="urn:microsoft.com/office/officeart/2005/8/layout/list1"/>
    <dgm:cxn modelId="{CEB239E2-94B6-4DFC-8377-0449093AA6D2}" type="presOf" srcId="{A32FE65B-2C92-4516-86AD-6D58A191594F}" destId="{BAD1BDCC-BE91-4BC7-A6E0-2F2D7D5C7562}" srcOrd="0" destOrd="0" presId="urn:microsoft.com/office/officeart/2005/8/layout/list1"/>
    <dgm:cxn modelId="{9938DEE3-994D-45BB-A507-315C46545FEF}" type="presOf" srcId="{61B7C5D3-9F41-49CC-9C5E-F75B2336993F}" destId="{2B5AEDF8-2018-4A6B-A2CF-72F317EF9867}" srcOrd="0" destOrd="1" presId="urn:microsoft.com/office/officeart/2005/8/layout/list1"/>
    <dgm:cxn modelId="{19CD52EA-3EBA-452A-92DF-7B674D0AAE91}" type="presOf" srcId="{A32FE65B-2C92-4516-86AD-6D58A191594F}" destId="{60056575-375A-4C65-9A6A-F06ADBF6B8A5}" srcOrd="1" destOrd="0" presId="urn:microsoft.com/office/officeart/2005/8/layout/list1"/>
    <dgm:cxn modelId="{8795FAEE-9CDF-42AF-9494-6E6B3AFACBD0}" type="presOf" srcId="{F83FF7F2-FE5B-4E23-AA8E-D05EF86B9DB8}" destId="{2B5AEDF8-2018-4A6B-A2CF-72F317EF9867}" srcOrd="0" destOrd="0" presId="urn:microsoft.com/office/officeart/2005/8/layout/list1"/>
    <dgm:cxn modelId="{113D44F8-447B-441F-8376-CF604E4C4FEF}" srcId="{A32FE65B-2C92-4516-86AD-6D58A191594F}" destId="{CA9DD922-FD4F-4500-83CB-619D4B5C31F8}" srcOrd="1" destOrd="0" parTransId="{2FE2E7E8-5DA3-422D-8064-A42FB3EC4F4B}" sibTransId="{E3F88E60-9701-432D-8788-88FC84DBC69E}"/>
    <dgm:cxn modelId="{B84C0606-BD91-48AE-BEBC-EF807ED26485}" type="presParOf" srcId="{3983B2A8-5E8E-4ED6-91FE-9D1C7B32A16F}" destId="{9B2FF57A-0E61-4022-8AF0-1E62D62C2B48}" srcOrd="0" destOrd="0" presId="urn:microsoft.com/office/officeart/2005/8/layout/list1"/>
    <dgm:cxn modelId="{102D87BA-7B7C-4849-914A-FAADF35BF8FC}" type="presParOf" srcId="{9B2FF57A-0E61-4022-8AF0-1E62D62C2B48}" destId="{0A417E00-4EF8-41DA-BC4D-D0D523CB68DB}" srcOrd="0" destOrd="0" presId="urn:microsoft.com/office/officeart/2005/8/layout/list1"/>
    <dgm:cxn modelId="{AC2FC429-B69C-46C9-BCF4-904ACDE3366B}" type="presParOf" srcId="{9B2FF57A-0E61-4022-8AF0-1E62D62C2B48}" destId="{A9C8152E-6715-45B0-81BD-FEB48175D7C4}" srcOrd="1" destOrd="0" presId="urn:microsoft.com/office/officeart/2005/8/layout/list1"/>
    <dgm:cxn modelId="{24A5B98C-89F8-461C-84AB-16F89AACF511}" type="presParOf" srcId="{3983B2A8-5E8E-4ED6-91FE-9D1C7B32A16F}" destId="{EC574BB0-F0DF-467D-9D0D-DE9518B8B816}" srcOrd="1" destOrd="0" presId="urn:microsoft.com/office/officeart/2005/8/layout/list1"/>
    <dgm:cxn modelId="{F923DB32-2700-47DA-92DB-97A289BD4837}" type="presParOf" srcId="{3983B2A8-5E8E-4ED6-91FE-9D1C7B32A16F}" destId="{2B5AEDF8-2018-4A6B-A2CF-72F317EF9867}" srcOrd="2" destOrd="0" presId="urn:microsoft.com/office/officeart/2005/8/layout/list1"/>
    <dgm:cxn modelId="{11AF3D2F-F38E-4BEA-A11F-773FBCD1C41A}" type="presParOf" srcId="{3983B2A8-5E8E-4ED6-91FE-9D1C7B32A16F}" destId="{68D434FB-1C72-41BF-BE9E-01DEBE2BD375}" srcOrd="3" destOrd="0" presId="urn:microsoft.com/office/officeart/2005/8/layout/list1"/>
    <dgm:cxn modelId="{2E0469B4-C70F-4F93-9B33-1B6A5FFABC97}" type="presParOf" srcId="{3983B2A8-5E8E-4ED6-91FE-9D1C7B32A16F}" destId="{0AAEF2BD-06F6-4EAA-8092-268D27AEB3AA}" srcOrd="4" destOrd="0" presId="urn:microsoft.com/office/officeart/2005/8/layout/list1"/>
    <dgm:cxn modelId="{065555A3-245E-4620-8D76-504F7A183355}" type="presParOf" srcId="{0AAEF2BD-06F6-4EAA-8092-268D27AEB3AA}" destId="{50954186-1369-4E67-AB3D-65377D104704}" srcOrd="0" destOrd="0" presId="urn:microsoft.com/office/officeart/2005/8/layout/list1"/>
    <dgm:cxn modelId="{F041B772-6D6E-46F5-B36E-1DC4D225B820}" type="presParOf" srcId="{0AAEF2BD-06F6-4EAA-8092-268D27AEB3AA}" destId="{8AB4F354-0A20-4F61-B935-C998F7679E8D}" srcOrd="1" destOrd="0" presId="urn:microsoft.com/office/officeart/2005/8/layout/list1"/>
    <dgm:cxn modelId="{070F2C4A-DFB9-4F96-B8DA-78A4CD8B7131}" type="presParOf" srcId="{3983B2A8-5E8E-4ED6-91FE-9D1C7B32A16F}" destId="{454AD11A-3A14-4AEF-AC6E-DDBF0E475751}" srcOrd="5" destOrd="0" presId="urn:microsoft.com/office/officeart/2005/8/layout/list1"/>
    <dgm:cxn modelId="{B385D963-C82A-4897-AC10-13A5D7A51617}" type="presParOf" srcId="{3983B2A8-5E8E-4ED6-91FE-9D1C7B32A16F}" destId="{DB0D40AD-9D50-4A4E-AD2B-3CB1BCB98E1A}" srcOrd="6" destOrd="0" presId="urn:microsoft.com/office/officeart/2005/8/layout/list1"/>
    <dgm:cxn modelId="{1F383A08-28C8-45F3-9A87-DCC6673ACD8F}" type="presParOf" srcId="{3983B2A8-5E8E-4ED6-91FE-9D1C7B32A16F}" destId="{85A38E5E-D44B-448F-A239-199C2ADFAEEB}" srcOrd="7" destOrd="0" presId="urn:microsoft.com/office/officeart/2005/8/layout/list1"/>
    <dgm:cxn modelId="{6EEE5E26-383F-4CD1-8226-1B124037B3ED}" type="presParOf" srcId="{3983B2A8-5E8E-4ED6-91FE-9D1C7B32A16F}" destId="{31EAC377-BCFC-4D1C-9D81-1A86E87A9638}" srcOrd="8" destOrd="0" presId="urn:microsoft.com/office/officeart/2005/8/layout/list1"/>
    <dgm:cxn modelId="{1C7266C3-61E1-4337-AD9C-344840BF0837}" type="presParOf" srcId="{31EAC377-BCFC-4D1C-9D81-1A86E87A9638}" destId="{BAD1BDCC-BE91-4BC7-A6E0-2F2D7D5C7562}" srcOrd="0" destOrd="0" presId="urn:microsoft.com/office/officeart/2005/8/layout/list1"/>
    <dgm:cxn modelId="{B8767DA5-F298-4A04-81B6-5A860EE204D5}" type="presParOf" srcId="{31EAC377-BCFC-4D1C-9D81-1A86E87A9638}" destId="{60056575-375A-4C65-9A6A-F06ADBF6B8A5}" srcOrd="1" destOrd="0" presId="urn:microsoft.com/office/officeart/2005/8/layout/list1"/>
    <dgm:cxn modelId="{8339DA8B-6357-40A0-A1A2-F2CAA08C622E}" type="presParOf" srcId="{3983B2A8-5E8E-4ED6-91FE-9D1C7B32A16F}" destId="{424B3156-6FB2-4C19-ABDE-6F99D4E6AD77}" srcOrd="9" destOrd="0" presId="urn:microsoft.com/office/officeart/2005/8/layout/list1"/>
    <dgm:cxn modelId="{CB6140D5-06A9-42AA-B0F9-E03B7785EE4A}" type="presParOf" srcId="{3983B2A8-5E8E-4ED6-91FE-9D1C7B32A16F}" destId="{6FD70C6A-D38E-4422-8F13-C321992150D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BF33D-D022-4F19-AA58-FFA5CE9AC08C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106AEB1-42B6-4E75-9069-2CAB2389151F}">
      <dgm:prSet phldrT="[文本]" custT="1"/>
      <dgm:spPr/>
      <dgm:t>
        <a:bodyPr/>
        <a:lstStyle/>
        <a:p>
          <a:r>
            <a:rPr lang="zh-CN" altLang="en-US" sz="1800" dirty="0"/>
            <a:t>内容</a:t>
          </a:r>
        </a:p>
      </dgm:t>
    </dgm:pt>
    <dgm:pt modelId="{98BF8FB9-8D87-417D-B396-101FA7836E7C}" type="parTrans" cxnId="{0293333D-ECDB-45FA-8315-6C311341C039}">
      <dgm:prSet/>
      <dgm:spPr/>
      <dgm:t>
        <a:bodyPr/>
        <a:lstStyle/>
        <a:p>
          <a:endParaRPr lang="zh-CN" altLang="en-US"/>
        </a:p>
      </dgm:t>
    </dgm:pt>
    <dgm:pt modelId="{A3B68CF5-9A8C-4758-90CB-4D946BC70252}" type="sibTrans" cxnId="{0293333D-ECDB-45FA-8315-6C311341C039}">
      <dgm:prSet/>
      <dgm:spPr/>
      <dgm:t>
        <a:bodyPr/>
        <a:lstStyle/>
        <a:p>
          <a:endParaRPr lang="zh-CN" altLang="en-US"/>
        </a:p>
      </dgm:t>
    </dgm:pt>
    <dgm:pt modelId="{AA6AE879-3DEE-4837-9766-7890127A3462}">
      <dgm:prSet phldrT="[文本]" custT="1"/>
      <dgm:spPr/>
      <dgm:t>
        <a:bodyPr/>
        <a:lstStyle/>
        <a:p>
          <a:r>
            <a:rPr lang="zh-CN" altLang="en-US" sz="1800" dirty="0"/>
            <a:t>内容</a:t>
          </a:r>
        </a:p>
      </dgm:t>
    </dgm:pt>
    <dgm:pt modelId="{F049B655-59F9-47E8-9608-681ED24EC1D9}" type="parTrans" cxnId="{FBF4E8EB-2EC9-4EC6-A155-6334BE955E18}">
      <dgm:prSet/>
      <dgm:spPr/>
      <dgm:t>
        <a:bodyPr/>
        <a:lstStyle/>
        <a:p>
          <a:endParaRPr lang="zh-CN" altLang="en-US"/>
        </a:p>
      </dgm:t>
    </dgm:pt>
    <dgm:pt modelId="{88A206DD-116E-4A26-9454-8A46FBF16D8F}" type="sibTrans" cxnId="{FBF4E8EB-2EC9-4EC6-A155-6334BE955E18}">
      <dgm:prSet/>
      <dgm:spPr/>
      <dgm:t>
        <a:bodyPr/>
        <a:lstStyle/>
        <a:p>
          <a:endParaRPr lang="zh-CN" altLang="en-US"/>
        </a:p>
      </dgm:t>
    </dgm:pt>
    <dgm:pt modelId="{B1BC1794-0C34-484F-A59A-39FDAC49F407}">
      <dgm:prSet phldrT="[文本]" custT="1"/>
      <dgm:spPr/>
      <dgm:t>
        <a:bodyPr/>
        <a:lstStyle/>
        <a:p>
          <a:r>
            <a:rPr lang="zh-CN" altLang="en-US" sz="1800" dirty="0"/>
            <a:t>内容</a:t>
          </a:r>
        </a:p>
      </dgm:t>
    </dgm:pt>
    <dgm:pt modelId="{CB62751A-4CC5-4376-A3D7-B8A7DB50B9C1}" type="parTrans" cxnId="{369D82A4-3BE9-4138-977D-BDDE82867BE7}">
      <dgm:prSet/>
      <dgm:spPr/>
      <dgm:t>
        <a:bodyPr/>
        <a:lstStyle/>
        <a:p>
          <a:endParaRPr lang="zh-CN" altLang="en-US"/>
        </a:p>
      </dgm:t>
    </dgm:pt>
    <dgm:pt modelId="{192DEE06-E371-48D8-881F-0A64E3973EC4}" type="sibTrans" cxnId="{369D82A4-3BE9-4138-977D-BDDE82867BE7}">
      <dgm:prSet/>
      <dgm:spPr/>
      <dgm:t>
        <a:bodyPr/>
        <a:lstStyle/>
        <a:p>
          <a:endParaRPr lang="zh-CN" altLang="en-US"/>
        </a:p>
      </dgm:t>
    </dgm:pt>
    <dgm:pt modelId="{77E1B8AA-7763-47EA-B27F-562FB5A78124}">
      <dgm:prSet phldrT="[文本]" custT="1"/>
      <dgm:spPr/>
      <dgm:t>
        <a:bodyPr/>
        <a:lstStyle/>
        <a:p>
          <a:r>
            <a:rPr lang="zh-CN" altLang="en-US" sz="2400" b="1" dirty="0">
              <a:solidFill>
                <a:schemeClr val="accent1"/>
              </a:solidFill>
            </a:rPr>
            <a:t>输入最终结论</a:t>
          </a:r>
        </a:p>
      </dgm:t>
    </dgm:pt>
    <dgm:pt modelId="{A29CB979-B405-4DE5-AA10-0916C816AE88}" type="sibTrans" cxnId="{6A2CDE02-B69F-480F-B7B5-B0A44CEA8DEB}">
      <dgm:prSet/>
      <dgm:spPr/>
      <dgm:t>
        <a:bodyPr/>
        <a:lstStyle/>
        <a:p>
          <a:endParaRPr lang="zh-CN" altLang="en-US"/>
        </a:p>
      </dgm:t>
    </dgm:pt>
    <dgm:pt modelId="{8BF1D6AD-9719-4225-BC51-6E39090B490B}" type="parTrans" cxnId="{6A2CDE02-B69F-480F-B7B5-B0A44CEA8DEB}">
      <dgm:prSet/>
      <dgm:spPr/>
      <dgm:t>
        <a:bodyPr/>
        <a:lstStyle/>
        <a:p>
          <a:endParaRPr lang="zh-CN" altLang="en-US"/>
        </a:p>
      </dgm:t>
    </dgm:pt>
    <dgm:pt modelId="{2F7171D7-BFB8-4F46-ABA4-AE6624F567F8}" type="pres">
      <dgm:prSet presAssocID="{3E8BF33D-D022-4F19-AA58-FFA5CE9AC08C}" presName="Name0" presStyleCnt="0">
        <dgm:presLayoutVars>
          <dgm:chMax val="4"/>
          <dgm:resizeHandles val="exact"/>
        </dgm:presLayoutVars>
      </dgm:prSet>
      <dgm:spPr/>
    </dgm:pt>
    <dgm:pt modelId="{B13BE32B-3A4E-4E30-A87B-4B584D6B0600}" type="pres">
      <dgm:prSet presAssocID="{3E8BF33D-D022-4F19-AA58-FFA5CE9AC08C}" presName="ellipse" presStyleLbl="trBgShp" presStyleIdx="0" presStyleCnt="1"/>
      <dgm:spPr/>
    </dgm:pt>
    <dgm:pt modelId="{06879B84-A51D-40B1-9BD2-F591AD00DDC6}" type="pres">
      <dgm:prSet presAssocID="{3E8BF33D-D022-4F19-AA58-FFA5CE9AC08C}" presName="arrow1" presStyleLbl="fgShp" presStyleIdx="0" presStyleCnt="1" custScaleX="55923"/>
      <dgm:spPr>
        <a:gradFill rotWithShape="0">
          <a:gsLst>
            <a:gs pos="0">
              <a:schemeClr val="accent2">
                <a:alpha val="0"/>
              </a:schemeClr>
            </a:gs>
            <a:gs pos="100000">
              <a:schemeClr val="accent2"/>
            </a:gs>
          </a:gsLst>
          <a:lin ang="5400000" scaled="1"/>
        </a:gradFill>
        <a:ln>
          <a:noFill/>
          <a:prstDash val="dash"/>
        </a:ln>
      </dgm:spPr>
    </dgm:pt>
    <dgm:pt modelId="{23AC7EC3-297C-4425-8751-02F47111B365}" type="pres">
      <dgm:prSet presAssocID="{3E8BF33D-D022-4F19-AA58-FFA5CE9AC08C}" presName="rectangle" presStyleLbl="revTx" presStyleIdx="0" presStyleCnt="1" custLinFactNeighborX="0" custLinFactNeighborY="25908">
        <dgm:presLayoutVars>
          <dgm:bulletEnabled val="1"/>
        </dgm:presLayoutVars>
      </dgm:prSet>
      <dgm:spPr/>
    </dgm:pt>
    <dgm:pt modelId="{C884EB92-2AE6-422B-973D-BB86BDF5ACEE}" type="pres">
      <dgm:prSet presAssocID="{B1BC1794-0C34-484F-A59A-39FDAC49F407}" presName="item1" presStyleLbl="node1" presStyleIdx="0" presStyleCnt="3">
        <dgm:presLayoutVars>
          <dgm:bulletEnabled val="1"/>
        </dgm:presLayoutVars>
      </dgm:prSet>
      <dgm:spPr/>
    </dgm:pt>
    <dgm:pt modelId="{2FB69FF7-E342-462A-8177-BFA5EEDB7DDA}" type="pres">
      <dgm:prSet presAssocID="{AA6AE879-3DEE-4837-9766-7890127A3462}" presName="item2" presStyleLbl="node1" presStyleIdx="1" presStyleCnt="3">
        <dgm:presLayoutVars>
          <dgm:bulletEnabled val="1"/>
        </dgm:presLayoutVars>
      </dgm:prSet>
      <dgm:spPr/>
    </dgm:pt>
    <dgm:pt modelId="{B088515D-4FFB-4670-9C01-95839A66561C}" type="pres">
      <dgm:prSet presAssocID="{77E1B8AA-7763-47EA-B27F-562FB5A78124}" presName="item3" presStyleLbl="node1" presStyleIdx="2" presStyleCnt="3">
        <dgm:presLayoutVars>
          <dgm:bulletEnabled val="1"/>
        </dgm:presLayoutVars>
      </dgm:prSet>
      <dgm:spPr/>
    </dgm:pt>
    <dgm:pt modelId="{8D56DB19-FF82-4484-ABE0-0AECA31A0929}" type="pres">
      <dgm:prSet presAssocID="{3E8BF33D-D022-4F19-AA58-FFA5CE9AC08C}" presName="funnel" presStyleLbl="trAlignAcc1" presStyleIdx="0" presStyleCnt="1"/>
      <dgm:spPr/>
    </dgm:pt>
  </dgm:ptLst>
  <dgm:cxnLst>
    <dgm:cxn modelId="{2816AE02-7571-4B64-B73C-A1A5C09289EB}" type="presOf" srcId="{77E1B8AA-7763-47EA-B27F-562FB5A78124}" destId="{23AC7EC3-297C-4425-8751-02F47111B365}" srcOrd="0" destOrd="0" presId="urn:microsoft.com/office/officeart/2005/8/layout/funnel1"/>
    <dgm:cxn modelId="{6A2CDE02-B69F-480F-B7B5-B0A44CEA8DEB}" srcId="{3E8BF33D-D022-4F19-AA58-FFA5CE9AC08C}" destId="{77E1B8AA-7763-47EA-B27F-562FB5A78124}" srcOrd="3" destOrd="0" parTransId="{8BF1D6AD-9719-4225-BC51-6E39090B490B}" sibTransId="{A29CB979-B405-4DE5-AA10-0916C816AE88}"/>
    <dgm:cxn modelId="{D3092915-9346-46DB-935F-DB80150A9B6D}" type="presOf" srcId="{E106AEB1-42B6-4E75-9069-2CAB2389151F}" destId="{B088515D-4FFB-4670-9C01-95839A66561C}" srcOrd="0" destOrd="0" presId="urn:microsoft.com/office/officeart/2005/8/layout/funnel1"/>
    <dgm:cxn modelId="{C527743A-6BF9-47EA-A53A-75D9617CC4F0}" type="presOf" srcId="{B1BC1794-0C34-484F-A59A-39FDAC49F407}" destId="{2FB69FF7-E342-462A-8177-BFA5EEDB7DDA}" srcOrd="0" destOrd="0" presId="urn:microsoft.com/office/officeart/2005/8/layout/funnel1"/>
    <dgm:cxn modelId="{0293333D-ECDB-45FA-8315-6C311341C039}" srcId="{3E8BF33D-D022-4F19-AA58-FFA5CE9AC08C}" destId="{E106AEB1-42B6-4E75-9069-2CAB2389151F}" srcOrd="0" destOrd="0" parTransId="{98BF8FB9-8D87-417D-B396-101FA7836E7C}" sibTransId="{A3B68CF5-9A8C-4758-90CB-4D946BC70252}"/>
    <dgm:cxn modelId="{6EF38161-CF31-44F3-AA03-2304724820C3}" type="presOf" srcId="{3E8BF33D-D022-4F19-AA58-FFA5CE9AC08C}" destId="{2F7171D7-BFB8-4F46-ABA4-AE6624F567F8}" srcOrd="0" destOrd="0" presId="urn:microsoft.com/office/officeart/2005/8/layout/funnel1"/>
    <dgm:cxn modelId="{369D82A4-3BE9-4138-977D-BDDE82867BE7}" srcId="{3E8BF33D-D022-4F19-AA58-FFA5CE9AC08C}" destId="{B1BC1794-0C34-484F-A59A-39FDAC49F407}" srcOrd="1" destOrd="0" parTransId="{CB62751A-4CC5-4376-A3D7-B8A7DB50B9C1}" sibTransId="{192DEE06-E371-48D8-881F-0A64E3973EC4}"/>
    <dgm:cxn modelId="{2DDFD6A7-E32C-4FFE-9D41-2D79ED295421}" type="presOf" srcId="{AA6AE879-3DEE-4837-9766-7890127A3462}" destId="{C884EB92-2AE6-422B-973D-BB86BDF5ACEE}" srcOrd="0" destOrd="0" presId="urn:microsoft.com/office/officeart/2005/8/layout/funnel1"/>
    <dgm:cxn modelId="{FBF4E8EB-2EC9-4EC6-A155-6334BE955E18}" srcId="{3E8BF33D-D022-4F19-AA58-FFA5CE9AC08C}" destId="{AA6AE879-3DEE-4837-9766-7890127A3462}" srcOrd="2" destOrd="0" parTransId="{F049B655-59F9-47E8-9608-681ED24EC1D9}" sibTransId="{88A206DD-116E-4A26-9454-8A46FBF16D8F}"/>
    <dgm:cxn modelId="{95680CB6-732A-4755-9A7B-BC9BBD93BC64}" type="presParOf" srcId="{2F7171D7-BFB8-4F46-ABA4-AE6624F567F8}" destId="{B13BE32B-3A4E-4E30-A87B-4B584D6B0600}" srcOrd="0" destOrd="0" presId="urn:microsoft.com/office/officeart/2005/8/layout/funnel1"/>
    <dgm:cxn modelId="{D48FEE46-7A62-4C20-AEBD-E5B91F9A9315}" type="presParOf" srcId="{2F7171D7-BFB8-4F46-ABA4-AE6624F567F8}" destId="{06879B84-A51D-40B1-9BD2-F591AD00DDC6}" srcOrd="1" destOrd="0" presId="urn:microsoft.com/office/officeart/2005/8/layout/funnel1"/>
    <dgm:cxn modelId="{4F846E85-61C6-4F43-A3F0-C6C12609089B}" type="presParOf" srcId="{2F7171D7-BFB8-4F46-ABA4-AE6624F567F8}" destId="{23AC7EC3-297C-4425-8751-02F47111B365}" srcOrd="2" destOrd="0" presId="urn:microsoft.com/office/officeart/2005/8/layout/funnel1"/>
    <dgm:cxn modelId="{D09F7928-7DC3-4F02-AEFE-F2436DA4583A}" type="presParOf" srcId="{2F7171D7-BFB8-4F46-ABA4-AE6624F567F8}" destId="{C884EB92-2AE6-422B-973D-BB86BDF5ACEE}" srcOrd="3" destOrd="0" presId="urn:microsoft.com/office/officeart/2005/8/layout/funnel1"/>
    <dgm:cxn modelId="{4149DA06-83A6-4983-ACA1-FA73A078F696}" type="presParOf" srcId="{2F7171D7-BFB8-4F46-ABA4-AE6624F567F8}" destId="{2FB69FF7-E342-462A-8177-BFA5EEDB7DDA}" srcOrd="4" destOrd="0" presId="urn:microsoft.com/office/officeart/2005/8/layout/funnel1"/>
    <dgm:cxn modelId="{B6302FB1-7EC0-40D0-A688-AA3642A496F8}" type="presParOf" srcId="{2F7171D7-BFB8-4F46-ABA4-AE6624F567F8}" destId="{B088515D-4FFB-4670-9C01-95839A66561C}" srcOrd="5" destOrd="0" presId="urn:microsoft.com/office/officeart/2005/8/layout/funnel1"/>
    <dgm:cxn modelId="{912B48BB-66D4-4DC5-83B1-B14164C1B893}" type="presParOf" srcId="{2F7171D7-BFB8-4F46-ABA4-AE6624F567F8}" destId="{8D56DB19-FF82-4484-ABE0-0AECA31A09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AEDF8-2018-4A6B-A2CF-72F317EF9867}">
      <dsp:nvSpPr>
        <dsp:cNvPr id="0" name=""/>
        <dsp:cNvSpPr/>
      </dsp:nvSpPr>
      <dsp:spPr>
        <a:xfrm>
          <a:off x="0" y="321781"/>
          <a:ext cx="10620375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59" tIns="354076" rIns="82425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请在这里输入你的正文内容 请在这里输入你的正文内容</a:t>
          </a:r>
          <a:r>
            <a:rPr lang="en-US" altLang="zh-CN" sz="1700" kern="1200" dirty="0"/>
            <a:t> </a:t>
          </a:r>
          <a:r>
            <a:rPr lang="zh-CN" sz="1700" kern="1200" dirty="0"/>
            <a:t>请在这里输入你的正文内容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请在这里输入你的正文内容 请在这里输入你的正文内容</a:t>
          </a:r>
          <a:r>
            <a:rPr lang="en-US" altLang="zh-CN" sz="1700" kern="1200" dirty="0"/>
            <a:t> </a:t>
          </a:r>
          <a:r>
            <a:rPr lang="zh-CN" sz="1700" kern="1200" dirty="0"/>
            <a:t>请在这里输入你的正文内容</a:t>
          </a:r>
        </a:p>
      </dsp:txBody>
      <dsp:txXfrm>
        <a:off x="0" y="321781"/>
        <a:ext cx="10620375" cy="1231650"/>
      </dsp:txXfrm>
    </dsp:sp>
    <dsp:sp modelId="{A9C8152E-6715-45B0-81BD-FEB48175D7C4}">
      <dsp:nvSpPr>
        <dsp:cNvPr id="0" name=""/>
        <dsp:cNvSpPr/>
      </dsp:nvSpPr>
      <dsp:spPr>
        <a:xfrm>
          <a:off x="531018" y="18956"/>
          <a:ext cx="7434262" cy="55374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97" tIns="0" rIns="2809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请输入你的小标题</a:t>
          </a:r>
        </a:p>
      </dsp:txBody>
      <dsp:txXfrm>
        <a:off x="558050" y="45988"/>
        <a:ext cx="7380198" cy="499681"/>
      </dsp:txXfrm>
    </dsp:sp>
    <dsp:sp modelId="{DB0D40AD-9D50-4A4E-AD2B-3CB1BCB98E1A}">
      <dsp:nvSpPr>
        <dsp:cNvPr id="0" name=""/>
        <dsp:cNvSpPr/>
      </dsp:nvSpPr>
      <dsp:spPr>
        <a:xfrm>
          <a:off x="0" y="1948057"/>
          <a:ext cx="10620375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59" tIns="354076" rIns="82425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请在这里输入你的正文内容 请在这里输入你的正文内容</a:t>
          </a:r>
          <a:r>
            <a:rPr lang="en-US" altLang="zh-CN" sz="1700" kern="1200" dirty="0"/>
            <a:t> </a:t>
          </a:r>
          <a:r>
            <a:rPr lang="zh-CN" sz="1700" kern="1200" dirty="0"/>
            <a:t>请在这里输入你的正文内容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请在这里输入你的正文内容 请在这里输入你的正文内容</a:t>
          </a:r>
          <a:r>
            <a:rPr lang="en-US" altLang="zh-CN" sz="1700" kern="1200" dirty="0"/>
            <a:t> </a:t>
          </a:r>
          <a:r>
            <a:rPr lang="zh-CN" sz="1700" kern="1200" dirty="0"/>
            <a:t>请在这里输入你的正文内容</a:t>
          </a:r>
        </a:p>
      </dsp:txBody>
      <dsp:txXfrm>
        <a:off x="0" y="1948057"/>
        <a:ext cx="10620375" cy="1231650"/>
      </dsp:txXfrm>
    </dsp:sp>
    <dsp:sp modelId="{8AB4F354-0A20-4F61-B935-C998F7679E8D}">
      <dsp:nvSpPr>
        <dsp:cNvPr id="0" name=""/>
        <dsp:cNvSpPr/>
      </dsp:nvSpPr>
      <dsp:spPr>
        <a:xfrm>
          <a:off x="531018" y="1645231"/>
          <a:ext cx="7434262" cy="55374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97" tIns="0" rIns="2809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/>
            <a:t>请输入你的小标题</a:t>
          </a:r>
        </a:p>
      </dsp:txBody>
      <dsp:txXfrm>
        <a:off x="558050" y="1672263"/>
        <a:ext cx="7380198" cy="499681"/>
      </dsp:txXfrm>
    </dsp:sp>
    <dsp:sp modelId="{6FD70C6A-D38E-4422-8F13-C321992150DD}">
      <dsp:nvSpPr>
        <dsp:cNvPr id="0" name=""/>
        <dsp:cNvSpPr/>
      </dsp:nvSpPr>
      <dsp:spPr>
        <a:xfrm>
          <a:off x="0" y="3574332"/>
          <a:ext cx="10620375" cy="1231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259" tIns="354076" rIns="82425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请在这里输入你的正文内容 请在这里输入你的正文内容</a:t>
          </a:r>
          <a:r>
            <a:rPr lang="en-US" altLang="zh-CN" sz="1700" kern="1200" dirty="0"/>
            <a:t> </a:t>
          </a:r>
          <a:r>
            <a:rPr lang="zh-CN" sz="1700" kern="1200" dirty="0"/>
            <a:t>请在这里输入你的正文内容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请在这里输入你的正文内容 请在这里输入你的正文内容</a:t>
          </a:r>
          <a:r>
            <a:rPr lang="en-US" altLang="zh-CN" sz="1700" kern="1200" dirty="0"/>
            <a:t> </a:t>
          </a:r>
          <a:r>
            <a:rPr lang="zh-CN" sz="1700" kern="1200" dirty="0"/>
            <a:t>请在这里输入你的正文内容</a:t>
          </a:r>
        </a:p>
      </dsp:txBody>
      <dsp:txXfrm>
        <a:off x="0" y="3574332"/>
        <a:ext cx="10620375" cy="1231650"/>
      </dsp:txXfrm>
    </dsp:sp>
    <dsp:sp modelId="{60056575-375A-4C65-9A6A-F06ADBF6B8A5}">
      <dsp:nvSpPr>
        <dsp:cNvPr id="0" name=""/>
        <dsp:cNvSpPr/>
      </dsp:nvSpPr>
      <dsp:spPr>
        <a:xfrm>
          <a:off x="531018" y="3271507"/>
          <a:ext cx="7434262" cy="553745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97" tIns="0" rIns="28099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/>
            <a:t>请输入你的小标题</a:t>
          </a:r>
        </a:p>
      </dsp:txBody>
      <dsp:txXfrm>
        <a:off x="558050" y="3298539"/>
        <a:ext cx="7380198" cy="499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BE32B-3A4E-4E30-A87B-4B584D6B0600}">
      <dsp:nvSpPr>
        <dsp:cNvPr id="0" name=""/>
        <dsp:cNvSpPr/>
      </dsp:nvSpPr>
      <dsp:spPr>
        <a:xfrm>
          <a:off x="916793" y="785611"/>
          <a:ext cx="3350323" cy="116352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79B84-A51D-40B1-9BD2-F591AD00DDC6}">
      <dsp:nvSpPr>
        <dsp:cNvPr id="0" name=""/>
        <dsp:cNvSpPr/>
      </dsp:nvSpPr>
      <dsp:spPr>
        <a:xfrm>
          <a:off x="2415599" y="3634684"/>
          <a:ext cx="363101" cy="415544"/>
        </a:xfrm>
        <a:prstGeom prst="downArrow">
          <a:avLst/>
        </a:prstGeom>
        <a:gradFill rotWithShape="0">
          <a:gsLst>
            <a:gs pos="0">
              <a:schemeClr val="accent2">
                <a:alpha val="0"/>
              </a:schemeClr>
            </a:gs>
            <a:gs pos="100000">
              <a:schemeClr val="accent2"/>
            </a:gs>
          </a:gsLst>
          <a:lin ang="5400000" scaled="1"/>
        </a:gradFill>
        <a:ln w="12700" cap="flat" cmpd="sng" algn="ctr">
          <a:noFill/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C7EC3-297C-4425-8751-02F47111B365}">
      <dsp:nvSpPr>
        <dsp:cNvPr id="0" name=""/>
        <dsp:cNvSpPr/>
      </dsp:nvSpPr>
      <dsp:spPr>
        <a:xfrm>
          <a:off x="1038859" y="4168980"/>
          <a:ext cx="3116580" cy="77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accent1"/>
              </a:solidFill>
            </a:rPr>
            <a:t>输入最终结论</a:t>
          </a:r>
        </a:p>
      </dsp:txBody>
      <dsp:txXfrm>
        <a:off x="1038859" y="4168980"/>
        <a:ext cx="3116580" cy="779145"/>
      </dsp:txXfrm>
    </dsp:sp>
    <dsp:sp modelId="{C884EB92-2AE6-422B-973D-BB86BDF5ACEE}">
      <dsp:nvSpPr>
        <dsp:cNvPr id="0" name=""/>
        <dsp:cNvSpPr/>
      </dsp:nvSpPr>
      <dsp:spPr>
        <a:xfrm>
          <a:off x="2134857" y="2038995"/>
          <a:ext cx="1168717" cy="1168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内容</a:t>
          </a:r>
        </a:p>
      </dsp:txBody>
      <dsp:txXfrm>
        <a:off x="2306012" y="2210150"/>
        <a:ext cx="826407" cy="826407"/>
      </dsp:txXfrm>
    </dsp:sp>
    <dsp:sp modelId="{2FB69FF7-E342-462A-8177-BFA5EEDB7DDA}">
      <dsp:nvSpPr>
        <dsp:cNvPr id="0" name=""/>
        <dsp:cNvSpPr/>
      </dsp:nvSpPr>
      <dsp:spPr>
        <a:xfrm>
          <a:off x="1298574" y="1162198"/>
          <a:ext cx="1168717" cy="1168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内容</a:t>
          </a:r>
        </a:p>
      </dsp:txBody>
      <dsp:txXfrm>
        <a:off x="1469729" y="1333353"/>
        <a:ext cx="826407" cy="826407"/>
      </dsp:txXfrm>
    </dsp:sp>
    <dsp:sp modelId="{B088515D-4FFB-4670-9C01-95839A66561C}">
      <dsp:nvSpPr>
        <dsp:cNvPr id="0" name=""/>
        <dsp:cNvSpPr/>
      </dsp:nvSpPr>
      <dsp:spPr>
        <a:xfrm>
          <a:off x="2493263" y="879628"/>
          <a:ext cx="1168717" cy="1168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内容</a:t>
          </a:r>
        </a:p>
      </dsp:txBody>
      <dsp:txXfrm>
        <a:off x="2664418" y="1050783"/>
        <a:ext cx="826407" cy="826407"/>
      </dsp:txXfrm>
    </dsp:sp>
    <dsp:sp modelId="{8D56DB19-FF82-4484-ABE0-0AECA31A0929}">
      <dsp:nvSpPr>
        <dsp:cNvPr id="0" name=""/>
        <dsp:cNvSpPr/>
      </dsp:nvSpPr>
      <dsp:spPr>
        <a:xfrm>
          <a:off x="779144" y="642768"/>
          <a:ext cx="3636010" cy="29088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987A2D0-6666-4528-BC96-708B77F051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673BBF-4835-44C5-93FF-ECDAE50A5B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20BCC-5444-4DFC-B12A-F516F7D4CB8F}" type="datetimeFigureOut">
              <a:rPr lang="zh-CN" altLang="en-US" smtClean="0"/>
              <a:t>2019/7/18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53140E-2C55-42E9-BC11-4F2863502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7BE0EB-3538-47C0-8555-BF11A78FA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73EEB-EDE0-442E-91C2-09A22A04BF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242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3DDFF-F790-4E3E-8D93-FE81E1051BCF}" type="datetimeFigureOut">
              <a:rPr lang="zh-CN" altLang="en-US" smtClean="0"/>
              <a:t>2019/7/18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5C9B5-BEA3-4501-9F3B-A400D35A71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88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74392-D3FE-4AB9-836F-B1991B15A1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8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样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sp>
        <p:nvSpPr>
          <p:cNvPr id="23" name="灯片编号占位符 5">
            <a:extLst>
              <a:ext uri="{FF2B5EF4-FFF2-40B4-BE49-F238E27FC236}">
                <a16:creationId xmlns:a16="http://schemas.microsoft.com/office/drawing/2014/main" id="{F09A45B8-0150-49CE-9061-F19527BC2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3042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张图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5A40AA-0339-4A54-9389-24B01CF83C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3276" y="1350963"/>
            <a:ext cx="4321174" cy="24304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2" name="图片占位符 2">
            <a:extLst>
              <a:ext uri="{FF2B5EF4-FFF2-40B4-BE49-F238E27FC236}">
                <a16:creationId xmlns:a16="http://schemas.microsoft.com/office/drawing/2014/main" id="{E62553F5-2B78-4507-83FD-C059A81CBF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11796" y="1350963"/>
            <a:ext cx="4321175" cy="2430462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sp>
        <p:nvSpPr>
          <p:cNvPr id="23" name="灯片编号占位符 5">
            <a:extLst>
              <a:ext uri="{FF2B5EF4-FFF2-40B4-BE49-F238E27FC236}">
                <a16:creationId xmlns:a16="http://schemas.microsoft.com/office/drawing/2014/main" id="{64F59C7D-56C7-451A-8ABC-EDEB3D4C8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2785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张图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580411CA-2296-46E8-B11E-C75E0C75E7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563" y="1927225"/>
            <a:ext cx="3414712" cy="19573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3">
            <a:extLst>
              <a:ext uri="{FF2B5EF4-FFF2-40B4-BE49-F238E27FC236}">
                <a16:creationId xmlns:a16="http://schemas.microsoft.com/office/drawing/2014/main" id="{BD3E8DF5-DDC7-45E3-AE2C-366E816669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5316" y="3422310"/>
            <a:ext cx="3414712" cy="195738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5" name="图片占位符 3">
            <a:extLst>
              <a:ext uri="{FF2B5EF4-FFF2-40B4-BE49-F238E27FC236}">
                <a16:creationId xmlns:a16="http://schemas.microsoft.com/office/drawing/2014/main" id="{E3F38EDA-355C-4689-842F-A8D65B7923A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7609" y="1927225"/>
            <a:ext cx="3414712" cy="1957388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sp>
        <p:nvSpPr>
          <p:cNvPr id="26" name="灯片编号占位符 5">
            <a:extLst>
              <a:ext uri="{FF2B5EF4-FFF2-40B4-BE49-F238E27FC236}">
                <a16:creationId xmlns:a16="http://schemas.microsoft.com/office/drawing/2014/main" id="{623FF3E1-78A1-405C-B7E6-03C0159AA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7603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张图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1A493C-60E8-4630-B66B-873B33AF54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563" y="1471613"/>
            <a:ext cx="3419475" cy="19573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8" name="图片占位符 2">
            <a:extLst>
              <a:ext uri="{FF2B5EF4-FFF2-40B4-BE49-F238E27FC236}">
                <a16:creationId xmlns:a16="http://schemas.microsoft.com/office/drawing/2014/main" id="{9B54E539-0739-4D21-BCDD-F7C151B690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85481" y="1471613"/>
            <a:ext cx="3419475" cy="19573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图片占位符 2">
            <a:extLst>
              <a:ext uri="{FF2B5EF4-FFF2-40B4-BE49-F238E27FC236}">
                <a16:creationId xmlns:a16="http://schemas.microsoft.com/office/drawing/2014/main" id="{0007202F-EF36-423C-82D4-BD8D6A75EA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7983" y="1471613"/>
            <a:ext cx="3419475" cy="19573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0" name="图片占位符 2">
            <a:extLst>
              <a:ext uri="{FF2B5EF4-FFF2-40B4-BE49-F238E27FC236}">
                <a16:creationId xmlns:a16="http://schemas.microsoft.com/office/drawing/2014/main" id="{ABC0144C-7D54-4C1C-B2AD-AEE52401BD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563" y="3689931"/>
            <a:ext cx="3419475" cy="19573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1" name="图片占位符 2">
            <a:extLst>
              <a:ext uri="{FF2B5EF4-FFF2-40B4-BE49-F238E27FC236}">
                <a16:creationId xmlns:a16="http://schemas.microsoft.com/office/drawing/2014/main" id="{E1296465-8EDE-482B-BBCB-BCE74CE59F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85481" y="3689931"/>
            <a:ext cx="3419475" cy="195738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2" name="图片占位符 2">
            <a:extLst>
              <a:ext uri="{FF2B5EF4-FFF2-40B4-BE49-F238E27FC236}">
                <a16:creationId xmlns:a16="http://schemas.microsoft.com/office/drawing/2014/main" id="{8A03CD63-CBA0-44C9-A770-95FFC8D7FF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983" y="3689931"/>
            <a:ext cx="3419475" cy="1957387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sp>
        <p:nvSpPr>
          <p:cNvPr id="33" name="灯片编号占位符 5">
            <a:extLst>
              <a:ext uri="{FF2B5EF4-FFF2-40B4-BE49-F238E27FC236}">
                <a16:creationId xmlns:a16="http://schemas.microsoft.com/office/drawing/2014/main" id="{31D77285-D24B-433B-AE32-044542175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46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电脑样机展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监视器, 电子产品, 就坐, 陈列&#10;&#10;已生成极高可信度的说明">
            <a:extLst>
              <a:ext uri="{FF2B5EF4-FFF2-40B4-BE49-F238E27FC236}">
                <a16:creationId xmlns:a16="http://schemas.microsoft.com/office/drawing/2014/main" id="{AE366131-50D2-4B4E-904E-83ED2CE43C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8"/>
          <a:stretch/>
        </p:blipFill>
        <p:spPr>
          <a:xfrm>
            <a:off x="550863" y="1111507"/>
            <a:ext cx="5432527" cy="4586032"/>
          </a:xfrm>
          <a:prstGeom prst="rect">
            <a:avLst/>
          </a:prstGeom>
          <a:effectLst>
            <a:outerShdw blurRad="127000" dist="38100" dir="18900000" algn="bl" rotWithShape="0">
              <a:prstClr val="black">
                <a:alpha val="25000"/>
              </a:prstClr>
            </a:outerShdw>
            <a:reflection blurRad="6350" stA="26000" endPos="15000" dir="5400000" sy="-100000" algn="bl" rotWithShape="0"/>
          </a:effec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图片占位符 3">
            <a:extLst>
              <a:ext uri="{FF2B5EF4-FFF2-40B4-BE49-F238E27FC236}">
                <a16:creationId xmlns:a16="http://schemas.microsoft.com/office/drawing/2014/main" id="{6F519B12-A51A-46EF-A01F-5EFD2E850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2038" y="1858963"/>
            <a:ext cx="4548187" cy="254793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sp>
        <p:nvSpPr>
          <p:cNvPr id="24" name="灯片编号占位符 5">
            <a:extLst>
              <a:ext uri="{FF2B5EF4-FFF2-40B4-BE49-F238E27FC236}">
                <a16:creationId xmlns:a16="http://schemas.microsoft.com/office/drawing/2014/main" id="{01B0E2EB-5B73-4F88-B1AD-1B1DD10CD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62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机样机展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id="{B05C9406-3971-461D-9977-0950C4C35110}"/>
              </a:ext>
            </a:extLst>
          </p:cNvPr>
          <p:cNvSpPr/>
          <p:nvPr userDrawn="1"/>
        </p:nvSpPr>
        <p:spPr>
          <a:xfrm>
            <a:off x="285750" y="-2381250"/>
            <a:ext cx="11620500" cy="11620500"/>
          </a:xfrm>
          <a:prstGeom prst="ellipse">
            <a:avLst/>
          </a:prstGeom>
          <a:gradFill>
            <a:gsLst>
              <a:gs pos="0">
                <a:schemeClr val="accent1">
                  <a:alpha val="2000"/>
                </a:schemeClr>
              </a:gs>
              <a:gs pos="77000">
                <a:srgbClr val="FC3240">
                  <a:alpha val="0"/>
                </a:srgbClr>
              </a:gs>
              <a:gs pos="18000">
                <a:srgbClr val="FC3240">
                  <a:alpha val="0"/>
                </a:srgbClr>
              </a:gs>
              <a:gs pos="100000">
                <a:schemeClr val="accent1">
                  <a:alpha val="2000"/>
                </a:schemeClr>
              </a:gs>
            </a:gsLst>
            <a:lin ang="10800000" scaled="1"/>
          </a:gradFill>
          <a:ln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86000">
                  <a:srgbClr val="FC3240">
                    <a:alpha val="0"/>
                  </a:srgbClr>
                </a:gs>
                <a:gs pos="14000">
                  <a:srgbClr val="FC3240">
                    <a:alpha val="0"/>
                  </a:srgbClr>
                </a:gs>
                <a:gs pos="100000">
                  <a:schemeClr val="accent1">
                    <a:alpha val="2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CF2B1FAE-D58D-4B38-8EEB-7C03E1532047}"/>
              </a:ext>
            </a:extLst>
          </p:cNvPr>
          <p:cNvSpPr/>
          <p:nvPr userDrawn="1"/>
        </p:nvSpPr>
        <p:spPr>
          <a:xfrm>
            <a:off x="3071813" y="404813"/>
            <a:ext cx="6048376" cy="6048376"/>
          </a:xfrm>
          <a:prstGeom prst="ellipse">
            <a:avLst/>
          </a:prstGeom>
          <a:gradFill>
            <a:gsLst>
              <a:gs pos="0">
                <a:schemeClr val="accent1">
                  <a:alpha val="5000"/>
                </a:schemeClr>
              </a:gs>
              <a:gs pos="77000">
                <a:srgbClr val="FC3240">
                  <a:alpha val="0"/>
                </a:srgbClr>
              </a:gs>
              <a:gs pos="18000">
                <a:srgbClr val="FC3240">
                  <a:alpha val="0"/>
                </a:srgbClr>
              </a:gs>
              <a:gs pos="100000">
                <a:schemeClr val="accent1">
                  <a:alpha val="5000"/>
                </a:schemeClr>
              </a:gs>
            </a:gsLst>
            <a:lin ang="10800000" scaled="1"/>
          </a:gradFill>
          <a:ln>
            <a:gradFill flip="none" rotWithShape="1">
              <a:gsLst>
                <a:gs pos="0">
                  <a:schemeClr val="accent1">
                    <a:alpha val="30000"/>
                  </a:schemeClr>
                </a:gs>
                <a:gs pos="86000">
                  <a:srgbClr val="FC3240">
                    <a:alpha val="0"/>
                  </a:srgbClr>
                </a:gs>
                <a:gs pos="14000">
                  <a:srgbClr val="FC3240">
                    <a:alpha val="0"/>
                  </a:srgbClr>
                </a:gs>
                <a:gs pos="100000">
                  <a:schemeClr val="accent1">
                    <a:alpha val="3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57A585D-812A-45F6-A29C-02BE4DB7E722}"/>
              </a:ext>
            </a:extLst>
          </p:cNvPr>
          <p:cNvSpPr/>
          <p:nvPr userDrawn="1"/>
        </p:nvSpPr>
        <p:spPr>
          <a:xfrm>
            <a:off x="4210050" y="1543050"/>
            <a:ext cx="3771900" cy="3771900"/>
          </a:xfrm>
          <a:prstGeom prst="ellipse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77000">
                <a:srgbClr val="FC3240">
                  <a:alpha val="0"/>
                </a:srgbClr>
              </a:gs>
              <a:gs pos="18000">
                <a:srgbClr val="FC3240">
                  <a:alpha val="0"/>
                </a:srgbClr>
              </a:gs>
              <a:gs pos="100000">
                <a:schemeClr val="accent1">
                  <a:alpha val="10000"/>
                </a:schemeClr>
              </a:gs>
            </a:gsLst>
            <a:lin ang="10800000" scaled="1"/>
          </a:gradFill>
          <a:ln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86000">
                  <a:srgbClr val="FC3240">
                    <a:alpha val="0"/>
                  </a:srgbClr>
                </a:gs>
                <a:gs pos="14000">
                  <a:srgbClr val="FC3240">
                    <a:alpha val="0"/>
                  </a:srgbClr>
                </a:gs>
                <a:gs pos="100000">
                  <a:schemeClr val="accent1">
                    <a:alpha val="4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F223FB7-51E0-4966-83D7-40B45245EABE}"/>
              </a:ext>
            </a:extLst>
          </p:cNvPr>
          <p:cNvSpPr>
            <a:spLocks/>
          </p:cNvSpPr>
          <p:nvPr userDrawn="1"/>
        </p:nvSpPr>
        <p:spPr>
          <a:xfrm>
            <a:off x="4711079" y="1143000"/>
            <a:ext cx="2769843" cy="5097724"/>
          </a:xfrm>
          <a:prstGeom prst="roundRect">
            <a:avLst>
              <a:gd name="adj" fmla="val 6254"/>
            </a:avLst>
          </a:prstGeom>
          <a:solidFill>
            <a:srgbClr val="FCFCFF"/>
          </a:solidFill>
          <a:ln w="12700" cap="flat" cmpd="sng" algn="ctr">
            <a:noFill/>
            <a:prstDash val="solid"/>
            <a:miter lim="800000"/>
          </a:ln>
          <a:effectLst>
            <a:outerShdw blurRad="850900" sx="102000" sy="102000" algn="ctr" rotWithShape="0">
              <a:srgbClr val="00001C">
                <a:alpha val="20000"/>
              </a:srgbClr>
            </a:outerShdw>
          </a:effectLst>
          <a:scene3d>
            <a:camera prst="orthographicFront"/>
            <a:lightRig rig="soft" dir="t"/>
          </a:scene3d>
          <a:sp3d extrusionH="12700" prstMaterial="powder">
            <a:bevelT w="2540000" h="127000"/>
            <a:bevelB w="1270000" h="12700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9608647-98E4-459E-9B35-5475BD764C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2663" y="1333500"/>
            <a:ext cx="2606675" cy="46355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sp>
        <p:nvSpPr>
          <p:cNvPr id="26" name="灯片编号占位符 5">
            <a:extLst>
              <a:ext uri="{FF2B5EF4-FFF2-40B4-BE49-F238E27FC236}">
                <a16:creationId xmlns:a16="http://schemas.microsoft.com/office/drawing/2014/main" id="{9B2084A2-04A5-40EF-8BD6-0092EC00B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8080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96A65F-B901-4B30-B286-0048EA23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EDB245B-31B4-4FDA-8F01-37993358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C072DE-DE59-4551-916F-6C9694325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492875"/>
            <a:ext cx="2743200" cy="365125"/>
          </a:xfrm>
          <a:prstGeom prst="rect">
            <a:avLst/>
          </a:prstGeom>
        </p:spPr>
        <p:txBody>
          <a:bodyPr/>
          <a:lstStyle/>
          <a:p>
            <a:fld id="{6B5BFEB1-8843-4D97-A3A4-D6DB87A288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306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02" userDrawn="1">
          <p15:clr>
            <a:srgbClr val="FBAE40"/>
          </p15:clr>
        </p15:guide>
        <p15:guide id="3" pos="7378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82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英文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cs typeface="Segoe UI Light"/>
              </a:rPr>
              <a:t>Arial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1.3</a:t>
            </a: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64117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408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533719" y="4458724"/>
            <a:ext cx="312457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kumimoji="1" lang="zh-CN" altLang="en-US" sz="1333">
                <a:solidFill>
                  <a:srgbClr val="000000"/>
                </a:solidFill>
                <a:latin typeface="Century Gothic"/>
                <a:ea typeface="微软雅黑" charset="0"/>
              </a:rPr>
              <a:t>在放映模式点击</a:t>
            </a:r>
            <a:r>
              <a:rPr kumimoji="1" lang="en-US" altLang="zh-CN" sz="1333" dirty="0">
                <a:solidFill>
                  <a:srgbClr val="000000"/>
                </a:solidFill>
                <a:latin typeface="Segoe UI Light" charset="0"/>
                <a:ea typeface="Segoe UI Light" charset="0"/>
                <a:cs typeface="Segoe UI Light" charset="0"/>
              </a:rPr>
              <a:t>Logo</a:t>
            </a:r>
            <a:r>
              <a:rPr kumimoji="1" lang="zh-CN" altLang="en-US" sz="1333" dirty="0">
                <a:solidFill>
                  <a:srgbClr val="000000"/>
                </a:solidFill>
                <a:latin typeface="Century Gothic"/>
                <a:ea typeface="微软雅黑" charset="0"/>
              </a:rPr>
              <a:t>获取更多</a:t>
            </a:r>
            <a:r>
              <a:rPr kumimoji="1" lang="zh-CN" altLang="en-US" sz="1333">
                <a:solidFill>
                  <a:srgbClr val="000000"/>
                </a:solidFill>
                <a:latin typeface="Century Gothic"/>
                <a:ea typeface="微软雅黑" charset="0"/>
              </a:rPr>
              <a:t>优质模板</a:t>
            </a:r>
            <a:endParaRPr kumimoji="1" lang="zh-CN" altLang="en-US" sz="1333" dirty="0">
              <a:solidFill>
                <a:srgbClr val="000000"/>
              </a:solidFill>
              <a:latin typeface="Century Gothic"/>
              <a:ea typeface="微软雅黑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3B558EC9-E5D9-449D-9B48-4DCACD2C15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2475" cy="3096042"/>
          </a:xfrm>
          <a:custGeom>
            <a:avLst/>
            <a:gdLst>
              <a:gd name="connsiteX0" fmla="*/ 0 w 12182475"/>
              <a:gd name="connsiteY0" fmla="*/ 0 h 3096042"/>
              <a:gd name="connsiteX1" fmla="*/ 12182475 w 12182475"/>
              <a:gd name="connsiteY1" fmla="*/ 0 h 3096042"/>
              <a:gd name="connsiteX2" fmla="*/ 12182475 w 12182475"/>
              <a:gd name="connsiteY2" fmla="*/ 947224 h 3096042"/>
              <a:gd name="connsiteX3" fmla="*/ 12010295 w 12182475"/>
              <a:gd name="connsiteY3" fmla="*/ 1108162 h 3096042"/>
              <a:gd name="connsiteX4" fmla="*/ 11325862 w 12182475"/>
              <a:gd name="connsiteY4" fmla="*/ 1691821 h 3096042"/>
              <a:gd name="connsiteX5" fmla="*/ 10287273 w 12182475"/>
              <a:gd name="connsiteY5" fmla="*/ 2245482 h 3096042"/>
              <a:gd name="connsiteX6" fmla="*/ 10124677 w 12182475"/>
              <a:gd name="connsiteY6" fmla="*/ 2313429 h 3096042"/>
              <a:gd name="connsiteX7" fmla="*/ 10045873 w 12182475"/>
              <a:gd name="connsiteY7" fmla="*/ 2344647 h 3096042"/>
              <a:gd name="connsiteX8" fmla="*/ 6585689 w 12182475"/>
              <a:gd name="connsiteY8" fmla="*/ 3092924 h 3096042"/>
              <a:gd name="connsiteX9" fmla="*/ 6566386 w 12182475"/>
              <a:gd name="connsiteY9" fmla="*/ 3094270 h 3096042"/>
              <a:gd name="connsiteX10" fmla="*/ 6490840 w 12182475"/>
              <a:gd name="connsiteY10" fmla="*/ 3095812 h 3096042"/>
              <a:gd name="connsiteX11" fmla="*/ 2416083 w 12182475"/>
              <a:gd name="connsiteY11" fmla="*/ 2718918 h 3096042"/>
              <a:gd name="connsiteX12" fmla="*/ 358333 w 12182475"/>
              <a:gd name="connsiteY12" fmla="*/ 2059310 h 3096042"/>
              <a:gd name="connsiteX13" fmla="*/ 0 w 12182475"/>
              <a:gd name="connsiteY13" fmla="*/ 1915525 h 309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2475" h="3096042">
                <a:moveTo>
                  <a:pt x="0" y="0"/>
                </a:moveTo>
                <a:lnTo>
                  <a:pt x="12182475" y="0"/>
                </a:lnTo>
                <a:lnTo>
                  <a:pt x="12182475" y="947224"/>
                </a:lnTo>
                <a:lnTo>
                  <a:pt x="12010295" y="1108162"/>
                </a:lnTo>
                <a:cubicBezTo>
                  <a:pt x="11794942" y="1300772"/>
                  <a:pt x="11566745" y="1496040"/>
                  <a:pt x="11325862" y="1691821"/>
                </a:cubicBezTo>
                <a:cubicBezTo>
                  <a:pt x="10999493" y="1904555"/>
                  <a:pt x="10647746" y="2087780"/>
                  <a:pt x="10287273" y="2245482"/>
                </a:cubicBezTo>
                <a:lnTo>
                  <a:pt x="10124677" y="2313429"/>
                </a:lnTo>
                <a:lnTo>
                  <a:pt x="10045873" y="2344647"/>
                </a:lnTo>
                <a:cubicBezTo>
                  <a:pt x="8453295" y="2935148"/>
                  <a:pt x="6838685" y="3074163"/>
                  <a:pt x="6585689" y="3092924"/>
                </a:cubicBezTo>
                <a:lnTo>
                  <a:pt x="6566386" y="3094270"/>
                </a:lnTo>
                <a:lnTo>
                  <a:pt x="6490840" y="3095812"/>
                </a:lnTo>
                <a:cubicBezTo>
                  <a:pt x="5494302" y="3103064"/>
                  <a:pt x="3488523" y="2938019"/>
                  <a:pt x="2416083" y="2718918"/>
                </a:cubicBezTo>
                <a:cubicBezTo>
                  <a:pt x="1881017" y="2626665"/>
                  <a:pt x="1052792" y="2331456"/>
                  <a:pt x="358333" y="2059310"/>
                </a:cubicBezTo>
                <a:lnTo>
                  <a:pt x="0" y="191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017AAFEE-CF24-4886-B616-16039F8CE0A0}"/>
              </a:ext>
            </a:extLst>
          </p:cNvPr>
          <p:cNvSpPr/>
          <p:nvPr userDrawn="1"/>
        </p:nvSpPr>
        <p:spPr>
          <a:xfrm>
            <a:off x="-9052" y="-1910124"/>
            <a:ext cx="14852616" cy="5215282"/>
          </a:xfrm>
          <a:custGeom>
            <a:avLst/>
            <a:gdLst>
              <a:gd name="connsiteX0" fmla="*/ 7833200 w 14852616"/>
              <a:gd name="connsiteY0" fmla="*/ 4952952 h 5215282"/>
              <a:gd name="connsiteX1" fmla="*/ 7810162 w 14852616"/>
              <a:gd name="connsiteY1" fmla="*/ 4958606 h 5215282"/>
              <a:gd name="connsiteX2" fmla="*/ 7840662 w 14852616"/>
              <a:gd name="connsiteY2" fmla="*/ 4956770 h 5215282"/>
              <a:gd name="connsiteX3" fmla="*/ 12208126 w 14852616"/>
              <a:gd name="connsiteY3" fmla="*/ 2973467 h 5215282"/>
              <a:gd name="connsiteX4" fmla="*/ 12208126 w 14852616"/>
              <a:gd name="connsiteY4" fmla="*/ 4137998 h 5215282"/>
              <a:gd name="connsiteX5" fmla="*/ 12160569 w 14852616"/>
              <a:gd name="connsiteY5" fmla="*/ 4155681 h 5215282"/>
              <a:gd name="connsiteX6" fmla="*/ 10219473 w 14852616"/>
              <a:gd name="connsiteY6" fmla="*/ 4723345 h 5215282"/>
              <a:gd name="connsiteX7" fmla="*/ 9705332 w 14852616"/>
              <a:gd name="connsiteY7" fmla="*/ 4815208 h 5215282"/>
              <a:gd name="connsiteX8" fmla="*/ 9701948 w 14852616"/>
              <a:gd name="connsiteY8" fmla="*/ 4815530 h 5215282"/>
              <a:gd name="connsiteX9" fmla="*/ 9482433 w 14852616"/>
              <a:gd name="connsiteY9" fmla="*/ 4852074 h 5215282"/>
              <a:gd name="connsiteX10" fmla="*/ 5389527 w 14852616"/>
              <a:gd name="connsiteY10" fmla="*/ 5207159 h 5215282"/>
              <a:gd name="connsiteX11" fmla="*/ 606218 w 14852616"/>
              <a:gd name="connsiteY11" fmla="*/ 4748202 h 5215282"/>
              <a:gd name="connsiteX12" fmla="*/ 0 w 14852616"/>
              <a:gd name="connsiteY12" fmla="*/ 4610757 h 5215282"/>
              <a:gd name="connsiteX13" fmla="*/ 0 w 14852616"/>
              <a:gd name="connsiteY13" fmla="*/ 3822016 h 5215282"/>
              <a:gd name="connsiteX14" fmla="*/ 367386 w 14852616"/>
              <a:gd name="connsiteY14" fmla="*/ 3969434 h 5215282"/>
              <a:gd name="connsiteX15" fmla="*/ 2425136 w 14852616"/>
              <a:gd name="connsiteY15" fmla="*/ 4629042 h 5215282"/>
              <a:gd name="connsiteX16" fmla="*/ 6499892 w 14852616"/>
              <a:gd name="connsiteY16" fmla="*/ 5005936 h 5215282"/>
              <a:gd name="connsiteX17" fmla="*/ 6575438 w 14852616"/>
              <a:gd name="connsiteY17" fmla="*/ 5004394 h 5215282"/>
              <a:gd name="connsiteX18" fmla="*/ 6594742 w 14852616"/>
              <a:gd name="connsiteY18" fmla="*/ 5003048 h 5215282"/>
              <a:gd name="connsiteX19" fmla="*/ 11588915 w 14852616"/>
              <a:gd name="connsiteY19" fmla="*/ 3501507 h 5215282"/>
              <a:gd name="connsiteX20" fmla="*/ 14852616 w 14852616"/>
              <a:gd name="connsiteY20" fmla="*/ 0 h 5215282"/>
              <a:gd name="connsiteX21" fmla="*/ 14852616 w 14852616"/>
              <a:gd name="connsiteY21" fmla="*/ 125804 h 5215282"/>
              <a:gd name="connsiteX22" fmla="*/ 14776560 w 14852616"/>
              <a:gd name="connsiteY22" fmla="*/ 125804 h 5215282"/>
              <a:gd name="connsiteX23" fmla="*/ 14800648 w 14852616"/>
              <a:gd name="connsiteY23" fmla="*/ 88333 h 5215282"/>
              <a:gd name="connsiteX24" fmla="*/ 14852616 w 14852616"/>
              <a:gd name="connsiteY24" fmla="*/ 0 h 521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852616" h="5215282">
                <a:moveTo>
                  <a:pt x="7833200" y="4952952"/>
                </a:moveTo>
                <a:lnTo>
                  <a:pt x="7810162" y="4958606"/>
                </a:lnTo>
                <a:lnTo>
                  <a:pt x="7840662" y="4956770"/>
                </a:lnTo>
                <a:close/>
                <a:moveTo>
                  <a:pt x="12208126" y="2973467"/>
                </a:moveTo>
                <a:lnTo>
                  <a:pt x="12208126" y="4137998"/>
                </a:lnTo>
                <a:lnTo>
                  <a:pt x="12160569" y="4155681"/>
                </a:lnTo>
                <a:cubicBezTo>
                  <a:pt x="11126172" y="4534970"/>
                  <a:pt x="10727071" y="4600134"/>
                  <a:pt x="10219473" y="4723345"/>
                </a:cubicBezTo>
                <a:cubicBezTo>
                  <a:pt x="10016435" y="4772630"/>
                  <a:pt x="9849077" y="4799183"/>
                  <a:pt x="9705332" y="4815208"/>
                </a:cubicBezTo>
                <a:lnTo>
                  <a:pt x="9701948" y="4815530"/>
                </a:lnTo>
                <a:lnTo>
                  <a:pt x="9482433" y="4852074"/>
                </a:lnTo>
                <a:cubicBezTo>
                  <a:pt x="8489895" y="5013717"/>
                  <a:pt x="6697467" y="5263536"/>
                  <a:pt x="5389527" y="5207159"/>
                </a:cubicBezTo>
                <a:cubicBezTo>
                  <a:pt x="2867950" y="5139508"/>
                  <a:pt x="1827030" y="5011891"/>
                  <a:pt x="606218" y="4748202"/>
                </a:cubicBezTo>
                <a:lnTo>
                  <a:pt x="0" y="4610757"/>
                </a:lnTo>
                <a:lnTo>
                  <a:pt x="0" y="3822016"/>
                </a:lnTo>
                <a:lnTo>
                  <a:pt x="367386" y="3969434"/>
                </a:lnTo>
                <a:cubicBezTo>
                  <a:pt x="1061845" y="4241580"/>
                  <a:pt x="1890070" y="4536789"/>
                  <a:pt x="2425136" y="4629042"/>
                </a:cubicBezTo>
                <a:cubicBezTo>
                  <a:pt x="3497576" y="4848143"/>
                  <a:pt x="5503354" y="5013188"/>
                  <a:pt x="6499892" y="5005936"/>
                </a:cubicBezTo>
                <a:lnTo>
                  <a:pt x="6575438" y="5004394"/>
                </a:lnTo>
                <a:lnTo>
                  <a:pt x="6594742" y="5003048"/>
                </a:lnTo>
                <a:cubicBezTo>
                  <a:pt x="6932070" y="4978033"/>
                  <a:pt x="9690044" y="4739233"/>
                  <a:pt x="11588915" y="3501507"/>
                </a:cubicBezTo>
                <a:close/>
                <a:moveTo>
                  <a:pt x="14852616" y="0"/>
                </a:moveTo>
                <a:lnTo>
                  <a:pt x="14852616" y="125804"/>
                </a:lnTo>
                <a:lnTo>
                  <a:pt x="14776560" y="125804"/>
                </a:lnTo>
                <a:lnTo>
                  <a:pt x="14800648" y="88333"/>
                </a:lnTo>
                <a:cubicBezTo>
                  <a:pt x="14821449" y="54647"/>
                  <a:pt x="14838778" y="25113"/>
                  <a:pt x="14852616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2C8DE481-6E1C-4909-87FA-8189305E166A}"/>
              </a:ext>
            </a:extLst>
          </p:cNvPr>
          <p:cNvSpPr/>
          <p:nvPr userDrawn="1"/>
        </p:nvSpPr>
        <p:spPr>
          <a:xfrm>
            <a:off x="0" y="938322"/>
            <a:ext cx="12192000" cy="2467274"/>
          </a:xfrm>
          <a:custGeom>
            <a:avLst/>
            <a:gdLst>
              <a:gd name="connsiteX0" fmla="*/ 7570149 w 12192000"/>
              <a:gd name="connsiteY0" fmla="*/ 2204944 h 2467274"/>
              <a:gd name="connsiteX1" fmla="*/ 7547110 w 12192000"/>
              <a:gd name="connsiteY1" fmla="*/ 2210598 h 2467274"/>
              <a:gd name="connsiteX2" fmla="*/ 7577611 w 12192000"/>
              <a:gd name="connsiteY2" fmla="*/ 2208762 h 2467274"/>
              <a:gd name="connsiteX3" fmla="*/ 12192000 w 12192000"/>
              <a:gd name="connsiteY3" fmla="*/ 0 h 2467274"/>
              <a:gd name="connsiteX4" fmla="*/ 12192000 w 12192000"/>
              <a:gd name="connsiteY4" fmla="*/ 1299863 h 2467274"/>
              <a:gd name="connsiteX5" fmla="*/ 12113087 w 12192000"/>
              <a:gd name="connsiteY5" fmla="*/ 1327517 h 2467274"/>
              <a:gd name="connsiteX6" fmla="*/ 9956421 w 12192000"/>
              <a:gd name="connsiteY6" fmla="*/ 1975337 h 2467274"/>
              <a:gd name="connsiteX7" fmla="*/ 9442280 w 12192000"/>
              <a:gd name="connsiteY7" fmla="*/ 2067200 h 2467274"/>
              <a:gd name="connsiteX8" fmla="*/ 9438896 w 12192000"/>
              <a:gd name="connsiteY8" fmla="*/ 2067522 h 2467274"/>
              <a:gd name="connsiteX9" fmla="*/ 9219381 w 12192000"/>
              <a:gd name="connsiteY9" fmla="*/ 2104066 h 2467274"/>
              <a:gd name="connsiteX10" fmla="*/ 5126475 w 12192000"/>
              <a:gd name="connsiteY10" fmla="*/ 2459151 h 2467274"/>
              <a:gd name="connsiteX11" fmla="*/ 343166 w 12192000"/>
              <a:gd name="connsiteY11" fmla="*/ 2000194 h 2467274"/>
              <a:gd name="connsiteX12" fmla="*/ 0 w 12192000"/>
              <a:gd name="connsiteY12" fmla="*/ 1922389 h 2467274"/>
              <a:gd name="connsiteX13" fmla="*/ 0 w 12192000"/>
              <a:gd name="connsiteY13" fmla="*/ 1180020 h 2467274"/>
              <a:gd name="connsiteX14" fmla="*/ 104334 w 12192000"/>
              <a:gd name="connsiteY14" fmla="*/ 1221426 h 2467274"/>
              <a:gd name="connsiteX15" fmla="*/ 2162084 w 12192000"/>
              <a:gd name="connsiteY15" fmla="*/ 1881034 h 2467274"/>
              <a:gd name="connsiteX16" fmla="*/ 6236840 w 12192000"/>
              <a:gd name="connsiteY16" fmla="*/ 2257928 h 2467274"/>
              <a:gd name="connsiteX17" fmla="*/ 6312387 w 12192000"/>
              <a:gd name="connsiteY17" fmla="*/ 2256386 h 2467274"/>
              <a:gd name="connsiteX18" fmla="*/ 6331689 w 12192000"/>
              <a:gd name="connsiteY18" fmla="*/ 2255040 h 2467274"/>
              <a:gd name="connsiteX19" fmla="*/ 11325863 w 12192000"/>
              <a:gd name="connsiteY19" fmla="*/ 753499 h 2467274"/>
              <a:gd name="connsiteX20" fmla="*/ 12010296 w 12192000"/>
              <a:gd name="connsiteY20" fmla="*/ 169840 h 246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2467274">
                <a:moveTo>
                  <a:pt x="7570149" y="2204944"/>
                </a:moveTo>
                <a:lnTo>
                  <a:pt x="7547110" y="2210598"/>
                </a:lnTo>
                <a:lnTo>
                  <a:pt x="7577611" y="2208762"/>
                </a:lnTo>
                <a:close/>
                <a:moveTo>
                  <a:pt x="12192000" y="0"/>
                </a:moveTo>
                <a:lnTo>
                  <a:pt x="12192000" y="1299863"/>
                </a:lnTo>
                <a:lnTo>
                  <a:pt x="12113087" y="1327517"/>
                </a:lnTo>
                <a:cubicBezTo>
                  <a:pt x="10915851" y="1778531"/>
                  <a:pt x="10497859" y="1843912"/>
                  <a:pt x="9956421" y="1975337"/>
                </a:cubicBezTo>
                <a:cubicBezTo>
                  <a:pt x="9753383" y="2024622"/>
                  <a:pt x="9586025" y="2051175"/>
                  <a:pt x="9442280" y="2067200"/>
                </a:cubicBezTo>
                <a:lnTo>
                  <a:pt x="9438896" y="2067522"/>
                </a:lnTo>
                <a:lnTo>
                  <a:pt x="9219381" y="2104066"/>
                </a:lnTo>
                <a:cubicBezTo>
                  <a:pt x="8226843" y="2265709"/>
                  <a:pt x="6434416" y="2515528"/>
                  <a:pt x="5126475" y="2459151"/>
                </a:cubicBezTo>
                <a:cubicBezTo>
                  <a:pt x="2604898" y="2391500"/>
                  <a:pt x="1563978" y="2263883"/>
                  <a:pt x="343166" y="2000194"/>
                </a:cubicBezTo>
                <a:lnTo>
                  <a:pt x="0" y="1922389"/>
                </a:lnTo>
                <a:lnTo>
                  <a:pt x="0" y="1180020"/>
                </a:lnTo>
                <a:lnTo>
                  <a:pt x="104334" y="1221426"/>
                </a:lnTo>
                <a:cubicBezTo>
                  <a:pt x="798793" y="1493572"/>
                  <a:pt x="1627018" y="1788781"/>
                  <a:pt x="2162084" y="1881034"/>
                </a:cubicBezTo>
                <a:cubicBezTo>
                  <a:pt x="3234524" y="2100135"/>
                  <a:pt x="5240303" y="2265180"/>
                  <a:pt x="6236840" y="2257928"/>
                </a:cubicBezTo>
                <a:lnTo>
                  <a:pt x="6312387" y="2256386"/>
                </a:lnTo>
                <a:lnTo>
                  <a:pt x="6331689" y="2255040"/>
                </a:lnTo>
                <a:cubicBezTo>
                  <a:pt x="6669018" y="2230025"/>
                  <a:pt x="9426992" y="1991225"/>
                  <a:pt x="11325863" y="753499"/>
                </a:cubicBezTo>
                <a:cubicBezTo>
                  <a:pt x="11566746" y="557718"/>
                  <a:pt x="11794943" y="362450"/>
                  <a:pt x="12010296" y="16984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内容占位符 30">
            <a:extLst>
              <a:ext uri="{FF2B5EF4-FFF2-40B4-BE49-F238E27FC236}">
                <a16:creationId xmlns:a16="http://schemas.microsoft.com/office/drawing/2014/main" id="{B24ADF64-ACE5-425C-BC31-B0843B6108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0907" y="3974367"/>
            <a:ext cx="9110186" cy="840230"/>
          </a:xfr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5400" b="1" spc="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228600" indent="0" algn="ctr">
              <a:buNone/>
              <a:defRPr lang="zh-CN" altLang="en-US" sz="1800" dirty="0"/>
            </a:lvl2pPr>
          </a:lstStyle>
          <a:p>
            <a:pPr marL="0" lvl="0" algn="ctr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9649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图片占位符 25">
            <a:extLst>
              <a:ext uri="{FF2B5EF4-FFF2-40B4-BE49-F238E27FC236}">
                <a16:creationId xmlns:a16="http://schemas.microsoft.com/office/drawing/2014/main" id="{479C0799-DB4B-4DC9-9ECA-777AC21FC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0"/>
            <a:ext cx="5032668" cy="6858000"/>
          </a:xfrm>
          <a:custGeom>
            <a:avLst/>
            <a:gdLst>
              <a:gd name="connsiteX0" fmla="*/ 0 w 5032668"/>
              <a:gd name="connsiteY0" fmla="*/ 0 h 6858000"/>
              <a:gd name="connsiteX1" fmla="*/ 3846276 w 5032668"/>
              <a:gd name="connsiteY1" fmla="*/ 0 h 6858000"/>
              <a:gd name="connsiteX2" fmla="*/ 3961000 w 5032668"/>
              <a:gd name="connsiteY2" fmla="*/ 138567 h 6858000"/>
              <a:gd name="connsiteX3" fmla="*/ 4421044 w 5032668"/>
              <a:gd name="connsiteY3" fmla="*/ 748918 h 6858000"/>
              <a:gd name="connsiteX4" fmla="*/ 4717432 w 5032668"/>
              <a:gd name="connsiteY4" fmla="*/ 1428185 h 6858000"/>
              <a:gd name="connsiteX5" fmla="*/ 4744849 w 5032668"/>
              <a:gd name="connsiteY5" fmla="*/ 1515025 h 6858000"/>
              <a:gd name="connsiteX6" fmla="*/ 4807568 w 5032668"/>
              <a:gd name="connsiteY6" fmla="*/ 1747543 h 6858000"/>
              <a:gd name="connsiteX7" fmla="*/ 5032668 w 5032668"/>
              <a:gd name="connsiteY7" fmla="*/ 3535933 h 6858000"/>
              <a:gd name="connsiteX8" fmla="*/ 5032648 w 5032668"/>
              <a:gd name="connsiteY8" fmla="*/ 3547103 h 6858000"/>
              <a:gd name="connsiteX9" fmla="*/ 5030426 w 5032668"/>
              <a:gd name="connsiteY9" fmla="*/ 3590665 h 6858000"/>
              <a:gd name="connsiteX10" fmla="*/ 4645689 w 5032668"/>
              <a:gd name="connsiteY10" fmla="*/ 5921351 h 6858000"/>
              <a:gd name="connsiteX11" fmla="*/ 4321369 w 5032668"/>
              <a:gd name="connsiteY11" fmla="*/ 6776967 h 6858000"/>
              <a:gd name="connsiteX12" fmla="*/ 4283765 w 5032668"/>
              <a:gd name="connsiteY12" fmla="*/ 6858000 h 6858000"/>
              <a:gd name="connsiteX13" fmla="*/ 0 w 5032668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2668" h="6858000">
                <a:moveTo>
                  <a:pt x="0" y="0"/>
                </a:moveTo>
                <a:lnTo>
                  <a:pt x="3846276" y="0"/>
                </a:lnTo>
                <a:lnTo>
                  <a:pt x="3961000" y="138567"/>
                </a:lnTo>
                <a:cubicBezTo>
                  <a:pt x="4112093" y="325130"/>
                  <a:pt x="4266824" y="528783"/>
                  <a:pt x="4421044" y="748918"/>
                </a:cubicBezTo>
                <a:cubicBezTo>
                  <a:pt x="4540014" y="963474"/>
                  <a:pt x="4637520" y="1193975"/>
                  <a:pt x="4717432" y="1428185"/>
                </a:cubicBezTo>
                <a:lnTo>
                  <a:pt x="4744849" y="1515025"/>
                </a:lnTo>
                <a:lnTo>
                  <a:pt x="4807568" y="1747543"/>
                </a:lnTo>
                <a:cubicBezTo>
                  <a:pt x="5020869" y="2604511"/>
                  <a:pt x="5032312" y="3401691"/>
                  <a:pt x="5032668" y="3535933"/>
                </a:cubicBezTo>
                <a:lnTo>
                  <a:pt x="5032648" y="3547103"/>
                </a:lnTo>
                <a:lnTo>
                  <a:pt x="5030426" y="3590665"/>
                </a:lnTo>
                <a:cubicBezTo>
                  <a:pt x="4993582" y="4164760"/>
                  <a:pt x="4815989" y="5312871"/>
                  <a:pt x="4645689" y="5921351"/>
                </a:cubicBezTo>
                <a:cubicBezTo>
                  <a:pt x="4589332" y="6149568"/>
                  <a:pt x="4460452" y="6468032"/>
                  <a:pt x="4321369" y="6776967"/>
                </a:cubicBezTo>
                <a:lnTo>
                  <a:pt x="42837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A4A06E9-C676-48A4-811A-C42D3315672B}"/>
              </a:ext>
            </a:extLst>
          </p:cNvPr>
          <p:cNvSpPr/>
          <p:nvPr userDrawn="1"/>
        </p:nvSpPr>
        <p:spPr>
          <a:xfrm rot="16445342">
            <a:off x="1662486" y="2673439"/>
            <a:ext cx="6879924" cy="1490641"/>
          </a:xfrm>
          <a:custGeom>
            <a:avLst/>
            <a:gdLst>
              <a:gd name="connsiteX0" fmla="*/ 4086232 w 6879924"/>
              <a:gd name="connsiteY0" fmla="*/ 1341413 h 1490641"/>
              <a:gd name="connsiteX1" fmla="*/ 4081925 w 6879924"/>
              <a:gd name="connsiteY1" fmla="*/ 1339209 h 1490641"/>
              <a:gd name="connsiteX2" fmla="*/ 4068626 w 6879924"/>
              <a:gd name="connsiteY2" fmla="*/ 1342473 h 1490641"/>
              <a:gd name="connsiteX3" fmla="*/ 6824793 w 6879924"/>
              <a:gd name="connsiteY3" fmla="*/ 0 h 1490641"/>
              <a:gd name="connsiteX4" fmla="*/ 6879924 w 6879924"/>
              <a:gd name="connsiteY4" fmla="*/ 771187 h 1490641"/>
              <a:gd name="connsiteX5" fmla="*/ 6704375 w 6879924"/>
              <a:gd name="connsiteY5" fmla="*/ 832706 h 1490641"/>
              <a:gd name="connsiteX6" fmla="*/ 5459421 w 6879924"/>
              <a:gd name="connsiteY6" fmla="*/ 1206666 h 1490641"/>
              <a:gd name="connsiteX7" fmla="*/ 5162629 w 6879924"/>
              <a:gd name="connsiteY7" fmla="*/ 1259695 h 1490641"/>
              <a:gd name="connsiteX8" fmla="*/ 5160675 w 6879924"/>
              <a:gd name="connsiteY8" fmla="*/ 1259881 h 1490641"/>
              <a:gd name="connsiteX9" fmla="*/ 5033958 w 6879924"/>
              <a:gd name="connsiteY9" fmla="*/ 1280976 h 1490641"/>
              <a:gd name="connsiteX10" fmla="*/ 2671293 w 6879924"/>
              <a:gd name="connsiteY10" fmla="*/ 1485952 h 1490641"/>
              <a:gd name="connsiteX11" fmla="*/ 258233 w 6879924"/>
              <a:gd name="connsiteY11" fmla="*/ 1290781 h 1490641"/>
              <a:gd name="connsiteX12" fmla="*/ 27634 w 6879924"/>
              <a:gd name="connsiteY12" fmla="*/ 1244571 h 1490641"/>
              <a:gd name="connsiteX13" fmla="*/ 0 w 6879924"/>
              <a:gd name="connsiteY13" fmla="*/ 858015 h 1490641"/>
              <a:gd name="connsiteX14" fmla="*/ 83509 w 6879924"/>
              <a:gd name="connsiteY14" fmla="*/ 889746 h 1490641"/>
              <a:gd name="connsiteX15" fmla="*/ 960073 w 6879924"/>
              <a:gd name="connsiteY15" fmla="*/ 1152229 h 1490641"/>
              <a:gd name="connsiteX16" fmla="*/ 3312261 w 6879924"/>
              <a:gd name="connsiteY16" fmla="*/ 1369794 h 1490641"/>
              <a:gd name="connsiteX17" fmla="*/ 3355870 w 6879924"/>
              <a:gd name="connsiteY17" fmla="*/ 1368904 h 1490641"/>
              <a:gd name="connsiteX18" fmla="*/ 3367013 w 6879924"/>
              <a:gd name="connsiteY18" fmla="*/ 1368127 h 1490641"/>
              <a:gd name="connsiteX19" fmla="*/ 6249943 w 6879924"/>
              <a:gd name="connsiteY19" fmla="*/ 501350 h 1490641"/>
              <a:gd name="connsiteX20" fmla="*/ 6645038 w 6879924"/>
              <a:gd name="connsiteY20" fmla="*/ 164427 h 149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79924" h="1490641">
                <a:moveTo>
                  <a:pt x="4086232" y="1341413"/>
                </a:moveTo>
                <a:lnTo>
                  <a:pt x="4081925" y="1339209"/>
                </a:lnTo>
                <a:lnTo>
                  <a:pt x="4068626" y="1342473"/>
                </a:lnTo>
                <a:close/>
                <a:moveTo>
                  <a:pt x="6824793" y="0"/>
                </a:moveTo>
                <a:lnTo>
                  <a:pt x="6879924" y="771187"/>
                </a:lnTo>
                <a:lnTo>
                  <a:pt x="6704375" y="832706"/>
                </a:lnTo>
                <a:cubicBezTo>
                  <a:pt x="6013260" y="1093058"/>
                  <a:pt x="5771971" y="1130800"/>
                  <a:pt x="5459421" y="1206666"/>
                </a:cubicBezTo>
                <a:cubicBezTo>
                  <a:pt x="5342216" y="1235116"/>
                  <a:pt x="5245607" y="1250444"/>
                  <a:pt x="5162629" y="1259695"/>
                </a:cubicBezTo>
                <a:lnTo>
                  <a:pt x="5160675" y="1259881"/>
                </a:lnTo>
                <a:lnTo>
                  <a:pt x="5033958" y="1280976"/>
                </a:lnTo>
                <a:cubicBezTo>
                  <a:pt x="4461008" y="1374286"/>
                  <a:pt x="3426313" y="1518496"/>
                  <a:pt x="2671293" y="1485952"/>
                </a:cubicBezTo>
                <a:cubicBezTo>
                  <a:pt x="1458291" y="1453408"/>
                  <a:pt x="838847" y="1396826"/>
                  <a:pt x="258233" y="1290781"/>
                </a:cubicBezTo>
                <a:lnTo>
                  <a:pt x="27634" y="1244571"/>
                </a:lnTo>
                <a:lnTo>
                  <a:pt x="0" y="858015"/>
                </a:lnTo>
                <a:lnTo>
                  <a:pt x="83509" y="889746"/>
                </a:lnTo>
                <a:cubicBezTo>
                  <a:pt x="401575" y="1006446"/>
                  <a:pt x="728419" y="1112289"/>
                  <a:pt x="960073" y="1152229"/>
                </a:cubicBezTo>
                <a:cubicBezTo>
                  <a:pt x="1579148" y="1278707"/>
                  <a:pt x="2737000" y="1373980"/>
                  <a:pt x="3312261" y="1369794"/>
                </a:cubicBezTo>
                <a:lnTo>
                  <a:pt x="3355870" y="1368904"/>
                </a:lnTo>
                <a:lnTo>
                  <a:pt x="3367013" y="1368127"/>
                </a:lnTo>
                <a:cubicBezTo>
                  <a:pt x="3561740" y="1353687"/>
                  <a:pt x="5153804" y="1215837"/>
                  <a:pt x="6249943" y="501350"/>
                </a:cubicBezTo>
                <a:cubicBezTo>
                  <a:pt x="6388995" y="388333"/>
                  <a:pt x="6520724" y="275613"/>
                  <a:pt x="6645038" y="164427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F6D2BA8-149B-4DCF-A45E-BBBED4942CEA}"/>
              </a:ext>
            </a:extLst>
          </p:cNvPr>
          <p:cNvSpPr/>
          <p:nvPr userDrawn="1"/>
        </p:nvSpPr>
        <p:spPr>
          <a:xfrm rot="16445342">
            <a:off x="1666847" y="2611338"/>
            <a:ext cx="6861694" cy="1615999"/>
          </a:xfrm>
          <a:custGeom>
            <a:avLst/>
            <a:gdLst>
              <a:gd name="connsiteX0" fmla="*/ 3931410 w 6861694"/>
              <a:gd name="connsiteY0" fmla="*/ 1466771 h 1615999"/>
              <a:gd name="connsiteX1" fmla="*/ 3927103 w 6861694"/>
              <a:gd name="connsiteY1" fmla="*/ 1464567 h 1615999"/>
              <a:gd name="connsiteX2" fmla="*/ 3913804 w 6861694"/>
              <a:gd name="connsiteY2" fmla="*/ 1467831 h 1615999"/>
              <a:gd name="connsiteX3" fmla="*/ 6861694 w 6861694"/>
              <a:gd name="connsiteY3" fmla="*/ 846923 h 1615999"/>
              <a:gd name="connsiteX4" fmla="*/ 6818919 w 6861694"/>
              <a:gd name="connsiteY4" fmla="*/ 863668 h 1615999"/>
              <a:gd name="connsiteX5" fmla="*/ 6549553 w 6861694"/>
              <a:gd name="connsiteY5" fmla="*/ 958064 h 1615999"/>
              <a:gd name="connsiteX6" fmla="*/ 5304599 w 6861694"/>
              <a:gd name="connsiteY6" fmla="*/ 1332024 h 1615999"/>
              <a:gd name="connsiteX7" fmla="*/ 5007807 w 6861694"/>
              <a:gd name="connsiteY7" fmla="*/ 1385053 h 1615999"/>
              <a:gd name="connsiteX8" fmla="*/ 5005853 w 6861694"/>
              <a:gd name="connsiteY8" fmla="*/ 1385239 h 1615999"/>
              <a:gd name="connsiteX9" fmla="*/ 4879136 w 6861694"/>
              <a:gd name="connsiteY9" fmla="*/ 1406334 h 1615999"/>
              <a:gd name="connsiteX10" fmla="*/ 2516471 w 6861694"/>
              <a:gd name="connsiteY10" fmla="*/ 1611310 h 1615999"/>
              <a:gd name="connsiteX11" fmla="*/ 103411 w 6861694"/>
              <a:gd name="connsiteY11" fmla="*/ 1416139 h 1615999"/>
              <a:gd name="connsiteX12" fmla="*/ 25772 w 6861694"/>
              <a:gd name="connsiteY12" fmla="*/ 1400581 h 1615999"/>
              <a:gd name="connsiteX13" fmla="*/ 0 w 6861694"/>
              <a:gd name="connsiteY13" fmla="*/ 1040073 h 1615999"/>
              <a:gd name="connsiteX14" fmla="*/ 245828 w 6861694"/>
              <a:gd name="connsiteY14" fmla="*/ 1126146 h 1615999"/>
              <a:gd name="connsiteX15" fmla="*/ 805251 w 6861694"/>
              <a:gd name="connsiteY15" fmla="*/ 1277587 h 1615999"/>
              <a:gd name="connsiteX16" fmla="*/ 3157439 w 6861694"/>
              <a:gd name="connsiteY16" fmla="*/ 1495152 h 1615999"/>
              <a:gd name="connsiteX17" fmla="*/ 3201048 w 6861694"/>
              <a:gd name="connsiteY17" fmla="*/ 1494262 h 1615999"/>
              <a:gd name="connsiteX18" fmla="*/ 3212191 w 6861694"/>
              <a:gd name="connsiteY18" fmla="*/ 1493485 h 1615999"/>
              <a:gd name="connsiteX19" fmla="*/ 6095121 w 6861694"/>
              <a:gd name="connsiteY19" fmla="*/ 626708 h 1615999"/>
              <a:gd name="connsiteX20" fmla="*/ 6671115 w 6861694"/>
              <a:gd name="connsiteY20" fmla="*/ 124313 h 1615999"/>
              <a:gd name="connsiteX21" fmla="*/ 6801148 w 6861694"/>
              <a:gd name="connsiteY21" fmla="*/ 0 h 16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861694" h="1615999">
                <a:moveTo>
                  <a:pt x="3931410" y="1466771"/>
                </a:moveTo>
                <a:lnTo>
                  <a:pt x="3927103" y="1464567"/>
                </a:lnTo>
                <a:lnTo>
                  <a:pt x="3913804" y="1467831"/>
                </a:lnTo>
                <a:close/>
                <a:moveTo>
                  <a:pt x="6861694" y="846923"/>
                </a:moveTo>
                <a:lnTo>
                  <a:pt x="6818919" y="863668"/>
                </a:lnTo>
                <a:cubicBezTo>
                  <a:pt x="6730320" y="896675"/>
                  <a:pt x="6640085" y="928479"/>
                  <a:pt x="6549553" y="958064"/>
                </a:cubicBezTo>
                <a:cubicBezTo>
                  <a:pt x="5858438" y="1218416"/>
                  <a:pt x="5617149" y="1256158"/>
                  <a:pt x="5304599" y="1332024"/>
                </a:cubicBezTo>
                <a:cubicBezTo>
                  <a:pt x="5187394" y="1360474"/>
                  <a:pt x="5090785" y="1375802"/>
                  <a:pt x="5007807" y="1385053"/>
                </a:cubicBezTo>
                <a:lnTo>
                  <a:pt x="5005853" y="1385239"/>
                </a:lnTo>
                <a:lnTo>
                  <a:pt x="4879136" y="1406334"/>
                </a:lnTo>
                <a:cubicBezTo>
                  <a:pt x="4306185" y="1499644"/>
                  <a:pt x="3271491" y="1643854"/>
                  <a:pt x="2516471" y="1611310"/>
                </a:cubicBezTo>
                <a:cubicBezTo>
                  <a:pt x="1303470" y="1578766"/>
                  <a:pt x="684025" y="1522184"/>
                  <a:pt x="103411" y="1416139"/>
                </a:cubicBezTo>
                <a:lnTo>
                  <a:pt x="25772" y="1400581"/>
                </a:lnTo>
                <a:lnTo>
                  <a:pt x="0" y="1040073"/>
                </a:lnTo>
                <a:lnTo>
                  <a:pt x="245828" y="1126146"/>
                </a:lnTo>
                <a:cubicBezTo>
                  <a:pt x="454072" y="1195043"/>
                  <a:pt x="650815" y="1250960"/>
                  <a:pt x="805251" y="1277587"/>
                </a:cubicBezTo>
                <a:cubicBezTo>
                  <a:pt x="1424326" y="1404065"/>
                  <a:pt x="2582178" y="1499338"/>
                  <a:pt x="3157439" y="1495152"/>
                </a:cubicBezTo>
                <a:lnTo>
                  <a:pt x="3201048" y="1494262"/>
                </a:lnTo>
                <a:lnTo>
                  <a:pt x="3212191" y="1493485"/>
                </a:lnTo>
                <a:cubicBezTo>
                  <a:pt x="3406918" y="1479045"/>
                  <a:pt x="4998982" y="1341195"/>
                  <a:pt x="6095121" y="626708"/>
                </a:cubicBezTo>
                <a:cubicBezTo>
                  <a:pt x="6303699" y="457183"/>
                  <a:pt x="6495800" y="288324"/>
                  <a:pt x="6671115" y="124313"/>
                </a:cubicBezTo>
                <a:lnTo>
                  <a:pt x="680114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6CB2BA6-1A8E-4A69-9F2C-FF3CC8F5C60E}"/>
              </a:ext>
            </a:extLst>
          </p:cNvPr>
          <p:cNvSpPr/>
          <p:nvPr userDrawn="1"/>
        </p:nvSpPr>
        <p:spPr>
          <a:xfrm rot="5400000">
            <a:off x="-3090301" y="3081901"/>
            <a:ext cx="6858001" cy="694200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04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>
            <a:extLst>
              <a:ext uri="{FF2B5EF4-FFF2-40B4-BE49-F238E27FC236}">
                <a16:creationId xmlns:a16="http://schemas.microsoft.com/office/drawing/2014/main" id="{5D11FD22-681F-4EFC-A8C6-EA2B25D5C9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7224" y="678131"/>
            <a:ext cx="7524776" cy="6179870"/>
          </a:xfrm>
          <a:custGeom>
            <a:avLst/>
            <a:gdLst>
              <a:gd name="connsiteX0" fmla="*/ 7524776 w 7524776"/>
              <a:gd name="connsiteY0" fmla="*/ 0 h 6179870"/>
              <a:gd name="connsiteX1" fmla="*/ 7524776 w 7524776"/>
              <a:gd name="connsiteY1" fmla="*/ 6179870 h 6179870"/>
              <a:gd name="connsiteX2" fmla="*/ 0 w 7524776"/>
              <a:gd name="connsiteY2" fmla="*/ 6179870 h 6179870"/>
              <a:gd name="connsiteX3" fmla="*/ 1 w 7524776"/>
              <a:gd name="connsiteY3" fmla="*/ 6179870 h 6179870"/>
              <a:gd name="connsiteX4" fmla="*/ 584297 w 7524776"/>
              <a:gd name="connsiteY4" fmla="*/ 6179870 h 6179870"/>
              <a:gd name="connsiteX5" fmla="*/ 881682 w 7524776"/>
              <a:gd name="connsiteY5" fmla="*/ 5969282 h 6179870"/>
              <a:gd name="connsiteX6" fmla="*/ 3174763 w 7524776"/>
              <a:gd name="connsiteY6" fmla="*/ 4250005 h 6179870"/>
              <a:gd name="connsiteX7" fmla="*/ 7430348 w 7524776"/>
              <a:gd name="connsiteY7" fmla="*/ 107567 h 617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4776" h="6179870">
                <a:moveTo>
                  <a:pt x="7524776" y="0"/>
                </a:moveTo>
                <a:lnTo>
                  <a:pt x="7524776" y="6179870"/>
                </a:lnTo>
                <a:lnTo>
                  <a:pt x="0" y="6179870"/>
                </a:lnTo>
                <a:lnTo>
                  <a:pt x="1" y="6179870"/>
                </a:lnTo>
                <a:lnTo>
                  <a:pt x="584297" y="6179870"/>
                </a:lnTo>
                <a:lnTo>
                  <a:pt x="881682" y="5969282"/>
                </a:lnTo>
                <a:cubicBezTo>
                  <a:pt x="1528805" y="5505870"/>
                  <a:pt x="2273554" y="4947367"/>
                  <a:pt x="3174763" y="4250005"/>
                </a:cubicBezTo>
                <a:cubicBezTo>
                  <a:pt x="4690104" y="3116318"/>
                  <a:pt x="6467475" y="1196649"/>
                  <a:pt x="7430348" y="10756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735202FD-8274-4B75-A2DB-8C633787D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0" y="-122451"/>
            <a:ext cx="3429000" cy="6858000"/>
          </a:xfrm>
          <a:prstGeom prst="rect">
            <a:avLst/>
          </a:prstGeom>
        </p:spPr>
      </p:pic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A48CB115-54DE-43B5-99A8-97481837DCD7}"/>
              </a:ext>
            </a:extLst>
          </p:cNvPr>
          <p:cNvSpPr/>
          <p:nvPr userDrawn="1"/>
        </p:nvSpPr>
        <p:spPr>
          <a:xfrm rot="19243815">
            <a:off x="-89225" y="-4926271"/>
            <a:ext cx="18414653" cy="7539096"/>
          </a:xfrm>
          <a:custGeom>
            <a:avLst/>
            <a:gdLst>
              <a:gd name="connsiteX0" fmla="*/ 8278327 w 18414653"/>
              <a:gd name="connsiteY0" fmla="*/ 7165397 h 7539096"/>
              <a:gd name="connsiteX1" fmla="*/ 8267541 w 18414653"/>
              <a:gd name="connsiteY1" fmla="*/ 7159878 h 7539096"/>
              <a:gd name="connsiteX2" fmla="*/ 8234237 w 18414653"/>
              <a:gd name="connsiteY2" fmla="*/ 7168051 h 7539096"/>
              <a:gd name="connsiteX3" fmla="*/ 10636985 w 18414653"/>
              <a:gd name="connsiteY3" fmla="*/ 6432585 h 7539096"/>
              <a:gd name="connsiteX4" fmla="*/ 10818019 w 18414653"/>
              <a:gd name="connsiteY4" fmla="*/ 6580600 h 7539096"/>
              <a:gd name="connsiteX5" fmla="*/ 10435308 w 18414653"/>
              <a:gd name="connsiteY5" fmla="*/ 7048685 h 7539096"/>
              <a:gd name="connsiteX6" fmla="*/ 10369515 w 18414653"/>
              <a:gd name="connsiteY6" fmla="*/ 7059218 h 7539096"/>
              <a:gd name="connsiteX7" fmla="*/ 4735021 w 18414653"/>
              <a:gd name="connsiteY7" fmla="*/ 7527353 h 7539096"/>
              <a:gd name="connsiteX8" fmla="*/ 978827 w 18414653"/>
              <a:gd name="connsiteY8" fmla="*/ 7340009 h 7539096"/>
              <a:gd name="connsiteX9" fmla="*/ 903603 w 18414653"/>
              <a:gd name="connsiteY9" fmla="*/ 7332952 h 7539096"/>
              <a:gd name="connsiteX10" fmla="*/ 0 w 18414653"/>
              <a:gd name="connsiteY10" fmla="*/ 6594157 h 7539096"/>
              <a:gd name="connsiteX11" fmla="*/ 141050 w 18414653"/>
              <a:gd name="connsiteY11" fmla="*/ 6628517 h 7539096"/>
              <a:gd name="connsiteX12" fmla="*/ 449764 w 18414653"/>
              <a:gd name="connsiteY12" fmla="*/ 6691641 h 7539096"/>
              <a:gd name="connsiteX13" fmla="*/ 6340140 w 18414653"/>
              <a:gd name="connsiteY13" fmla="*/ 7236470 h 7539096"/>
              <a:gd name="connsiteX14" fmla="*/ 6449348 w 18414653"/>
              <a:gd name="connsiteY14" fmla="*/ 7234241 h 7539096"/>
              <a:gd name="connsiteX15" fmla="*/ 6477253 w 18414653"/>
              <a:gd name="connsiteY15" fmla="*/ 7232295 h 7539096"/>
              <a:gd name="connsiteX16" fmla="*/ 10334726 w 18414653"/>
              <a:gd name="connsiteY16" fmla="*/ 6525239 h 7539096"/>
              <a:gd name="connsiteX17" fmla="*/ 18414653 w 18414653"/>
              <a:gd name="connsiteY17" fmla="*/ 0 h 7539096"/>
              <a:gd name="connsiteX18" fmla="*/ 18414653 w 18414653"/>
              <a:gd name="connsiteY18" fmla="*/ 181860 h 7539096"/>
              <a:gd name="connsiteX19" fmla="*/ 18304708 w 18414653"/>
              <a:gd name="connsiteY19" fmla="*/ 181861 h 7539096"/>
              <a:gd name="connsiteX20" fmla="*/ 18339529 w 18414653"/>
              <a:gd name="connsiteY20" fmla="*/ 127693 h 7539096"/>
              <a:gd name="connsiteX21" fmla="*/ 18414653 w 18414653"/>
              <a:gd name="connsiteY21" fmla="*/ 0 h 753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414653" h="7539096">
                <a:moveTo>
                  <a:pt x="8278327" y="7165397"/>
                </a:moveTo>
                <a:lnTo>
                  <a:pt x="8267541" y="7159878"/>
                </a:lnTo>
                <a:lnTo>
                  <a:pt x="8234237" y="7168051"/>
                </a:lnTo>
                <a:close/>
                <a:moveTo>
                  <a:pt x="10636985" y="6432585"/>
                </a:moveTo>
                <a:lnTo>
                  <a:pt x="10818019" y="6580600"/>
                </a:lnTo>
                <a:lnTo>
                  <a:pt x="10435308" y="7048685"/>
                </a:lnTo>
                <a:lnTo>
                  <a:pt x="10369515" y="7059218"/>
                </a:lnTo>
                <a:cubicBezTo>
                  <a:pt x="8895693" y="7291131"/>
                  <a:pt x="6507579" y="7603757"/>
                  <a:pt x="4735021" y="7527353"/>
                </a:cubicBezTo>
                <a:cubicBezTo>
                  <a:pt x="3140274" y="7484568"/>
                  <a:pt x="1955214" y="7425191"/>
                  <a:pt x="978827" y="7340009"/>
                </a:cubicBezTo>
                <a:lnTo>
                  <a:pt x="903603" y="7332952"/>
                </a:lnTo>
                <a:lnTo>
                  <a:pt x="0" y="6594157"/>
                </a:lnTo>
                <a:lnTo>
                  <a:pt x="141050" y="6628517"/>
                </a:lnTo>
                <a:cubicBezTo>
                  <a:pt x="249773" y="6653717"/>
                  <a:pt x="353079" y="6674971"/>
                  <a:pt x="449764" y="6691641"/>
                </a:cubicBezTo>
                <a:cubicBezTo>
                  <a:pt x="2000059" y="7008368"/>
                  <a:pt x="4899567" y="7246954"/>
                  <a:pt x="6340140" y="7236470"/>
                </a:cubicBezTo>
                <a:lnTo>
                  <a:pt x="6449348" y="7234241"/>
                </a:lnTo>
                <a:lnTo>
                  <a:pt x="6477253" y="7232295"/>
                </a:lnTo>
                <a:cubicBezTo>
                  <a:pt x="6782025" y="7209695"/>
                  <a:pt x="8453683" y="7066374"/>
                  <a:pt x="10334726" y="6525239"/>
                </a:cubicBezTo>
                <a:close/>
                <a:moveTo>
                  <a:pt x="18414653" y="0"/>
                </a:moveTo>
                <a:lnTo>
                  <a:pt x="18414653" y="181860"/>
                </a:lnTo>
                <a:lnTo>
                  <a:pt x="18304708" y="181861"/>
                </a:lnTo>
                <a:lnTo>
                  <a:pt x="18339529" y="127693"/>
                </a:lnTo>
                <a:cubicBezTo>
                  <a:pt x="18369597" y="78997"/>
                  <a:pt x="18394649" y="36304"/>
                  <a:pt x="1841465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CA3DE882-F9A3-45A1-997A-2B720EE623BE}"/>
              </a:ext>
            </a:extLst>
          </p:cNvPr>
          <p:cNvSpPr/>
          <p:nvPr userDrawn="1"/>
        </p:nvSpPr>
        <p:spPr>
          <a:xfrm rot="19243815">
            <a:off x="3173718" y="3059284"/>
            <a:ext cx="10492751" cy="1231711"/>
          </a:xfrm>
          <a:custGeom>
            <a:avLst/>
            <a:gdLst>
              <a:gd name="connsiteX0" fmla="*/ 7549016 w 10492751"/>
              <a:gd name="connsiteY0" fmla="*/ 858011 h 1231711"/>
              <a:gd name="connsiteX1" fmla="*/ 7538229 w 10492751"/>
              <a:gd name="connsiteY1" fmla="*/ 852492 h 1231711"/>
              <a:gd name="connsiteX2" fmla="*/ 7504924 w 10492751"/>
              <a:gd name="connsiteY2" fmla="*/ 860665 h 1231711"/>
              <a:gd name="connsiteX3" fmla="*/ 10492751 w 10492751"/>
              <a:gd name="connsiteY3" fmla="*/ 158168 h 1231711"/>
              <a:gd name="connsiteX4" fmla="*/ 10063513 w 10492751"/>
              <a:gd name="connsiteY4" fmla="*/ 683160 h 1231711"/>
              <a:gd name="connsiteX5" fmla="*/ 9922322 w 10492751"/>
              <a:gd name="connsiteY5" fmla="*/ 706665 h 1231711"/>
              <a:gd name="connsiteX6" fmla="*/ 4005708 w 10492751"/>
              <a:gd name="connsiteY6" fmla="*/ 1219968 h 1231711"/>
              <a:gd name="connsiteX7" fmla="*/ 1142209 w 10492751"/>
              <a:gd name="connsiteY7" fmla="*/ 1099532 h 1231711"/>
              <a:gd name="connsiteX8" fmla="*/ 778685 w 10492751"/>
              <a:gd name="connsiteY8" fmla="*/ 1074327 h 1231711"/>
              <a:gd name="connsiteX9" fmla="*/ 0 w 10492751"/>
              <a:gd name="connsiteY9" fmla="*/ 437667 h 1231711"/>
              <a:gd name="connsiteX10" fmla="*/ 26257 w 10492751"/>
              <a:gd name="connsiteY10" fmla="*/ 442684 h 1231711"/>
              <a:gd name="connsiteX11" fmla="*/ 5610827 w 10492751"/>
              <a:gd name="connsiteY11" fmla="*/ 929084 h 1231711"/>
              <a:gd name="connsiteX12" fmla="*/ 5720036 w 10492751"/>
              <a:gd name="connsiteY12" fmla="*/ 926855 h 1231711"/>
              <a:gd name="connsiteX13" fmla="*/ 5747939 w 10492751"/>
              <a:gd name="connsiteY13" fmla="*/ 924909 h 1231711"/>
              <a:gd name="connsiteX14" fmla="*/ 10174850 w 10492751"/>
              <a:gd name="connsiteY14" fmla="*/ 43300 h 1231711"/>
              <a:gd name="connsiteX15" fmla="*/ 10299299 w 10492751"/>
              <a:gd name="connsiteY15" fmla="*/ 0 h 123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92751" h="1231711">
                <a:moveTo>
                  <a:pt x="7549016" y="858011"/>
                </a:moveTo>
                <a:lnTo>
                  <a:pt x="7538229" y="852492"/>
                </a:lnTo>
                <a:lnTo>
                  <a:pt x="7504924" y="860665"/>
                </a:lnTo>
                <a:close/>
                <a:moveTo>
                  <a:pt x="10492751" y="158168"/>
                </a:moveTo>
                <a:lnTo>
                  <a:pt x="10063513" y="683160"/>
                </a:lnTo>
                <a:lnTo>
                  <a:pt x="9922322" y="706665"/>
                </a:lnTo>
                <a:cubicBezTo>
                  <a:pt x="8487531" y="940333"/>
                  <a:pt x="5896439" y="1301465"/>
                  <a:pt x="4005708" y="1219968"/>
                </a:cubicBezTo>
                <a:cubicBezTo>
                  <a:pt x="2866604" y="1189407"/>
                  <a:pt x="1936522" y="1150381"/>
                  <a:pt x="1142209" y="1099532"/>
                </a:cubicBezTo>
                <a:lnTo>
                  <a:pt x="778685" y="1074327"/>
                </a:lnTo>
                <a:lnTo>
                  <a:pt x="0" y="437667"/>
                </a:lnTo>
                <a:lnTo>
                  <a:pt x="26257" y="442684"/>
                </a:lnTo>
                <a:cubicBezTo>
                  <a:pt x="1627486" y="729833"/>
                  <a:pt x="4260292" y="938913"/>
                  <a:pt x="5610827" y="929084"/>
                </a:cubicBezTo>
                <a:lnTo>
                  <a:pt x="5720036" y="926855"/>
                </a:lnTo>
                <a:lnTo>
                  <a:pt x="5747939" y="924909"/>
                </a:lnTo>
                <a:cubicBezTo>
                  <a:pt x="6083187" y="900048"/>
                  <a:pt x="8072371" y="729117"/>
                  <a:pt x="10174850" y="43300"/>
                </a:cubicBezTo>
                <a:lnTo>
                  <a:pt x="102992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49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06E092C-2821-45B1-9D30-68D56F19A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7" t="39749" r="19839" b="8501"/>
          <a:stretch>
            <a:fillRect/>
          </a:stretch>
        </p:blipFill>
        <p:spPr>
          <a:xfrm>
            <a:off x="0" y="0"/>
            <a:ext cx="12192000" cy="6288070"/>
          </a:xfrm>
          <a:custGeom>
            <a:avLst/>
            <a:gdLst>
              <a:gd name="connsiteX0" fmla="*/ 0 w 12192000"/>
              <a:gd name="connsiteY0" fmla="*/ 0 h 6288070"/>
              <a:gd name="connsiteX1" fmla="*/ 12192000 w 12192000"/>
              <a:gd name="connsiteY1" fmla="*/ 0 h 6288070"/>
              <a:gd name="connsiteX2" fmla="*/ 12192000 w 12192000"/>
              <a:gd name="connsiteY2" fmla="*/ 4452257 h 6288070"/>
              <a:gd name="connsiteX3" fmla="*/ 8814418 w 12192000"/>
              <a:gd name="connsiteY3" fmla="*/ 5899792 h 6288070"/>
              <a:gd name="connsiteX4" fmla="*/ 8741036 w 12192000"/>
              <a:gd name="connsiteY4" fmla="*/ 5912070 h 6288070"/>
              <a:gd name="connsiteX5" fmla="*/ 3026358 w 12192000"/>
              <a:gd name="connsiteY5" fmla="*/ 6208097 h 6288070"/>
              <a:gd name="connsiteX6" fmla="*/ 521088 w 12192000"/>
              <a:gd name="connsiteY6" fmla="*/ 5684075 h 6288070"/>
              <a:gd name="connsiteX7" fmla="*/ 0 w 12192000"/>
              <a:gd name="connsiteY7" fmla="*/ 5527576 h 628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288070">
                <a:moveTo>
                  <a:pt x="0" y="0"/>
                </a:moveTo>
                <a:lnTo>
                  <a:pt x="12192000" y="0"/>
                </a:lnTo>
                <a:lnTo>
                  <a:pt x="12192000" y="4452257"/>
                </a:lnTo>
                <a:lnTo>
                  <a:pt x="8814418" y="5899792"/>
                </a:lnTo>
                <a:lnTo>
                  <a:pt x="8741036" y="5912070"/>
                </a:lnTo>
                <a:cubicBezTo>
                  <a:pt x="6672268" y="6241851"/>
                  <a:pt x="4584106" y="6393063"/>
                  <a:pt x="3026358" y="6208097"/>
                </a:cubicBezTo>
                <a:cubicBezTo>
                  <a:pt x="2239620" y="6114681"/>
                  <a:pt x="1389294" y="5932687"/>
                  <a:pt x="521088" y="5684075"/>
                </a:cubicBezTo>
                <a:lnTo>
                  <a:pt x="0" y="5527576"/>
                </a:lnTo>
                <a:close/>
              </a:path>
            </a:pathLst>
          </a:cu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FF2878F-3BE3-4C39-A562-BF6C6325D71E}"/>
              </a:ext>
            </a:extLst>
          </p:cNvPr>
          <p:cNvSpPr/>
          <p:nvPr userDrawn="1"/>
        </p:nvSpPr>
        <p:spPr>
          <a:xfrm>
            <a:off x="-5885" y="1"/>
            <a:ext cx="12192000" cy="6052496"/>
          </a:xfrm>
          <a:custGeom>
            <a:avLst/>
            <a:gdLst>
              <a:gd name="connsiteX0" fmla="*/ 0 w 12192000"/>
              <a:gd name="connsiteY0" fmla="*/ 0 h 6524627"/>
              <a:gd name="connsiteX1" fmla="*/ 12192000 w 12192000"/>
              <a:gd name="connsiteY1" fmla="*/ 0 h 6524627"/>
              <a:gd name="connsiteX2" fmla="*/ 12192000 w 12192000"/>
              <a:gd name="connsiteY2" fmla="*/ 4938599 h 6524627"/>
              <a:gd name="connsiteX3" fmla="*/ 12174574 w 12192000"/>
              <a:gd name="connsiteY3" fmla="*/ 4946764 h 6524627"/>
              <a:gd name="connsiteX4" fmla="*/ 3727181 w 12192000"/>
              <a:gd name="connsiteY4" fmla="*/ 6458364 h 6524627"/>
              <a:gd name="connsiteX5" fmla="*/ 45804 w 12192000"/>
              <a:gd name="connsiteY5" fmla="*/ 5258807 h 6524627"/>
              <a:gd name="connsiteX6" fmla="*/ 0 w 12192000"/>
              <a:gd name="connsiteY6" fmla="*/ 5235988 h 652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24627">
                <a:moveTo>
                  <a:pt x="0" y="0"/>
                </a:moveTo>
                <a:lnTo>
                  <a:pt x="12192000" y="0"/>
                </a:lnTo>
                <a:lnTo>
                  <a:pt x="12192000" y="4938599"/>
                </a:lnTo>
                <a:lnTo>
                  <a:pt x="12174574" y="4946764"/>
                </a:lnTo>
                <a:cubicBezTo>
                  <a:pt x="10119860" y="5872783"/>
                  <a:pt x="6081411" y="6780357"/>
                  <a:pt x="3727181" y="6458364"/>
                </a:cubicBezTo>
                <a:cubicBezTo>
                  <a:pt x="2595340" y="6303560"/>
                  <a:pt x="1280551" y="5855186"/>
                  <a:pt x="45804" y="5258807"/>
                </a:cubicBezTo>
                <a:lnTo>
                  <a:pt x="0" y="5235988"/>
                </a:lnTo>
                <a:close/>
              </a:path>
            </a:pathLst>
          </a:custGeom>
          <a:gradFill flip="none" rotWithShape="1">
            <a:gsLst>
              <a:gs pos="39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E34DC15-A271-48F6-97E7-D4FAFD888A90}"/>
              </a:ext>
            </a:extLst>
          </p:cNvPr>
          <p:cNvSpPr/>
          <p:nvPr userDrawn="1"/>
        </p:nvSpPr>
        <p:spPr>
          <a:xfrm>
            <a:off x="-11770" y="3829627"/>
            <a:ext cx="12203770" cy="2370707"/>
          </a:xfrm>
          <a:custGeom>
            <a:avLst/>
            <a:gdLst>
              <a:gd name="connsiteX0" fmla="*/ 7683518 w 12203770"/>
              <a:gd name="connsiteY0" fmla="*/ 2108377 h 2370707"/>
              <a:gd name="connsiteX1" fmla="*/ 7660480 w 12203770"/>
              <a:gd name="connsiteY1" fmla="*/ 2114031 h 2370707"/>
              <a:gd name="connsiteX2" fmla="*/ 7690980 w 12203770"/>
              <a:gd name="connsiteY2" fmla="*/ 2112195 h 2370707"/>
              <a:gd name="connsiteX3" fmla="*/ 12203770 w 12203770"/>
              <a:gd name="connsiteY3" fmla="*/ 0 h 2370707"/>
              <a:gd name="connsiteX4" fmla="*/ 12203770 w 12203770"/>
              <a:gd name="connsiteY4" fmla="*/ 1239386 h 2370707"/>
              <a:gd name="connsiteX5" fmla="*/ 12010887 w 12203770"/>
              <a:gd name="connsiteY5" fmla="*/ 1311106 h 2370707"/>
              <a:gd name="connsiteX6" fmla="*/ 10069791 w 12203770"/>
              <a:gd name="connsiteY6" fmla="*/ 1878770 h 2370707"/>
              <a:gd name="connsiteX7" fmla="*/ 9555650 w 12203770"/>
              <a:gd name="connsiteY7" fmla="*/ 1970633 h 2370707"/>
              <a:gd name="connsiteX8" fmla="*/ 9552266 w 12203770"/>
              <a:gd name="connsiteY8" fmla="*/ 1970955 h 2370707"/>
              <a:gd name="connsiteX9" fmla="*/ 9332751 w 12203770"/>
              <a:gd name="connsiteY9" fmla="*/ 2007499 h 2370707"/>
              <a:gd name="connsiteX10" fmla="*/ 5239845 w 12203770"/>
              <a:gd name="connsiteY10" fmla="*/ 2362584 h 2370707"/>
              <a:gd name="connsiteX11" fmla="*/ 146624 w 12203770"/>
              <a:gd name="connsiteY11" fmla="*/ 1834826 h 2370707"/>
              <a:gd name="connsiteX12" fmla="*/ 0 w 12203770"/>
              <a:gd name="connsiteY12" fmla="*/ 1800918 h 2370707"/>
              <a:gd name="connsiteX13" fmla="*/ 0 w 12203770"/>
              <a:gd name="connsiteY13" fmla="*/ 1038461 h 2370707"/>
              <a:gd name="connsiteX14" fmla="*/ 217704 w 12203770"/>
              <a:gd name="connsiteY14" fmla="*/ 1124859 h 2370707"/>
              <a:gd name="connsiteX15" fmla="*/ 2275454 w 12203770"/>
              <a:gd name="connsiteY15" fmla="*/ 1784467 h 2370707"/>
              <a:gd name="connsiteX16" fmla="*/ 6350210 w 12203770"/>
              <a:gd name="connsiteY16" fmla="*/ 2161361 h 2370707"/>
              <a:gd name="connsiteX17" fmla="*/ 6425755 w 12203770"/>
              <a:gd name="connsiteY17" fmla="*/ 2159819 h 2370707"/>
              <a:gd name="connsiteX18" fmla="*/ 6445059 w 12203770"/>
              <a:gd name="connsiteY18" fmla="*/ 2158473 h 2370707"/>
              <a:gd name="connsiteX19" fmla="*/ 11439233 w 12203770"/>
              <a:gd name="connsiteY19" fmla="*/ 656932 h 2370707"/>
              <a:gd name="connsiteX20" fmla="*/ 12123666 w 12203770"/>
              <a:gd name="connsiteY20" fmla="*/ 73273 h 237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03770" h="2370707">
                <a:moveTo>
                  <a:pt x="7683518" y="2108377"/>
                </a:moveTo>
                <a:lnTo>
                  <a:pt x="7660480" y="2114031"/>
                </a:lnTo>
                <a:lnTo>
                  <a:pt x="7690980" y="2112195"/>
                </a:lnTo>
                <a:close/>
                <a:moveTo>
                  <a:pt x="12203770" y="0"/>
                </a:moveTo>
                <a:lnTo>
                  <a:pt x="12203770" y="1239386"/>
                </a:lnTo>
                <a:lnTo>
                  <a:pt x="12010887" y="1311106"/>
                </a:lnTo>
                <a:cubicBezTo>
                  <a:pt x="10976490" y="1690395"/>
                  <a:pt x="10577389" y="1755559"/>
                  <a:pt x="10069791" y="1878770"/>
                </a:cubicBezTo>
                <a:cubicBezTo>
                  <a:pt x="9866753" y="1928055"/>
                  <a:pt x="9699395" y="1954608"/>
                  <a:pt x="9555650" y="1970633"/>
                </a:cubicBezTo>
                <a:lnTo>
                  <a:pt x="9552266" y="1970955"/>
                </a:lnTo>
                <a:lnTo>
                  <a:pt x="9332751" y="2007499"/>
                </a:lnTo>
                <a:cubicBezTo>
                  <a:pt x="8340213" y="2169142"/>
                  <a:pt x="6547785" y="2418961"/>
                  <a:pt x="5239845" y="2362584"/>
                </a:cubicBezTo>
                <a:cubicBezTo>
                  <a:pt x="2508137" y="2289295"/>
                  <a:pt x="1514144" y="2145630"/>
                  <a:pt x="146624" y="1834826"/>
                </a:cubicBezTo>
                <a:lnTo>
                  <a:pt x="0" y="1800918"/>
                </a:lnTo>
                <a:lnTo>
                  <a:pt x="0" y="1038461"/>
                </a:lnTo>
                <a:lnTo>
                  <a:pt x="217704" y="1124859"/>
                </a:lnTo>
                <a:cubicBezTo>
                  <a:pt x="912163" y="1397005"/>
                  <a:pt x="1740388" y="1692214"/>
                  <a:pt x="2275454" y="1784467"/>
                </a:cubicBezTo>
                <a:cubicBezTo>
                  <a:pt x="3347894" y="2003568"/>
                  <a:pt x="5353672" y="2168613"/>
                  <a:pt x="6350210" y="2161361"/>
                </a:cubicBezTo>
                <a:lnTo>
                  <a:pt x="6425755" y="2159819"/>
                </a:lnTo>
                <a:lnTo>
                  <a:pt x="6445059" y="2158473"/>
                </a:lnTo>
                <a:cubicBezTo>
                  <a:pt x="6782389" y="2133458"/>
                  <a:pt x="9540362" y="1894658"/>
                  <a:pt x="11439233" y="656932"/>
                </a:cubicBezTo>
                <a:cubicBezTo>
                  <a:pt x="11680116" y="461151"/>
                  <a:pt x="11908313" y="265883"/>
                  <a:pt x="12123666" y="73273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79131633-7C9B-4F24-865D-A78ED598BF24}"/>
              </a:ext>
            </a:extLst>
          </p:cNvPr>
          <p:cNvSpPr/>
          <p:nvPr userDrawn="1"/>
        </p:nvSpPr>
        <p:spPr>
          <a:xfrm>
            <a:off x="0" y="3696868"/>
            <a:ext cx="12192000" cy="2603903"/>
          </a:xfrm>
          <a:custGeom>
            <a:avLst/>
            <a:gdLst>
              <a:gd name="connsiteX0" fmla="*/ 7417749 w 12192000"/>
              <a:gd name="connsiteY0" fmla="*/ 2341573 h 2603903"/>
              <a:gd name="connsiteX1" fmla="*/ 7394711 w 12192000"/>
              <a:gd name="connsiteY1" fmla="*/ 2347227 h 2603903"/>
              <a:gd name="connsiteX2" fmla="*/ 7425210 w 12192000"/>
              <a:gd name="connsiteY2" fmla="*/ 2345391 h 2603903"/>
              <a:gd name="connsiteX3" fmla="*/ 12192000 w 12192000"/>
              <a:gd name="connsiteY3" fmla="*/ 0 h 2603903"/>
              <a:gd name="connsiteX4" fmla="*/ 12192000 w 12192000"/>
              <a:gd name="connsiteY4" fmla="*/ 1383085 h 2603903"/>
              <a:gd name="connsiteX5" fmla="*/ 11960687 w 12192000"/>
              <a:gd name="connsiteY5" fmla="*/ 1464146 h 2603903"/>
              <a:gd name="connsiteX6" fmla="*/ 9804021 w 12192000"/>
              <a:gd name="connsiteY6" fmla="*/ 2111966 h 2603903"/>
              <a:gd name="connsiteX7" fmla="*/ 9289880 w 12192000"/>
              <a:gd name="connsiteY7" fmla="*/ 2203829 h 2603903"/>
              <a:gd name="connsiteX8" fmla="*/ 9286496 w 12192000"/>
              <a:gd name="connsiteY8" fmla="*/ 2204151 h 2603903"/>
              <a:gd name="connsiteX9" fmla="*/ 9066981 w 12192000"/>
              <a:gd name="connsiteY9" fmla="*/ 2240695 h 2603903"/>
              <a:gd name="connsiteX10" fmla="*/ 4974076 w 12192000"/>
              <a:gd name="connsiteY10" fmla="*/ 2595780 h 2603903"/>
              <a:gd name="connsiteX11" fmla="*/ 190766 w 12192000"/>
              <a:gd name="connsiteY11" fmla="*/ 2136823 h 2603903"/>
              <a:gd name="connsiteX12" fmla="*/ 0 w 12192000"/>
              <a:gd name="connsiteY12" fmla="*/ 2094472 h 2603903"/>
              <a:gd name="connsiteX13" fmla="*/ 0 w 12192000"/>
              <a:gd name="connsiteY13" fmla="*/ 1376319 h 2603903"/>
              <a:gd name="connsiteX14" fmla="*/ 491189 w 12192000"/>
              <a:gd name="connsiteY14" fmla="*/ 1562957 h 2603903"/>
              <a:gd name="connsiteX15" fmla="*/ 2009684 w 12192000"/>
              <a:gd name="connsiteY15" fmla="*/ 2017663 h 2603903"/>
              <a:gd name="connsiteX16" fmla="*/ 6084439 w 12192000"/>
              <a:gd name="connsiteY16" fmla="*/ 2394557 h 2603903"/>
              <a:gd name="connsiteX17" fmla="*/ 6159987 w 12192000"/>
              <a:gd name="connsiteY17" fmla="*/ 2393015 h 2603903"/>
              <a:gd name="connsiteX18" fmla="*/ 6179290 w 12192000"/>
              <a:gd name="connsiteY18" fmla="*/ 2391669 h 2603903"/>
              <a:gd name="connsiteX19" fmla="*/ 11173463 w 12192000"/>
              <a:gd name="connsiteY19" fmla="*/ 890128 h 2603903"/>
              <a:gd name="connsiteX20" fmla="*/ 12171271 w 12192000"/>
              <a:gd name="connsiteY20" fmla="*/ 19816 h 26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2603903">
                <a:moveTo>
                  <a:pt x="7417749" y="2341573"/>
                </a:moveTo>
                <a:lnTo>
                  <a:pt x="7394711" y="2347227"/>
                </a:lnTo>
                <a:lnTo>
                  <a:pt x="7425210" y="2345391"/>
                </a:lnTo>
                <a:close/>
                <a:moveTo>
                  <a:pt x="12192000" y="0"/>
                </a:moveTo>
                <a:lnTo>
                  <a:pt x="12192000" y="1383085"/>
                </a:lnTo>
                <a:lnTo>
                  <a:pt x="11960687" y="1464146"/>
                </a:lnTo>
                <a:cubicBezTo>
                  <a:pt x="10763451" y="1915160"/>
                  <a:pt x="10345459" y="1980541"/>
                  <a:pt x="9804021" y="2111966"/>
                </a:cubicBezTo>
                <a:cubicBezTo>
                  <a:pt x="9600983" y="2161251"/>
                  <a:pt x="9433625" y="2187804"/>
                  <a:pt x="9289880" y="2203829"/>
                </a:cubicBezTo>
                <a:lnTo>
                  <a:pt x="9286496" y="2204151"/>
                </a:lnTo>
                <a:lnTo>
                  <a:pt x="9066981" y="2240695"/>
                </a:lnTo>
                <a:cubicBezTo>
                  <a:pt x="8074443" y="2402338"/>
                  <a:pt x="6282015" y="2652157"/>
                  <a:pt x="4974076" y="2595780"/>
                </a:cubicBezTo>
                <a:cubicBezTo>
                  <a:pt x="2452498" y="2528129"/>
                  <a:pt x="1411578" y="2400512"/>
                  <a:pt x="190766" y="2136823"/>
                </a:cubicBezTo>
                <a:lnTo>
                  <a:pt x="0" y="2094472"/>
                </a:lnTo>
                <a:lnTo>
                  <a:pt x="0" y="1376319"/>
                </a:lnTo>
                <a:lnTo>
                  <a:pt x="491189" y="1562957"/>
                </a:lnTo>
                <a:cubicBezTo>
                  <a:pt x="1042183" y="1765121"/>
                  <a:pt x="1608385" y="1948473"/>
                  <a:pt x="2009684" y="2017663"/>
                </a:cubicBezTo>
                <a:cubicBezTo>
                  <a:pt x="3082124" y="2236764"/>
                  <a:pt x="5087901" y="2401809"/>
                  <a:pt x="6084439" y="2394557"/>
                </a:cubicBezTo>
                <a:lnTo>
                  <a:pt x="6159987" y="2393015"/>
                </a:lnTo>
                <a:lnTo>
                  <a:pt x="6179290" y="2391669"/>
                </a:lnTo>
                <a:cubicBezTo>
                  <a:pt x="6516618" y="2366654"/>
                  <a:pt x="9274592" y="2127854"/>
                  <a:pt x="11173463" y="890128"/>
                </a:cubicBezTo>
                <a:cubicBezTo>
                  <a:pt x="11534787" y="596457"/>
                  <a:pt x="11867570" y="303938"/>
                  <a:pt x="12171271" y="1981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13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个人介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059D0F89-942C-4A5A-AEF5-5F0A1FAB23C6}"/>
              </a:ext>
            </a:extLst>
          </p:cNvPr>
          <p:cNvSpPr/>
          <p:nvPr userDrawn="1"/>
        </p:nvSpPr>
        <p:spPr>
          <a:xfrm>
            <a:off x="1091391" y="1629694"/>
            <a:ext cx="3707318" cy="37073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E7CF3515-0E37-4204-A8FA-607E32F65E94}"/>
              </a:ext>
            </a:extLst>
          </p:cNvPr>
          <p:cNvSpPr/>
          <p:nvPr userDrawn="1"/>
        </p:nvSpPr>
        <p:spPr>
          <a:xfrm>
            <a:off x="1045757" y="1680760"/>
            <a:ext cx="3707318" cy="3707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图片占位符 23">
            <a:extLst>
              <a:ext uri="{FF2B5EF4-FFF2-40B4-BE49-F238E27FC236}">
                <a16:creationId xmlns:a16="http://schemas.microsoft.com/office/drawing/2014/main" id="{0DC38F1A-4BE7-4850-99B7-C0DC8C7518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4389" y="1637300"/>
            <a:ext cx="3679702" cy="3679702"/>
          </a:xfrm>
          <a:custGeom>
            <a:avLst/>
            <a:gdLst>
              <a:gd name="connsiteX0" fmla="*/ 1839851 w 3679702"/>
              <a:gd name="connsiteY0" fmla="*/ 0 h 3679702"/>
              <a:gd name="connsiteX1" fmla="*/ 3679702 w 3679702"/>
              <a:gd name="connsiteY1" fmla="*/ 1839851 h 3679702"/>
              <a:gd name="connsiteX2" fmla="*/ 1839851 w 3679702"/>
              <a:gd name="connsiteY2" fmla="*/ 3679702 h 3679702"/>
              <a:gd name="connsiteX3" fmla="*/ 0 w 3679702"/>
              <a:gd name="connsiteY3" fmla="*/ 1839851 h 3679702"/>
              <a:gd name="connsiteX4" fmla="*/ 1839851 w 3679702"/>
              <a:gd name="connsiteY4" fmla="*/ 0 h 367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702" h="3679702">
                <a:moveTo>
                  <a:pt x="1839851" y="0"/>
                </a:moveTo>
                <a:cubicBezTo>
                  <a:pt x="2855973" y="0"/>
                  <a:pt x="3679702" y="823729"/>
                  <a:pt x="3679702" y="1839851"/>
                </a:cubicBezTo>
                <a:cubicBezTo>
                  <a:pt x="3679702" y="2855973"/>
                  <a:pt x="2855973" y="3679702"/>
                  <a:pt x="1839851" y="3679702"/>
                </a:cubicBezTo>
                <a:cubicBezTo>
                  <a:pt x="823729" y="3679702"/>
                  <a:pt x="0" y="2855973"/>
                  <a:pt x="0" y="1839851"/>
                </a:cubicBezTo>
                <a:cubicBezTo>
                  <a:pt x="0" y="823729"/>
                  <a:pt x="823729" y="0"/>
                  <a:pt x="18398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灯片编号占位符 5">
            <a:extLst>
              <a:ext uri="{FF2B5EF4-FFF2-40B4-BE49-F238E27FC236}">
                <a16:creationId xmlns:a16="http://schemas.microsoft.com/office/drawing/2014/main" id="{C33F5E9F-A2CD-4149-94EF-6248726CF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494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介绍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2E3B8A5-18C5-45E3-8ECB-C3E8FE84748F}"/>
              </a:ext>
            </a:extLst>
          </p:cNvPr>
          <p:cNvGrpSpPr/>
          <p:nvPr userDrawn="1"/>
        </p:nvGrpSpPr>
        <p:grpSpPr>
          <a:xfrm>
            <a:off x="-717550" y="1824773"/>
            <a:ext cx="13627100" cy="1198651"/>
            <a:chOff x="-25400" y="1824773"/>
            <a:chExt cx="13627100" cy="1198651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E3DBD3E-43A6-4A8B-8FAE-0C36ABF3DACE}"/>
                </a:ext>
              </a:extLst>
            </p:cNvPr>
            <p:cNvSpPr/>
            <p:nvPr/>
          </p:nvSpPr>
          <p:spPr>
            <a:xfrm>
              <a:off x="-25400" y="1968379"/>
              <a:ext cx="13627100" cy="1055045"/>
            </a:xfrm>
            <a:custGeom>
              <a:avLst/>
              <a:gdLst>
                <a:gd name="connsiteX0" fmla="*/ 0 w 13627100"/>
                <a:gd name="connsiteY0" fmla="*/ 508121 h 1055045"/>
                <a:gd name="connsiteX1" fmla="*/ 1752600 w 13627100"/>
                <a:gd name="connsiteY1" fmla="*/ 38221 h 1055045"/>
                <a:gd name="connsiteX2" fmla="*/ 4800600 w 13627100"/>
                <a:gd name="connsiteY2" fmla="*/ 978021 h 1055045"/>
                <a:gd name="connsiteX3" fmla="*/ 8343900 w 13627100"/>
                <a:gd name="connsiteY3" fmla="*/ 121 h 1055045"/>
                <a:gd name="connsiteX4" fmla="*/ 11417300 w 13627100"/>
                <a:gd name="connsiteY4" fmla="*/ 1054221 h 1055045"/>
                <a:gd name="connsiteX5" fmla="*/ 13627100 w 13627100"/>
                <a:gd name="connsiteY5" fmla="*/ 190621 h 1055045"/>
                <a:gd name="connsiteX6" fmla="*/ 13627100 w 13627100"/>
                <a:gd name="connsiteY6" fmla="*/ 190621 h 10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7100" h="1055045">
                  <a:moveTo>
                    <a:pt x="0" y="508121"/>
                  </a:moveTo>
                  <a:cubicBezTo>
                    <a:pt x="476250" y="234012"/>
                    <a:pt x="952500" y="-40096"/>
                    <a:pt x="1752600" y="38221"/>
                  </a:cubicBezTo>
                  <a:cubicBezTo>
                    <a:pt x="2552700" y="116538"/>
                    <a:pt x="3702050" y="984371"/>
                    <a:pt x="4800600" y="978021"/>
                  </a:cubicBezTo>
                  <a:cubicBezTo>
                    <a:pt x="5899150" y="971671"/>
                    <a:pt x="7241117" y="-12579"/>
                    <a:pt x="8343900" y="121"/>
                  </a:cubicBezTo>
                  <a:cubicBezTo>
                    <a:pt x="9446683" y="12821"/>
                    <a:pt x="10536767" y="1022471"/>
                    <a:pt x="11417300" y="1054221"/>
                  </a:cubicBezTo>
                  <a:cubicBezTo>
                    <a:pt x="12297833" y="1085971"/>
                    <a:pt x="13627100" y="190621"/>
                    <a:pt x="13627100" y="190621"/>
                  </a:cubicBezTo>
                  <a:lnTo>
                    <a:pt x="13627100" y="190621"/>
                  </a:lnTo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782ACCA-86D4-41B9-8A9B-16BD742F1D39}"/>
                </a:ext>
              </a:extLst>
            </p:cNvPr>
            <p:cNvSpPr/>
            <p:nvPr/>
          </p:nvSpPr>
          <p:spPr>
            <a:xfrm flipH="1">
              <a:off x="-25400" y="1824773"/>
              <a:ext cx="13627100" cy="1055045"/>
            </a:xfrm>
            <a:custGeom>
              <a:avLst/>
              <a:gdLst>
                <a:gd name="connsiteX0" fmla="*/ 0 w 13627100"/>
                <a:gd name="connsiteY0" fmla="*/ 508121 h 1055045"/>
                <a:gd name="connsiteX1" fmla="*/ 1752600 w 13627100"/>
                <a:gd name="connsiteY1" fmla="*/ 38221 h 1055045"/>
                <a:gd name="connsiteX2" fmla="*/ 4800600 w 13627100"/>
                <a:gd name="connsiteY2" fmla="*/ 978021 h 1055045"/>
                <a:gd name="connsiteX3" fmla="*/ 8343900 w 13627100"/>
                <a:gd name="connsiteY3" fmla="*/ 121 h 1055045"/>
                <a:gd name="connsiteX4" fmla="*/ 11417300 w 13627100"/>
                <a:gd name="connsiteY4" fmla="*/ 1054221 h 1055045"/>
                <a:gd name="connsiteX5" fmla="*/ 13627100 w 13627100"/>
                <a:gd name="connsiteY5" fmla="*/ 190621 h 1055045"/>
                <a:gd name="connsiteX6" fmla="*/ 13627100 w 13627100"/>
                <a:gd name="connsiteY6" fmla="*/ 190621 h 10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7100" h="1055045">
                  <a:moveTo>
                    <a:pt x="0" y="508121"/>
                  </a:moveTo>
                  <a:cubicBezTo>
                    <a:pt x="476250" y="234012"/>
                    <a:pt x="952500" y="-40096"/>
                    <a:pt x="1752600" y="38221"/>
                  </a:cubicBezTo>
                  <a:cubicBezTo>
                    <a:pt x="2552700" y="116538"/>
                    <a:pt x="3702050" y="984371"/>
                    <a:pt x="4800600" y="978021"/>
                  </a:cubicBezTo>
                  <a:cubicBezTo>
                    <a:pt x="5899150" y="971671"/>
                    <a:pt x="7241117" y="-12579"/>
                    <a:pt x="8343900" y="121"/>
                  </a:cubicBezTo>
                  <a:cubicBezTo>
                    <a:pt x="9446683" y="12821"/>
                    <a:pt x="10536767" y="1022471"/>
                    <a:pt x="11417300" y="1054221"/>
                  </a:cubicBezTo>
                  <a:cubicBezTo>
                    <a:pt x="12297833" y="1085971"/>
                    <a:pt x="13627100" y="190621"/>
                    <a:pt x="13627100" y="190621"/>
                  </a:cubicBezTo>
                  <a:lnTo>
                    <a:pt x="13627100" y="190621"/>
                  </a:lnTo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1194AB8B-FE3F-48E3-8521-426725A42436}"/>
              </a:ext>
            </a:extLst>
          </p:cNvPr>
          <p:cNvSpPr/>
          <p:nvPr userDrawn="1"/>
        </p:nvSpPr>
        <p:spPr>
          <a:xfrm>
            <a:off x="1439811" y="1350198"/>
            <a:ext cx="2159578" cy="21595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68F0DE4-AACD-4092-892C-C118D9C382E1}"/>
              </a:ext>
            </a:extLst>
          </p:cNvPr>
          <p:cNvSpPr/>
          <p:nvPr userDrawn="1"/>
        </p:nvSpPr>
        <p:spPr>
          <a:xfrm>
            <a:off x="1413228" y="1379945"/>
            <a:ext cx="2159578" cy="2159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48D8A7A5-47CC-4FF3-A993-563E011D05B9}"/>
              </a:ext>
            </a:extLst>
          </p:cNvPr>
          <p:cNvSpPr/>
          <p:nvPr userDrawn="1"/>
        </p:nvSpPr>
        <p:spPr>
          <a:xfrm>
            <a:off x="5063285" y="1350198"/>
            <a:ext cx="2159578" cy="21595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FC3C60C-985D-42DB-A4DF-443537BA428B}"/>
              </a:ext>
            </a:extLst>
          </p:cNvPr>
          <p:cNvSpPr/>
          <p:nvPr userDrawn="1"/>
        </p:nvSpPr>
        <p:spPr>
          <a:xfrm>
            <a:off x="5036702" y="1379945"/>
            <a:ext cx="2159578" cy="2159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43B0C27C-3416-4EE6-A519-0CF2A3A9C665}"/>
              </a:ext>
            </a:extLst>
          </p:cNvPr>
          <p:cNvSpPr/>
          <p:nvPr userDrawn="1"/>
        </p:nvSpPr>
        <p:spPr>
          <a:xfrm>
            <a:off x="8625398" y="1350198"/>
            <a:ext cx="2159578" cy="21595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D96D067D-C323-4A78-846B-C85EE7E32AFA}"/>
              </a:ext>
            </a:extLst>
          </p:cNvPr>
          <p:cNvSpPr/>
          <p:nvPr userDrawn="1"/>
        </p:nvSpPr>
        <p:spPr>
          <a:xfrm>
            <a:off x="8598815" y="1379945"/>
            <a:ext cx="2159578" cy="21595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图片占位符 34">
            <a:extLst>
              <a:ext uri="{FF2B5EF4-FFF2-40B4-BE49-F238E27FC236}">
                <a16:creationId xmlns:a16="http://schemas.microsoft.com/office/drawing/2014/main" id="{6FB6B395-795F-4D26-91A2-F48A8A6BDE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0781" y="1354628"/>
            <a:ext cx="2143492" cy="2143494"/>
          </a:xfrm>
          <a:custGeom>
            <a:avLst/>
            <a:gdLst>
              <a:gd name="connsiteX0" fmla="*/ 1071746 w 2143492"/>
              <a:gd name="connsiteY0" fmla="*/ 0 h 2143494"/>
              <a:gd name="connsiteX1" fmla="*/ 2143492 w 2143492"/>
              <a:gd name="connsiteY1" fmla="*/ 1071747 h 2143494"/>
              <a:gd name="connsiteX2" fmla="*/ 1071746 w 2143492"/>
              <a:gd name="connsiteY2" fmla="*/ 2143494 h 2143494"/>
              <a:gd name="connsiteX3" fmla="*/ 0 w 2143492"/>
              <a:gd name="connsiteY3" fmla="*/ 1071747 h 2143494"/>
              <a:gd name="connsiteX4" fmla="*/ 1071746 w 2143492"/>
              <a:gd name="connsiteY4" fmla="*/ 0 h 2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492" h="2143494">
                <a:moveTo>
                  <a:pt x="1071746" y="0"/>
                </a:moveTo>
                <a:cubicBezTo>
                  <a:pt x="1663655" y="0"/>
                  <a:pt x="2143492" y="479837"/>
                  <a:pt x="2143492" y="1071747"/>
                </a:cubicBezTo>
                <a:cubicBezTo>
                  <a:pt x="2143492" y="1663657"/>
                  <a:pt x="1663655" y="2143494"/>
                  <a:pt x="1071746" y="2143494"/>
                </a:cubicBezTo>
                <a:cubicBezTo>
                  <a:pt x="479837" y="2143494"/>
                  <a:pt x="0" y="1663657"/>
                  <a:pt x="0" y="1071747"/>
                </a:cubicBezTo>
                <a:cubicBezTo>
                  <a:pt x="0" y="479837"/>
                  <a:pt x="479837" y="0"/>
                  <a:pt x="10717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6" name="图片占位符 35">
            <a:extLst>
              <a:ext uri="{FF2B5EF4-FFF2-40B4-BE49-F238E27FC236}">
                <a16:creationId xmlns:a16="http://schemas.microsoft.com/office/drawing/2014/main" id="{A42D92FC-0AAA-4ECA-AFC9-9B484D8CF2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4255" y="1354628"/>
            <a:ext cx="2143492" cy="2143494"/>
          </a:xfrm>
          <a:custGeom>
            <a:avLst/>
            <a:gdLst>
              <a:gd name="connsiteX0" fmla="*/ 1071746 w 2143492"/>
              <a:gd name="connsiteY0" fmla="*/ 0 h 2143494"/>
              <a:gd name="connsiteX1" fmla="*/ 2143492 w 2143492"/>
              <a:gd name="connsiteY1" fmla="*/ 1071747 h 2143494"/>
              <a:gd name="connsiteX2" fmla="*/ 1071746 w 2143492"/>
              <a:gd name="connsiteY2" fmla="*/ 2143494 h 2143494"/>
              <a:gd name="connsiteX3" fmla="*/ 0 w 2143492"/>
              <a:gd name="connsiteY3" fmla="*/ 1071747 h 2143494"/>
              <a:gd name="connsiteX4" fmla="*/ 1071746 w 2143492"/>
              <a:gd name="connsiteY4" fmla="*/ 0 h 2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492" h="2143494">
                <a:moveTo>
                  <a:pt x="1071746" y="0"/>
                </a:moveTo>
                <a:cubicBezTo>
                  <a:pt x="1663655" y="0"/>
                  <a:pt x="2143492" y="479837"/>
                  <a:pt x="2143492" y="1071747"/>
                </a:cubicBezTo>
                <a:cubicBezTo>
                  <a:pt x="2143492" y="1663657"/>
                  <a:pt x="1663655" y="2143494"/>
                  <a:pt x="1071746" y="2143494"/>
                </a:cubicBezTo>
                <a:cubicBezTo>
                  <a:pt x="479837" y="2143494"/>
                  <a:pt x="0" y="1663657"/>
                  <a:pt x="0" y="1071747"/>
                </a:cubicBezTo>
                <a:cubicBezTo>
                  <a:pt x="0" y="479837"/>
                  <a:pt x="479837" y="0"/>
                  <a:pt x="10717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图片占位符 36">
            <a:extLst>
              <a:ext uri="{FF2B5EF4-FFF2-40B4-BE49-F238E27FC236}">
                <a16:creationId xmlns:a16="http://schemas.microsoft.com/office/drawing/2014/main" id="{CBB51E15-D53A-4783-BA8E-C2F2FAC9E4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86368" y="1354628"/>
            <a:ext cx="2143492" cy="2143494"/>
          </a:xfrm>
          <a:custGeom>
            <a:avLst/>
            <a:gdLst>
              <a:gd name="connsiteX0" fmla="*/ 1071746 w 2143492"/>
              <a:gd name="connsiteY0" fmla="*/ 0 h 2143494"/>
              <a:gd name="connsiteX1" fmla="*/ 2143492 w 2143492"/>
              <a:gd name="connsiteY1" fmla="*/ 1071747 h 2143494"/>
              <a:gd name="connsiteX2" fmla="*/ 1071746 w 2143492"/>
              <a:gd name="connsiteY2" fmla="*/ 2143494 h 2143494"/>
              <a:gd name="connsiteX3" fmla="*/ 0 w 2143492"/>
              <a:gd name="connsiteY3" fmla="*/ 1071747 h 2143494"/>
              <a:gd name="connsiteX4" fmla="*/ 1071746 w 2143492"/>
              <a:gd name="connsiteY4" fmla="*/ 0 h 2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3492" h="2143494">
                <a:moveTo>
                  <a:pt x="1071746" y="0"/>
                </a:moveTo>
                <a:cubicBezTo>
                  <a:pt x="1663655" y="0"/>
                  <a:pt x="2143492" y="479837"/>
                  <a:pt x="2143492" y="1071747"/>
                </a:cubicBezTo>
                <a:cubicBezTo>
                  <a:pt x="2143492" y="1663657"/>
                  <a:pt x="1663655" y="2143494"/>
                  <a:pt x="1071746" y="2143494"/>
                </a:cubicBezTo>
                <a:cubicBezTo>
                  <a:pt x="479837" y="2143494"/>
                  <a:pt x="0" y="1663657"/>
                  <a:pt x="0" y="1071747"/>
                </a:cubicBezTo>
                <a:cubicBezTo>
                  <a:pt x="0" y="479837"/>
                  <a:pt x="479837" y="0"/>
                  <a:pt x="10717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8" name="灯片编号占位符 5">
            <a:extLst>
              <a:ext uri="{FF2B5EF4-FFF2-40B4-BE49-F238E27FC236}">
                <a16:creationId xmlns:a16="http://schemas.microsoft.com/office/drawing/2014/main" id="{45E7F783-378F-48FC-88DF-6E13C8CF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846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张图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F2E08D8-4895-4BF9-85AE-892642B8F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9313" y="1100138"/>
            <a:ext cx="4329112" cy="5049837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sp>
        <p:nvSpPr>
          <p:cNvPr id="31" name="灯片编号占位符 5">
            <a:extLst>
              <a:ext uri="{FF2B5EF4-FFF2-40B4-BE49-F238E27FC236}">
                <a16:creationId xmlns:a16="http://schemas.microsoft.com/office/drawing/2014/main" id="{F8E6D085-7015-4081-80FB-6D27A6698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84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一张图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2348F0A6-17F3-463D-BB75-1F3B500E9C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600" y="1173163"/>
            <a:ext cx="11226800" cy="2230437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77A696-B9B5-44AB-BC38-3505FB4D60C7}"/>
              </a:ext>
            </a:extLst>
          </p:cNvPr>
          <p:cNvGrpSpPr/>
          <p:nvPr userDrawn="1"/>
        </p:nvGrpSpPr>
        <p:grpSpPr>
          <a:xfrm>
            <a:off x="-529707" y="381990"/>
            <a:ext cx="1221064" cy="427299"/>
            <a:chOff x="-172528" y="440767"/>
            <a:chExt cx="490094" cy="271036"/>
          </a:xfrm>
        </p:grpSpPr>
        <p:sp>
          <p:nvSpPr>
            <p:cNvPr id="8" name="梯形 7">
              <a:extLst>
                <a:ext uri="{FF2B5EF4-FFF2-40B4-BE49-F238E27FC236}">
                  <a16:creationId xmlns:a16="http://schemas.microsoft.com/office/drawing/2014/main" id="{5065A524-15E6-4769-B9ED-7868E19ADB1E}"/>
                </a:ext>
              </a:extLst>
            </p:cNvPr>
            <p:cNvSpPr/>
            <p:nvPr/>
          </p:nvSpPr>
          <p:spPr>
            <a:xfrm rot="16200000">
              <a:off x="-46695" y="314934"/>
              <a:ext cx="238427" cy="490094"/>
            </a:xfrm>
            <a:prstGeom prst="trapezoid">
              <a:avLst>
                <a:gd name="adj" fmla="val 723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AC403C93-604F-4B72-B919-463ACA49C29B}"/>
                </a:ext>
              </a:extLst>
            </p:cNvPr>
            <p:cNvSpPr/>
            <p:nvPr/>
          </p:nvSpPr>
          <p:spPr>
            <a:xfrm rot="16200000">
              <a:off x="-22915" y="414653"/>
              <a:ext cx="169520" cy="424779"/>
            </a:xfrm>
            <a:prstGeom prst="trapezoid">
              <a:avLst>
                <a:gd name="adj" fmla="val 7230"/>
              </a:avLst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451E8EA-4C26-4B0C-A671-200BE6697395}"/>
              </a:ext>
            </a:extLst>
          </p:cNvPr>
          <p:cNvSpPr/>
          <p:nvPr userDrawn="1"/>
        </p:nvSpPr>
        <p:spPr>
          <a:xfrm>
            <a:off x="-6351" y="6613113"/>
            <a:ext cx="12198351" cy="257957"/>
          </a:xfrm>
          <a:prstGeom prst="rect">
            <a:avLst/>
          </a:prstGeom>
          <a:pattFill prst="dkUpDiag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53">
            <a:extLst>
              <a:ext uri="{FF2B5EF4-FFF2-40B4-BE49-F238E27FC236}">
                <a16:creationId xmlns:a16="http://schemas.microsoft.com/office/drawing/2014/main" id="{A8DF6B81-DE19-447E-A473-DBD409A831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820" y="346081"/>
            <a:ext cx="7282912" cy="4801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2800" b="1" spc="200" dirty="0">
                <a:solidFill>
                  <a:schemeClr val="accent1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单击此处输入标题</a:t>
            </a: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358C4D43-AEA1-4451-93B0-61E681CA4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2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雪花, 户外, 自然, 天空&#10;&#10;描述已自动生成">
            <a:extLst>
              <a:ext uri="{FF2B5EF4-FFF2-40B4-BE49-F238E27FC236}">
                <a16:creationId xmlns:a16="http://schemas.microsoft.com/office/drawing/2014/main" id="{8B5F111D-52B1-4284-95A8-E5027EFE5E6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00BA26-F2C6-4930-B492-1213D55F97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00ACE9-A076-4D1A-B8DC-D3C18E4E1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EBF580-02D0-4DA8-9EA1-F7ED89A9C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C2797-7986-4811-9E97-61F6C327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428B49-691E-4F20-A095-23BAA38669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79D5F7AE-39C3-48AF-BB5B-AF206F626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4625" y="6559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6B5BFEB1-8843-4D97-A3A4-D6DB87A2889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43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62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55" r:id="rId15"/>
    <p:sldLayoutId id="214748365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79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64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officeplus.c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officeplus.c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officeplus.c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hyperlink" Target="http://www.officeplus.cn/" TargetMode="Externa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officeplus.cn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officeplus.c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officeplus.cn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4.xml"/><Relationship Id="rId7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5.svg"/><Relationship Id="rId11" Type="http://schemas.openxmlformats.org/officeDocument/2006/relationships/hyperlink" Target="http://www.officeplus.cn/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2.png"/><Relationship Id="rId7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3.sv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9.png"/><Relationship Id="rId4" Type="http://schemas.openxmlformats.org/officeDocument/2006/relationships/image" Target="../media/image17.svg"/><Relationship Id="rId9" Type="http://schemas.openxmlformats.org/officeDocument/2006/relationships/hyperlink" Target="http://www.officeplus.cn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fficeplus.cn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hyperlink" Target="http://www.officeplus.cn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fficeplus.cn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sv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svg"/><Relationship Id="rId9" Type="http://schemas.openxmlformats.org/officeDocument/2006/relationships/hyperlink" Target="http://www.officeplus.cn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hyperlink" Target="http://www.officeplus.cn/" TargetMode="External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1A0B4576-355B-42EF-9118-0B60F27E7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7994" y="3974367"/>
            <a:ext cx="8376011" cy="840230"/>
          </a:xfrm>
        </p:spPr>
        <p:txBody>
          <a:bodyPr/>
          <a:lstStyle/>
          <a:p>
            <a:r>
              <a:rPr lang="zh-CN" altLang="en-US" dirty="0"/>
              <a:t>简约大气学术风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FBA6D76-847B-44D5-B925-6D3DEB87757A}"/>
              </a:ext>
            </a:extLst>
          </p:cNvPr>
          <p:cNvSpPr/>
          <p:nvPr/>
        </p:nvSpPr>
        <p:spPr>
          <a:xfrm>
            <a:off x="2026919" y="4757255"/>
            <a:ext cx="80924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SIMPLE ATMOSPHERE ACADEMIC WIND PPT TEMPLATE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1B6B7BB-30E0-4C54-BC22-E7A73A60E7AA}"/>
              </a:ext>
            </a:extLst>
          </p:cNvPr>
          <p:cNvSpPr txBox="1"/>
          <p:nvPr/>
        </p:nvSpPr>
        <p:spPr>
          <a:xfrm>
            <a:off x="6280343" y="5946993"/>
            <a:ext cx="13715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spc="600" dirty="0">
                <a:solidFill>
                  <a:schemeClr val="tx2">
                    <a:lumMod val="50000"/>
                  </a:schemeClr>
                </a:solidFill>
              </a:rPr>
              <a:t>张伟崇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8417FD1-9AA0-4CFB-BDD8-5F416BB4D13A}"/>
              </a:ext>
            </a:extLst>
          </p:cNvPr>
          <p:cNvSpPr txBox="1"/>
          <p:nvPr/>
        </p:nvSpPr>
        <p:spPr>
          <a:xfrm>
            <a:off x="6277168" y="5612341"/>
            <a:ext cx="130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模板设计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17A4350-4C33-4A64-ABCF-43A168BB542B}"/>
              </a:ext>
            </a:extLst>
          </p:cNvPr>
          <p:cNvSpPr txBox="1"/>
          <p:nvPr/>
        </p:nvSpPr>
        <p:spPr>
          <a:xfrm>
            <a:off x="4694243" y="5946994"/>
            <a:ext cx="1272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200" b="1" spc="600" dirty="0">
                <a:solidFill>
                  <a:schemeClr val="tx2">
                    <a:lumMod val="50000"/>
                  </a:schemeClr>
                </a:solidFill>
              </a:rPr>
              <a:t>秦阳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0737EDA-A4DE-4FA6-BD82-3468D586380C}"/>
              </a:ext>
            </a:extLst>
          </p:cNvPr>
          <p:cNvSpPr txBox="1"/>
          <p:nvPr/>
        </p:nvSpPr>
        <p:spPr>
          <a:xfrm>
            <a:off x="4515425" y="5612341"/>
            <a:ext cx="156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200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</a:rPr>
              <a:t>指导老师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72BA66F-AC17-4548-9462-D4A244863635}"/>
              </a:ext>
            </a:extLst>
          </p:cNvPr>
          <p:cNvCxnSpPr/>
          <p:nvPr/>
        </p:nvCxnSpPr>
        <p:spPr>
          <a:xfrm>
            <a:off x="6096000" y="5676182"/>
            <a:ext cx="0" cy="6381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图片占位符 36" descr="图片包含 天空, 户外, 建筑物, 城市&#10;&#10;描述已自动生成">
            <a:extLst>
              <a:ext uri="{FF2B5EF4-FFF2-40B4-BE49-F238E27FC236}">
                <a16:creationId xmlns:a16="http://schemas.microsoft.com/office/drawing/2014/main" id="{91D6D54D-AD04-40A1-8155-777B3DAC91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3" b="27413"/>
          <a:stretch>
            <a:fillRect/>
          </a:stretch>
        </p:blipFill>
        <p:spPr>
          <a:xfrm>
            <a:off x="1" y="0"/>
            <a:ext cx="12182475" cy="3130826"/>
          </a:xfrm>
        </p:spPr>
      </p:pic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55421551-ACEA-4C6E-A939-ADDA7EC49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0" y="6498205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5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时间轴页</a:t>
            </a: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F54E6806-DBFB-43C4-86E6-0E880E81A348}"/>
              </a:ext>
            </a:extLst>
          </p:cNvPr>
          <p:cNvSpPr/>
          <p:nvPr/>
        </p:nvSpPr>
        <p:spPr>
          <a:xfrm>
            <a:off x="585591" y="1341340"/>
            <a:ext cx="3242130" cy="1916163"/>
          </a:xfrm>
          <a:custGeom>
            <a:avLst/>
            <a:gdLst>
              <a:gd name="connsiteX0" fmla="*/ 80049 w 2867245"/>
              <a:gd name="connsiteY0" fmla="*/ 0 h 1755860"/>
              <a:gd name="connsiteX1" fmla="*/ 2787196 w 2867245"/>
              <a:gd name="connsiteY1" fmla="*/ 0 h 1755860"/>
              <a:gd name="connsiteX2" fmla="*/ 2867245 w 2867245"/>
              <a:gd name="connsiteY2" fmla="*/ 80049 h 1755860"/>
              <a:gd name="connsiteX3" fmla="*/ 2867245 w 2867245"/>
              <a:gd name="connsiteY3" fmla="*/ 1477937 h 1755860"/>
              <a:gd name="connsiteX4" fmla="*/ 2787196 w 2867245"/>
              <a:gd name="connsiteY4" fmla="*/ 1557986 h 1755860"/>
              <a:gd name="connsiteX5" fmla="*/ 247650 w 2867245"/>
              <a:gd name="connsiteY5" fmla="*/ 1557986 h 1755860"/>
              <a:gd name="connsiteX6" fmla="*/ 0 w 2867245"/>
              <a:gd name="connsiteY6" fmla="*/ 1755860 h 1755860"/>
              <a:gd name="connsiteX7" fmla="*/ 0 w 2867245"/>
              <a:gd name="connsiteY7" fmla="*/ 1477937 h 1755860"/>
              <a:gd name="connsiteX8" fmla="*/ 0 w 2867245"/>
              <a:gd name="connsiteY8" fmla="*/ 1360112 h 1755860"/>
              <a:gd name="connsiteX9" fmla="*/ 0 w 2867245"/>
              <a:gd name="connsiteY9" fmla="*/ 80049 h 1755860"/>
              <a:gd name="connsiteX10" fmla="*/ 80049 w 2867245"/>
              <a:gd name="connsiteY10" fmla="*/ 0 h 17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7245" h="1755860">
                <a:moveTo>
                  <a:pt x="80049" y="0"/>
                </a:moveTo>
                <a:lnTo>
                  <a:pt x="2787196" y="0"/>
                </a:lnTo>
                <a:cubicBezTo>
                  <a:pt x="2831406" y="0"/>
                  <a:pt x="2867245" y="35839"/>
                  <a:pt x="2867245" y="80049"/>
                </a:cubicBezTo>
                <a:lnTo>
                  <a:pt x="2867245" y="1477937"/>
                </a:lnTo>
                <a:cubicBezTo>
                  <a:pt x="2867245" y="1522147"/>
                  <a:pt x="2831406" y="1557986"/>
                  <a:pt x="2787196" y="1557986"/>
                </a:cubicBezTo>
                <a:lnTo>
                  <a:pt x="247650" y="1557986"/>
                </a:lnTo>
                <a:lnTo>
                  <a:pt x="0" y="1755860"/>
                </a:lnTo>
                <a:lnTo>
                  <a:pt x="0" y="1477937"/>
                </a:lnTo>
                <a:lnTo>
                  <a:pt x="0" y="1360112"/>
                </a:lnTo>
                <a:lnTo>
                  <a:pt x="0" y="80049"/>
                </a:lnTo>
                <a:cubicBezTo>
                  <a:pt x="0" y="35839"/>
                  <a:pt x="35839" y="0"/>
                  <a:pt x="800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E267A08-E52E-47D3-B5FA-24DDA7493709}"/>
              </a:ext>
            </a:extLst>
          </p:cNvPr>
          <p:cNvSpPr/>
          <p:nvPr/>
        </p:nvSpPr>
        <p:spPr>
          <a:xfrm flipV="1">
            <a:off x="3228754" y="3895415"/>
            <a:ext cx="3240000" cy="1915200"/>
          </a:xfrm>
          <a:custGeom>
            <a:avLst/>
            <a:gdLst>
              <a:gd name="connsiteX0" fmla="*/ 80049 w 2867245"/>
              <a:gd name="connsiteY0" fmla="*/ 0 h 1755860"/>
              <a:gd name="connsiteX1" fmla="*/ 2787196 w 2867245"/>
              <a:gd name="connsiteY1" fmla="*/ 0 h 1755860"/>
              <a:gd name="connsiteX2" fmla="*/ 2867245 w 2867245"/>
              <a:gd name="connsiteY2" fmla="*/ 80049 h 1755860"/>
              <a:gd name="connsiteX3" fmla="*/ 2867245 w 2867245"/>
              <a:gd name="connsiteY3" fmla="*/ 1477937 h 1755860"/>
              <a:gd name="connsiteX4" fmla="*/ 2787196 w 2867245"/>
              <a:gd name="connsiteY4" fmla="*/ 1557986 h 1755860"/>
              <a:gd name="connsiteX5" fmla="*/ 247650 w 2867245"/>
              <a:gd name="connsiteY5" fmla="*/ 1557986 h 1755860"/>
              <a:gd name="connsiteX6" fmla="*/ 0 w 2867245"/>
              <a:gd name="connsiteY6" fmla="*/ 1755860 h 1755860"/>
              <a:gd name="connsiteX7" fmla="*/ 0 w 2867245"/>
              <a:gd name="connsiteY7" fmla="*/ 1477937 h 1755860"/>
              <a:gd name="connsiteX8" fmla="*/ 0 w 2867245"/>
              <a:gd name="connsiteY8" fmla="*/ 1360112 h 1755860"/>
              <a:gd name="connsiteX9" fmla="*/ 0 w 2867245"/>
              <a:gd name="connsiteY9" fmla="*/ 80049 h 1755860"/>
              <a:gd name="connsiteX10" fmla="*/ 80049 w 2867245"/>
              <a:gd name="connsiteY10" fmla="*/ 0 h 17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7245" h="1755860">
                <a:moveTo>
                  <a:pt x="80049" y="0"/>
                </a:moveTo>
                <a:lnTo>
                  <a:pt x="2787196" y="0"/>
                </a:lnTo>
                <a:cubicBezTo>
                  <a:pt x="2831406" y="0"/>
                  <a:pt x="2867245" y="35839"/>
                  <a:pt x="2867245" y="80049"/>
                </a:cubicBezTo>
                <a:lnTo>
                  <a:pt x="2867245" y="1477937"/>
                </a:lnTo>
                <a:cubicBezTo>
                  <a:pt x="2867245" y="1522147"/>
                  <a:pt x="2831406" y="1557986"/>
                  <a:pt x="2787196" y="1557986"/>
                </a:cubicBezTo>
                <a:lnTo>
                  <a:pt x="247650" y="1557986"/>
                </a:lnTo>
                <a:lnTo>
                  <a:pt x="0" y="1755860"/>
                </a:lnTo>
                <a:lnTo>
                  <a:pt x="0" y="1477937"/>
                </a:lnTo>
                <a:lnTo>
                  <a:pt x="0" y="1360112"/>
                </a:lnTo>
                <a:lnTo>
                  <a:pt x="0" y="80049"/>
                </a:lnTo>
                <a:cubicBezTo>
                  <a:pt x="0" y="35839"/>
                  <a:pt x="35839" y="0"/>
                  <a:pt x="800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DB76F2CF-B743-4325-83FE-8045C2D10A97}"/>
              </a:ext>
            </a:extLst>
          </p:cNvPr>
          <p:cNvSpPr/>
          <p:nvPr/>
        </p:nvSpPr>
        <p:spPr>
          <a:xfrm flipV="1">
            <a:off x="8521609" y="3895415"/>
            <a:ext cx="3240000" cy="1915200"/>
          </a:xfrm>
          <a:custGeom>
            <a:avLst/>
            <a:gdLst>
              <a:gd name="connsiteX0" fmla="*/ 80049 w 2867245"/>
              <a:gd name="connsiteY0" fmla="*/ 0 h 1755860"/>
              <a:gd name="connsiteX1" fmla="*/ 2787196 w 2867245"/>
              <a:gd name="connsiteY1" fmla="*/ 0 h 1755860"/>
              <a:gd name="connsiteX2" fmla="*/ 2867245 w 2867245"/>
              <a:gd name="connsiteY2" fmla="*/ 80049 h 1755860"/>
              <a:gd name="connsiteX3" fmla="*/ 2867245 w 2867245"/>
              <a:gd name="connsiteY3" fmla="*/ 1477937 h 1755860"/>
              <a:gd name="connsiteX4" fmla="*/ 2787196 w 2867245"/>
              <a:gd name="connsiteY4" fmla="*/ 1557986 h 1755860"/>
              <a:gd name="connsiteX5" fmla="*/ 247650 w 2867245"/>
              <a:gd name="connsiteY5" fmla="*/ 1557986 h 1755860"/>
              <a:gd name="connsiteX6" fmla="*/ 0 w 2867245"/>
              <a:gd name="connsiteY6" fmla="*/ 1755860 h 1755860"/>
              <a:gd name="connsiteX7" fmla="*/ 0 w 2867245"/>
              <a:gd name="connsiteY7" fmla="*/ 1477937 h 1755860"/>
              <a:gd name="connsiteX8" fmla="*/ 0 w 2867245"/>
              <a:gd name="connsiteY8" fmla="*/ 1360112 h 1755860"/>
              <a:gd name="connsiteX9" fmla="*/ 0 w 2867245"/>
              <a:gd name="connsiteY9" fmla="*/ 80049 h 1755860"/>
              <a:gd name="connsiteX10" fmla="*/ 80049 w 2867245"/>
              <a:gd name="connsiteY10" fmla="*/ 0 h 17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7245" h="1755860">
                <a:moveTo>
                  <a:pt x="80049" y="0"/>
                </a:moveTo>
                <a:lnTo>
                  <a:pt x="2787196" y="0"/>
                </a:lnTo>
                <a:cubicBezTo>
                  <a:pt x="2831406" y="0"/>
                  <a:pt x="2867245" y="35839"/>
                  <a:pt x="2867245" y="80049"/>
                </a:cubicBezTo>
                <a:lnTo>
                  <a:pt x="2867245" y="1477937"/>
                </a:lnTo>
                <a:cubicBezTo>
                  <a:pt x="2867245" y="1522147"/>
                  <a:pt x="2831406" y="1557986"/>
                  <a:pt x="2787196" y="1557986"/>
                </a:cubicBezTo>
                <a:lnTo>
                  <a:pt x="247650" y="1557986"/>
                </a:lnTo>
                <a:lnTo>
                  <a:pt x="0" y="1755860"/>
                </a:lnTo>
                <a:lnTo>
                  <a:pt x="0" y="1477937"/>
                </a:lnTo>
                <a:lnTo>
                  <a:pt x="0" y="1360112"/>
                </a:lnTo>
                <a:lnTo>
                  <a:pt x="0" y="80049"/>
                </a:lnTo>
                <a:cubicBezTo>
                  <a:pt x="0" y="35839"/>
                  <a:pt x="35839" y="0"/>
                  <a:pt x="800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DDBFE0E-F649-4A00-8CA3-759871277CF3}"/>
              </a:ext>
            </a:extLst>
          </p:cNvPr>
          <p:cNvSpPr/>
          <p:nvPr/>
        </p:nvSpPr>
        <p:spPr>
          <a:xfrm>
            <a:off x="351672" y="3512278"/>
            <a:ext cx="11844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CBDD831D-BDE2-4BF1-B675-EDF532A7C21B}"/>
              </a:ext>
            </a:extLst>
          </p:cNvPr>
          <p:cNvSpPr/>
          <p:nvPr/>
        </p:nvSpPr>
        <p:spPr>
          <a:xfrm>
            <a:off x="495591" y="3458278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190500" sx="150000" sy="150000" algn="ctr" rotWithShape="0">
              <a:schemeClr val="bg1"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CN" altLang="en-US" sz="1100" b="1" dirty="0">
                <a:solidFill>
                  <a:schemeClr val="accent2"/>
                </a:solidFill>
              </a:rPr>
              <a:t>＞</a:t>
            </a: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E7BB602C-A41F-43A8-A8D0-044E535CA441}"/>
              </a:ext>
            </a:extLst>
          </p:cNvPr>
          <p:cNvSpPr/>
          <p:nvPr/>
        </p:nvSpPr>
        <p:spPr>
          <a:xfrm>
            <a:off x="3170931" y="3458278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190500" sx="150000" sy="150000" algn="ctr" rotWithShape="0">
              <a:schemeClr val="bg1"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CN" altLang="en-US" sz="1100" b="1" dirty="0">
                <a:solidFill>
                  <a:schemeClr val="accent2"/>
                </a:solidFill>
              </a:rPr>
              <a:t>＞</a:t>
            </a: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507136A2-C843-4F31-881F-B4C8EE6C4913}"/>
              </a:ext>
            </a:extLst>
          </p:cNvPr>
          <p:cNvSpPr/>
          <p:nvPr/>
        </p:nvSpPr>
        <p:spPr>
          <a:xfrm>
            <a:off x="5846271" y="3458278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190500" sx="150000" sy="150000" algn="ctr" rotWithShape="0">
              <a:schemeClr val="bg1"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CN" altLang="en-US" sz="1100" b="1" dirty="0">
                <a:solidFill>
                  <a:schemeClr val="accent2"/>
                </a:solidFill>
              </a:rPr>
              <a:t>＞</a:t>
            </a:r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A72A1C5B-46F9-4962-B9FF-CFF2D79C2046}"/>
              </a:ext>
            </a:extLst>
          </p:cNvPr>
          <p:cNvSpPr/>
          <p:nvPr/>
        </p:nvSpPr>
        <p:spPr>
          <a:xfrm>
            <a:off x="8521610" y="3458278"/>
            <a:ext cx="180000" cy="180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190500" sx="150000" sy="150000" algn="ctr" rotWithShape="0">
              <a:schemeClr val="bg1"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CN" altLang="en-US" sz="1100" b="1" dirty="0">
                <a:solidFill>
                  <a:schemeClr val="accent2"/>
                </a:solidFill>
              </a:rPr>
              <a:t>＞</a:t>
            </a:r>
          </a:p>
        </p:txBody>
      </p:sp>
      <p:sp>
        <p:nvSpPr>
          <p:cNvPr id="75" name="任意多边形: 形状 74">
            <a:extLst>
              <a:ext uri="{FF2B5EF4-FFF2-40B4-BE49-F238E27FC236}">
                <a16:creationId xmlns:a16="http://schemas.microsoft.com/office/drawing/2014/main" id="{D25292E0-F4B6-4E43-A4FD-695508ECA1DD}"/>
              </a:ext>
            </a:extLst>
          </p:cNvPr>
          <p:cNvSpPr/>
          <p:nvPr/>
        </p:nvSpPr>
        <p:spPr>
          <a:xfrm>
            <a:off x="5913011" y="1307805"/>
            <a:ext cx="3240000" cy="1916163"/>
          </a:xfrm>
          <a:custGeom>
            <a:avLst/>
            <a:gdLst>
              <a:gd name="connsiteX0" fmla="*/ 80049 w 2867245"/>
              <a:gd name="connsiteY0" fmla="*/ 0 h 1755860"/>
              <a:gd name="connsiteX1" fmla="*/ 2787196 w 2867245"/>
              <a:gd name="connsiteY1" fmla="*/ 0 h 1755860"/>
              <a:gd name="connsiteX2" fmla="*/ 2867245 w 2867245"/>
              <a:gd name="connsiteY2" fmla="*/ 80049 h 1755860"/>
              <a:gd name="connsiteX3" fmla="*/ 2867245 w 2867245"/>
              <a:gd name="connsiteY3" fmla="*/ 1477937 h 1755860"/>
              <a:gd name="connsiteX4" fmla="*/ 2787196 w 2867245"/>
              <a:gd name="connsiteY4" fmla="*/ 1557986 h 1755860"/>
              <a:gd name="connsiteX5" fmla="*/ 247650 w 2867245"/>
              <a:gd name="connsiteY5" fmla="*/ 1557986 h 1755860"/>
              <a:gd name="connsiteX6" fmla="*/ 0 w 2867245"/>
              <a:gd name="connsiteY6" fmla="*/ 1755860 h 1755860"/>
              <a:gd name="connsiteX7" fmla="*/ 0 w 2867245"/>
              <a:gd name="connsiteY7" fmla="*/ 1477937 h 1755860"/>
              <a:gd name="connsiteX8" fmla="*/ 0 w 2867245"/>
              <a:gd name="connsiteY8" fmla="*/ 1360112 h 1755860"/>
              <a:gd name="connsiteX9" fmla="*/ 0 w 2867245"/>
              <a:gd name="connsiteY9" fmla="*/ 80049 h 1755860"/>
              <a:gd name="connsiteX10" fmla="*/ 80049 w 2867245"/>
              <a:gd name="connsiteY10" fmla="*/ 0 h 175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7245" h="1755860">
                <a:moveTo>
                  <a:pt x="80049" y="0"/>
                </a:moveTo>
                <a:lnTo>
                  <a:pt x="2787196" y="0"/>
                </a:lnTo>
                <a:cubicBezTo>
                  <a:pt x="2831406" y="0"/>
                  <a:pt x="2867245" y="35839"/>
                  <a:pt x="2867245" y="80049"/>
                </a:cubicBezTo>
                <a:lnTo>
                  <a:pt x="2867245" y="1477937"/>
                </a:lnTo>
                <a:cubicBezTo>
                  <a:pt x="2867245" y="1522147"/>
                  <a:pt x="2831406" y="1557986"/>
                  <a:pt x="2787196" y="1557986"/>
                </a:cubicBezTo>
                <a:lnTo>
                  <a:pt x="247650" y="1557986"/>
                </a:lnTo>
                <a:lnTo>
                  <a:pt x="0" y="1755860"/>
                </a:lnTo>
                <a:lnTo>
                  <a:pt x="0" y="1477937"/>
                </a:lnTo>
                <a:lnTo>
                  <a:pt x="0" y="1360112"/>
                </a:lnTo>
                <a:lnTo>
                  <a:pt x="0" y="80049"/>
                </a:lnTo>
                <a:cubicBezTo>
                  <a:pt x="0" y="35839"/>
                  <a:pt x="35839" y="0"/>
                  <a:pt x="800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82C0750D-1C1B-44DF-8D95-0531539D8D59}"/>
              </a:ext>
            </a:extLst>
          </p:cNvPr>
          <p:cNvSpPr txBox="1"/>
          <p:nvPr/>
        </p:nvSpPr>
        <p:spPr>
          <a:xfrm>
            <a:off x="759255" y="1440819"/>
            <a:ext cx="19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zh-CN" altLang="en-US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CN" altLang="en-US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96F0AC06-25E6-470A-8AEB-FBD50617D03D}"/>
              </a:ext>
            </a:extLst>
          </p:cNvPr>
          <p:cNvSpPr/>
          <p:nvPr/>
        </p:nvSpPr>
        <p:spPr>
          <a:xfrm>
            <a:off x="741820" y="1786748"/>
            <a:ext cx="2852063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644AFF7-DDE9-4B60-BBC7-FEC745C6A8CC}"/>
              </a:ext>
            </a:extLst>
          </p:cNvPr>
          <p:cNvSpPr txBox="1"/>
          <p:nvPr/>
        </p:nvSpPr>
        <p:spPr>
          <a:xfrm>
            <a:off x="6113435" y="1440819"/>
            <a:ext cx="19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zh-CN" altLang="en-US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CN" altLang="en-US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4C27535-F85D-4383-82BC-FD5F00419FBA}"/>
              </a:ext>
            </a:extLst>
          </p:cNvPr>
          <p:cNvSpPr/>
          <p:nvPr/>
        </p:nvSpPr>
        <p:spPr>
          <a:xfrm>
            <a:off x="6096000" y="1786748"/>
            <a:ext cx="2852063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208A6208-F93C-46F7-8BCE-64B5F13AAC1B}"/>
              </a:ext>
            </a:extLst>
          </p:cNvPr>
          <p:cNvSpPr txBox="1"/>
          <p:nvPr/>
        </p:nvSpPr>
        <p:spPr>
          <a:xfrm>
            <a:off x="3394297" y="4272940"/>
            <a:ext cx="19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zh-CN" altLang="en-US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CN" altLang="en-US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C900AAD3-52BE-4118-BB41-67EF2CED02B9}"/>
              </a:ext>
            </a:extLst>
          </p:cNvPr>
          <p:cNvSpPr/>
          <p:nvPr/>
        </p:nvSpPr>
        <p:spPr>
          <a:xfrm>
            <a:off x="3376862" y="4618869"/>
            <a:ext cx="2852063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52B3EC3D-A9DE-4C96-B0D0-F32839CC406B}"/>
              </a:ext>
            </a:extLst>
          </p:cNvPr>
          <p:cNvSpPr txBox="1"/>
          <p:nvPr/>
        </p:nvSpPr>
        <p:spPr>
          <a:xfrm>
            <a:off x="8711852" y="4272940"/>
            <a:ext cx="196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zh-CN" altLang="en-US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2000" b="1" spc="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0B639918-EFCB-448B-B051-9CF8CC165E80}"/>
              </a:ext>
            </a:extLst>
          </p:cNvPr>
          <p:cNvSpPr/>
          <p:nvPr/>
        </p:nvSpPr>
        <p:spPr>
          <a:xfrm>
            <a:off x="8694417" y="4618869"/>
            <a:ext cx="2852063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751374-B65A-414A-B382-298B3B2DD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23" name="图片 22">
            <a:hlinkClick r:id="rId3"/>
            <a:extLst>
              <a:ext uri="{FF2B5EF4-FFF2-40B4-BE49-F238E27FC236}">
                <a16:creationId xmlns:a16="http://schemas.microsoft.com/office/drawing/2014/main" id="{65E59E14-C814-4A53-9E87-4BC84F2B7E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1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5719DE-6E76-4245-BF12-720CFF1B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个人介绍排版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84FE61B-C1D2-4889-89B7-FB77561B5AF5}"/>
              </a:ext>
            </a:extLst>
          </p:cNvPr>
          <p:cNvSpPr/>
          <p:nvPr/>
        </p:nvSpPr>
        <p:spPr>
          <a:xfrm>
            <a:off x="5617599" y="1716425"/>
            <a:ext cx="363794" cy="36379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D351D5A-78FA-4CFD-99A2-F8776DA7566F}"/>
              </a:ext>
            </a:extLst>
          </p:cNvPr>
          <p:cNvSpPr txBox="1"/>
          <p:nvPr/>
        </p:nvSpPr>
        <p:spPr>
          <a:xfrm>
            <a:off x="5676592" y="1797193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输入你的姓名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B68B04F-EDE1-4702-8F2F-07A9241C6268}"/>
              </a:ext>
            </a:extLst>
          </p:cNvPr>
          <p:cNvCxnSpPr>
            <a:cxnSpLocks/>
          </p:cNvCxnSpPr>
          <p:nvPr/>
        </p:nvCxnSpPr>
        <p:spPr>
          <a:xfrm>
            <a:off x="5761705" y="2399072"/>
            <a:ext cx="449334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43665B0-AE25-4700-A3C2-7B071255A0C6}"/>
              </a:ext>
            </a:extLst>
          </p:cNvPr>
          <p:cNvSpPr txBox="1"/>
          <p:nvPr/>
        </p:nvSpPr>
        <p:spPr>
          <a:xfrm>
            <a:off x="5676592" y="2464755"/>
            <a:ext cx="4896464" cy="2854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请在这里输入关于自己的相关介绍或头衔</a:t>
            </a:r>
            <a:endParaRPr lang="en-US" altLang="zh-CN" spc="5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请在这里输入关于自己的相关介绍或头衔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请在这里输入关于自己的相关介绍或头衔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请在这里输入关于自己的相关介绍或头衔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请在这里输入关于自己的相关介绍或头衔</a:t>
            </a:r>
            <a:endParaRPr lang="en-US" altLang="zh-CN" spc="5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zh-CN" altLang="en-US" spc="5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请在这里输入关于自己的相关介绍或头衔</a:t>
            </a:r>
          </a:p>
        </p:txBody>
      </p:sp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BAE74518-B29C-4E16-A4D1-5237521F2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6" name="图片占位符 5" descr="图片包含 人员, 墙壁, 室内, 男士&#10;&#10;描述已自动生成">
            <a:extLst>
              <a:ext uri="{FF2B5EF4-FFF2-40B4-BE49-F238E27FC236}">
                <a16:creationId xmlns:a16="http://schemas.microsoft.com/office/drawing/2014/main" id="{4945A8C7-3857-42AE-8A8F-6F481900AE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pic>
        <p:nvPicPr>
          <p:cNvPr id="15" name="图片 14">
            <a:hlinkClick r:id="rId4"/>
            <a:extLst>
              <a:ext uri="{FF2B5EF4-FFF2-40B4-BE49-F238E27FC236}">
                <a16:creationId xmlns:a16="http://schemas.microsoft.com/office/drawing/2014/main" id="{9971414A-7068-4DCB-BDE7-AD1AD045AB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7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555719DE-6E76-4245-BF12-720CFF1B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个人介绍排版</a:t>
            </a:r>
          </a:p>
        </p:txBody>
      </p:sp>
      <p:pic>
        <p:nvPicPr>
          <p:cNvPr id="10" name="图片占位符 9" descr="图片包含 人员, 墙壁, 室内, 男士&#10;&#10;描述已自动生成">
            <a:extLst>
              <a:ext uri="{FF2B5EF4-FFF2-40B4-BE49-F238E27FC236}">
                <a16:creationId xmlns:a16="http://schemas.microsoft.com/office/drawing/2014/main" id="{A7A95A02-B29A-4EEE-B56F-6DA4896D28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>
            <a:fillRect/>
          </a:stretch>
        </p:blipFill>
        <p:spPr/>
      </p:pic>
      <p:pic>
        <p:nvPicPr>
          <p:cNvPr id="16" name="图片占位符 15" descr="图片包含 人员, 墙壁, 室内, 男士&#10;&#10;描述已自动生成">
            <a:extLst>
              <a:ext uri="{FF2B5EF4-FFF2-40B4-BE49-F238E27FC236}">
                <a16:creationId xmlns:a16="http://schemas.microsoft.com/office/drawing/2014/main" id="{BAB8FBEB-5147-4E58-A715-E1B8E1EF51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b="93"/>
          <a:stretch>
            <a:fillRect/>
          </a:stretch>
        </p:blipFill>
        <p:spPr/>
      </p:pic>
      <p:pic>
        <p:nvPicPr>
          <p:cNvPr id="18" name="图片占位符 17" descr="图片包含 人员, 墙壁, 室内, 男士&#10;&#10;描述已自动生成">
            <a:extLst>
              <a:ext uri="{FF2B5EF4-FFF2-40B4-BE49-F238E27FC236}">
                <a16:creationId xmlns:a16="http://schemas.microsoft.com/office/drawing/2014/main" id="{682C97A8-4182-4F7E-A53D-EF0564EF596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b="93"/>
          <a:stretch>
            <a:fillRect/>
          </a:stretch>
        </p:blipFill>
        <p:spPr/>
      </p:pic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BAE74518-B29C-4E16-A4D1-5237521F2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D03F03D-FA13-4A03-9171-69618324DD05}"/>
              </a:ext>
            </a:extLst>
          </p:cNvPr>
          <p:cNvSpPr txBox="1"/>
          <p:nvPr/>
        </p:nvSpPr>
        <p:spPr>
          <a:xfrm>
            <a:off x="1623263" y="3690291"/>
            <a:ext cx="180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输入名字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A51E901-F375-436F-BC37-C64CC062B807}"/>
              </a:ext>
            </a:extLst>
          </p:cNvPr>
          <p:cNvSpPr/>
          <p:nvPr/>
        </p:nvSpPr>
        <p:spPr>
          <a:xfrm>
            <a:off x="1240318" y="4131626"/>
            <a:ext cx="2492990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202381C-3AFE-4300-9E66-5336EB662AB1}"/>
              </a:ext>
            </a:extLst>
          </p:cNvPr>
          <p:cNvSpPr txBox="1"/>
          <p:nvPr/>
        </p:nvSpPr>
        <p:spPr>
          <a:xfrm>
            <a:off x="5232450" y="3690291"/>
            <a:ext cx="180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输入名字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E00ABE-67E7-44B9-961A-D12B212D4EDB}"/>
              </a:ext>
            </a:extLst>
          </p:cNvPr>
          <p:cNvSpPr/>
          <p:nvPr/>
        </p:nvSpPr>
        <p:spPr>
          <a:xfrm>
            <a:off x="4849505" y="4131626"/>
            <a:ext cx="2492990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E5B4179-7395-406C-9A46-9665C226771C}"/>
              </a:ext>
            </a:extLst>
          </p:cNvPr>
          <p:cNvSpPr txBox="1"/>
          <p:nvPr/>
        </p:nvSpPr>
        <p:spPr>
          <a:xfrm>
            <a:off x="8841637" y="3690291"/>
            <a:ext cx="1805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输入名字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800C548-A6C2-4A4F-91D8-99D737302CE3}"/>
              </a:ext>
            </a:extLst>
          </p:cNvPr>
          <p:cNvSpPr/>
          <p:nvPr/>
        </p:nvSpPr>
        <p:spPr>
          <a:xfrm>
            <a:off x="8458692" y="4131626"/>
            <a:ext cx="2492990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15" name="图片 14">
            <a:hlinkClick r:id="rId4"/>
            <a:extLst>
              <a:ext uri="{FF2B5EF4-FFF2-40B4-BE49-F238E27FC236}">
                <a16:creationId xmlns:a16="http://schemas.microsoft.com/office/drawing/2014/main" id="{FBE8D924-EDAF-49A4-A488-86919DF7AE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 descr="图片包含 天空, 户外, 城市, 水&#10;&#10;描述已自动生成">
            <a:extLst>
              <a:ext uri="{FF2B5EF4-FFF2-40B4-BE49-F238E27FC236}">
                <a16:creationId xmlns:a16="http://schemas.microsoft.com/office/drawing/2014/main" id="{1EE59F5B-19F5-4959-952E-BE246C7252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9" r="25889"/>
          <a:stretch>
            <a:fillRect/>
          </a:stretch>
        </p:blipFill>
        <p:spPr/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308AB3AC-2AE3-4C32-8B94-37C71450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一张图片加两段内容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63FE5FB-7355-4645-BD12-9DF84E75ACF2}"/>
              </a:ext>
            </a:extLst>
          </p:cNvPr>
          <p:cNvSpPr/>
          <p:nvPr/>
        </p:nvSpPr>
        <p:spPr>
          <a:xfrm>
            <a:off x="849780" y="5707296"/>
            <a:ext cx="4328525" cy="450065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98F0C7-7D77-4B22-975E-4BA073A01551}"/>
              </a:ext>
            </a:extLst>
          </p:cNvPr>
          <p:cNvSpPr txBox="1"/>
          <p:nvPr/>
        </p:nvSpPr>
        <p:spPr>
          <a:xfrm>
            <a:off x="899932" y="5747324"/>
            <a:ext cx="422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spc="200" dirty="0">
                <a:solidFill>
                  <a:schemeClr val="bg1"/>
                </a:solidFill>
                <a:latin typeface="+mn-ea"/>
              </a:rPr>
              <a:t>在这里可以对图片进行简单介绍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0ADF9BA-D593-46EC-8ECB-0D6CC5D24714}"/>
              </a:ext>
            </a:extLst>
          </p:cNvPr>
          <p:cNvSpPr/>
          <p:nvPr/>
        </p:nvSpPr>
        <p:spPr>
          <a:xfrm>
            <a:off x="5636341" y="3739223"/>
            <a:ext cx="363794" cy="36379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4C1953D-C227-4274-9197-A775337BDC69}"/>
              </a:ext>
            </a:extLst>
          </p:cNvPr>
          <p:cNvSpPr/>
          <p:nvPr/>
        </p:nvSpPr>
        <p:spPr>
          <a:xfrm>
            <a:off x="5636341" y="1428404"/>
            <a:ext cx="363794" cy="36379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B9DE4C9-F61F-41FE-A834-AF46234BC51F}"/>
              </a:ext>
            </a:extLst>
          </p:cNvPr>
          <p:cNvCxnSpPr>
            <a:cxnSpLocks/>
          </p:cNvCxnSpPr>
          <p:nvPr/>
        </p:nvCxnSpPr>
        <p:spPr>
          <a:xfrm>
            <a:off x="6099533" y="2050339"/>
            <a:ext cx="51017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9AF7850-BD73-42DE-9135-2A00B61EF861}"/>
              </a:ext>
            </a:extLst>
          </p:cNvPr>
          <p:cNvSpPr txBox="1"/>
          <p:nvPr/>
        </p:nvSpPr>
        <p:spPr>
          <a:xfrm>
            <a:off x="5680433" y="1449230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50A42F6-9C89-48E0-A058-7DAA89B54F63}"/>
              </a:ext>
            </a:extLst>
          </p:cNvPr>
          <p:cNvCxnSpPr>
            <a:cxnSpLocks/>
          </p:cNvCxnSpPr>
          <p:nvPr/>
        </p:nvCxnSpPr>
        <p:spPr>
          <a:xfrm>
            <a:off x="5791200" y="2051107"/>
            <a:ext cx="41787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858B3092-C220-4901-9379-769DBD681221}"/>
              </a:ext>
            </a:extLst>
          </p:cNvPr>
          <p:cNvSpPr/>
          <p:nvPr/>
        </p:nvSpPr>
        <p:spPr>
          <a:xfrm>
            <a:off x="5680433" y="2232685"/>
            <a:ext cx="5793574" cy="1213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594B729-83C0-49D6-8783-8BF76A613B99}"/>
              </a:ext>
            </a:extLst>
          </p:cNvPr>
          <p:cNvCxnSpPr>
            <a:cxnSpLocks/>
          </p:cNvCxnSpPr>
          <p:nvPr/>
        </p:nvCxnSpPr>
        <p:spPr>
          <a:xfrm>
            <a:off x="6099533" y="4356497"/>
            <a:ext cx="51017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C3D1D56-3E02-4113-AB63-85D7512E5AAF}"/>
              </a:ext>
            </a:extLst>
          </p:cNvPr>
          <p:cNvSpPr txBox="1"/>
          <p:nvPr/>
        </p:nvSpPr>
        <p:spPr>
          <a:xfrm>
            <a:off x="5680433" y="3755388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DF72110-DEB6-4108-B96A-BCF518972EB4}"/>
              </a:ext>
            </a:extLst>
          </p:cNvPr>
          <p:cNvCxnSpPr>
            <a:cxnSpLocks/>
          </p:cNvCxnSpPr>
          <p:nvPr/>
        </p:nvCxnSpPr>
        <p:spPr>
          <a:xfrm>
            <a:off x="5791200" y="4357265"/>
            <a:ext cx="41787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AB8AB9DC-2194-44C3-BA8B-B44C742A9189}"/>
              </a:ext>
            </a:extLst>
          </p:cNvPr>
          <p:cNvSpPr/>
          <p:nvPr/>
        </p:nvSpPr>
        <p:spPr>
          <a:xfrm>
            <a:off x="5680433" y="4538843"/>
            <a:ext cx="5793574" cy="1213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4C03F76C-A855-475F-8C41-C46B6A74B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22" name="图片 21">
            <a:hlinkClick r:id="rId4"/>
            <a:extLst>
              <a:ext uri="{FF2B5EF4-FFF2-40B4-BE49-F238E27FC236}">
                <a16:creationId xmlns:a16="http://schemas.microsoft.com/office/drawing/2014/main" id="{BC8298FC-8389-461D-84C5-C801AE886BF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F7C40E8A-3107-481B-AF26-05E175D20575}"/>
              </a:ext>
            </a:extLst>
          </p:cNvPr>
          <p:cNvGrpSpPr/>
          <p:nvPr/>
        </p:nvGrpSpPr>
        <p:grpSpPr>
          <a:xfrm>
            <a:off x="-717550" y="1824773"/>
            <a:ext cx="13627100" cy="1198651"/>
            <a:chOff x="-25400" y="1824773"/>
            <a:chExt cx="13627100" cy="1198651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B9185F38-26E7-45B1-9A84-76896AA6FA61}"/>
                </a:ext>
              </a:extLst>
            </p:cNvPr>
            <p:cNvSpPr/>
            <p:nvPr/>
          </p:nvSpPr>
          <p:spPr>
            <a:xfrm>
              <a:off x="-25400" y="1968379"/>
              <a:ext cx="13627100" cy="1055045"/>
            </a:xfrm>
            <a:custGeom>
              <a:avLst/>
              <a:gdLst>
                <a:gd name="connsiteX0" fmla="*/ 0 w 13627100"/>
                <a:gd name="connsiteY0" fmla="*/ 508121 h 1055045"/>
                <a:gd name="connsiteX1" fmla="*/ 1752600 w 13627100"/>
                <a:gd name="connsiteY1" fmla="*/ 38221 h 1055045"/>
                <a:gd name="connsiteX2" fmla="*/ 4800600 w 13627100"/>
                <a:gd name="connsiteY2" fmla="*/ 978021 h 1055045"/>
                <a:gd name="connsiteX3" fmla="*/ 8343900 w 13627100"/>
                <a:gd name="connsiteY3" fmla="*/ 121 h 1055045"/>
                <a:gd name="connsiteX4" fmla="*/ 11417300 w 13627100"/>
                <a:gd name="connsiteY4" fmla="*/ 1054221 h 1055045"/>
                <a:gd name="connsiteX5" fmla="*/ 13627100 w 13627100"/>
                <a:gd name="connsiteY5" fmla="*/ 190621 h 1055045"/>
                <a:gd name="connsiteX6" fmla="*/ 13627100 w 13627100"/>
                <a:gd name="connsiteY6" fmla="*/ 190621 h 10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7100" h="1055045">
                  <a:moveTo>
                    <a:pt x="0" y="508121"/>
                  </a:moveTo>
                  <a:cubicBezTo>
                    <a:pt x="476250" y="234012"/>
                    <a:pt x="952500" y="-40096"/>
                    <a:pt x="1752600" y="38221"/>
                  </a:cubicBezTo>
                  <a:cubicBezTo>
                    <a:pt x="2552700" y="116538"/>
                    <a:pt x="3702050" y="984371"/>
                    <a:pt x="4800600" y="978021"/>
                  </a:cubicBezTo>
                  <a:cubicBezTo>
                    <a:pt x="5899150" y="971671"/>
                    <a:pt x="7241117" y="-12579"/>
                    <a:pt x="8343900" y="121"/>
                  </a:cubicBezTo>
                  <a:cubicBezTo>
                    <a:pt x="9446683" y="12821"/>
                    <a:pt x="10536767" y="1022471"/>
                    <a:pt x="11417300" y="1054221"/>
                  </a:cubicBezTo>
                  <a:cubicBezTo>
                    <a:pt x="12297833" y="1085971"/>
                    <a:pt x="13627100" y="190621"/>
                    <a:pt x="13627100" y="190621"/>
                  </a:cubicBezTo>
                  <a:lnTo>
                    <a:pt x="13627100" y="190621"/>
                  </a:lnTo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966E9461-668D-42C4-84CA-3C033F5AC25F}"/>
                </a:ext>
              </a:extLst>
            </p:cNvPr>
            <p:cNvSpPr/>
            <p:nvPr/>
          </p:nvSpPr>
          <p:spPr>
            <a:xfrm flipH="1">
              <a:off x="-25400" y="1824773"/>
              <a:ext cx="13627100" cy="1055045"/>
            </a:xfrm>
            <a:custGeom>
              <a:avLst/>
              <a:gdLst>
                <a:gd name="connsiteX0" fmla="*/ 0 w 13627100"/>
                <a:gd name="connsiteY0" fmla="*/ 508121 h 1055045"/>
                <a:gd name="connsiteX1" fmla="*/ 1752600 w 13627100"/>
                <a:gd name="connsiteY1" fmla="*/ 38221 h 1055045"/>
                <a:gd name="connsiteX2" fmla="*/ 4800600 w 13627100"/>
                <a:gd name="connsiteY2" fmla="*/ 978021 h 1055045"/>
                <a:gd name="connsiteX3" fmla="*/ 8343900 w 13627100"/>
                <a:gd name="connsiteY3" fmla="*/ 121 h 1055045"/>
                <a:gd name="connsiteX4" fmla="*/ 11417300 w 13627100"/>
                <a:gd name="connsiteY4" fmla="*/ 1054221 h 1055045"/>
                <a:gd name="connsiteX5" fmla="*/ 13627100 w 13627100"/>
                <a:gd name="connsiteY5" fmla="*/ 190621 h 1055045"/>
                <a:gd name="connsiteX6" fmla="*/ 13627100 w 13627100"/>
                <a:gd name="connsiteY6" fmla="*/ 190621 h 10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7100" h="1055045">
                  <a:moveTo>
                    <a:pt x="0" y="508121"/>
                  </a:moveTo>
                  <a:cubicBezTo>
                    <a:pt x="476250" y="234012"/>
                    <a:pt x="952500" y="-40096"/>
                    <a:pt x="1752600" y="38221"/>
                  </a:cubicBezTo>
                  <a:cubicBezTo>
                    <a:pt x="2552700" y="116538"/>
                    <a:pt x="3702050" y="984371"/>
                    <a:pt x="4800600" y="978021"/>
                  </a:cubicBezTo>
                  <a:cubicBezTo>
                    <a:pt x="5899150" y="971671"/>
                    <a:pt x="7241117" y="-12579"/>
                    <a:pt x="8343900" y="121"/>
                  </a:cubicBezTo>
                  <a:cubicBezTo>
                    <a:pt x="9446683" y="12821"/>
                    <a:pt x="10536767" y="1022471"/>
                    <a:pt x="11417300" y="1054221"/>
                  </a:cubicBezTo>
                  <a:cubicBezTo>
                    <a:pt x="12297833" y="1085971"/>
                    <a:pt x="13627100" y="190621"/>
                    <a:pt x="13627100" y="190621"/>
                  </a:cubicBezTo>
                  <a:lnTo>
                    <a:pt x="13627100" y="190621"/>
                  </a:lnTo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85F0B9C-231A-432B-B5A3-BE94BEE06BD0}"/>
              </a:ext>
            </a:extLst>
          </p:cNvPr>
          <p:cNvSpPr/>
          <p:nvPr/>
        </p:nvSpPr>
        <p:spPr>
          <a:xfrm>
            <a:off x="6576664" y="3306100"/>
            <a:ext cx="4320966" cy="2431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6" name="图片占位符 25" descr="图片包含 水, 户外, 天空, 户外艺术系列&#10;&#10;描述已自动生成">
            <a:extLst>
              <a:ext uri="{FF2B5EF4-FFF2-40B4-BE49-F238E27FC236}">
                <a16:creationId xmlns:a16="http://schemas.microsoft.com/office/drawing/2014/main" id="{3DB0F23C-E34A-4D63-8485-21E3293304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A41CA99-11A0-4A14-AB1A-E4F81516AA6C}"/>
              </a:ext>
            </a:extLst>
          </p:cNvPr>
          <p:cNvSpPr/>
          <p:nvPr/>
        </p:nvSpPr>
        <p:spPr>
          <a:xfrm>
            <a:off x="1067934" y="3306100"/>
            <a:ext cx="4320966" cy="24311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占位符 6" descr="图片包含 烟火, 户外艺术系列&#10;&#10;描述已自动生成">
            <a:extLst>
              <a:ext uri="{FF2B5EF4-FFF2-40B4-BE49-F238E27FC236}">
                <a16:creationId xmlns:a16="http://schemas.microsoft.com/office/drawing/2014/main" id="{0B4C4D16-2516-40FC-AB33-BBEB1C96A9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1BB3F4B6-92B4-483A-934C-78E68FE84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两张图片加两段内容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E7831B5-52B1-4800-9F3B-AC4F41141B06}"/>
              </a:ext>
            </a:extLst>
          </p:cNvPr>
          <p:cNvSpPr/>
          <p:nvPr/>
        </p:nvSpPr>
        <p:spPr>
          <a:xfrm>
            <a:off x="998486" y="3381858"/>
            <a:ext cx="4320966" cy="2551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02EDC6D-5304-479D-8E68-D5CD9FA15F63}"/>
              </a:ext>
            </a:extLst>
          </p:cNvPr>
          <p:cNvSpPr/>
          <p:nvPr/>
        </p:nvSpPr>
        <p:spPr>
          <a:xfrm>
            <a:off x="6507216" y="3381858"/>
            <a:ext cx="4320966" cy="25517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250EFC-A07C-4757-AAFD-44FD86373FBC}"/>
              </a:ext>
            </a:extLst>
          </p:cNvPr>
          <p:cNvSpPr/>
          <p:nvPr/>
        </p:nvSpPr>
        <p:spPr>
          <a:xfrm>
            <a:off x="1294370" y="4135708"/>
            <a:ext cx="3416320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请你在这里输入与图片相关内容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请你在这里输入与图片相关内容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请你在这里输入与图片相关内容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请你在这里输入与图片相关内容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DB83E1-C4AB-4101-955F-72D4BB661C1A}"/>
              </a:ext>
            </a:extLst>
          </p:cNvPr>
          <p:cNvSpPr txBox="1"/>
          <p:nvPr/>
        </p:nvSpPr>
        <p:spPr>
          <a:xfrm>
            <a:off x="1294370" y="3703539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B8E12DC-B392-4936-9D17-A8730AAE43E8}"/>
              </a:ext>
            </a:extLst>
          </p:cNvPr>
          <p:cNvSpPr/>
          <p:nvPr/>
        </p:nvSpPr>
        <p:spPr>
          <a:xfrm>
            <a:off x="6838643" y="4135708"/>
            <a:ext cx="3416320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请你在这里输入与图片相关内容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请你在这里输入与图片相关内容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请你在这里输入与图片相关内容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请你在这里输入与图片相关内容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25C76C0-B3D4-43B4-AD82-B254867328F2}"/>
              </a:ext>
            </a:extLst>
          </p:cNvPr>
          <p:cNvSpPr txBox="1"/>
          <p:nvPr/>
        </p:nvSpPr>
        <p:spPr>
          <a:xfrm>
            <a:off x="6838643" y="3703539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B9359666-3E65-48B7-A0C7-C1CC7BCABD97}"/>
              </a:ext>
            </a:extLst>
          </p:cNvPr>
          <p:cNvSpPr/>
          <p:nvPr/>
        </p:nvSpPr>
        <p:spPr>
          <a:xfrm rot="5400000">
            <a:off x="998486" y="3381858"/>
            <a:ext cx="175615" cy="17561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50BCCC78-F979-433C-B5E0-6821D964C28D}"/>
              </a:ext>
            </a:extLst>
          </p:cNvPr>
          <p:cNvSpPr/>
          <p:nvPr/>
        </p:nvSpPr>
        <p:spPr>
          <a:xfrm rot="5400000">
            <a:off x="6507216" y="3381858"/>
            <a:ext cx="175615" cy="17561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74E7FCE9-A38F-427D-88B1-618CEEBB0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25" name="图片 24">
            <a:hlinkClick r:id="rId5"/>
            <a:extLst>
              <a:ext uri="{FF2B5EF4-FFF2-40B4-BE49-F238E27FC236}">
                <a16:creationId xmlns:a16="http://schemas.microsoft.com/office/drawing/2014/main" id="{B0995542-6C95-4884-BB05-1EC4D7778E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9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20" y="346081"/>
            <a:ext cx="7282912" cy="480131"/>
          </a:xfrm>
        </p:spPr>
        <p:txBody>
          <a:bodyPr/>
          <a:lstStyle/>
          <a:p>
            <a:r>
              <a:rPr lang="zh-CN" altLang="en-US" dirty="0"/>
              <a:t>柱状图页面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8CF8354-60B7-4E20-B17D-20F65231B8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1067984"/>
              </p:ext>
            </p:extLst>
          </p:nvPr>
        </p:nvGraphicFramePr>
        <p:xfrm>
          <a:off x="751652" y="1085222"/>
          <a:ext cx="5875290" cy="509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椭圆 29">
            <a:extLst>
              <a:ext uri="{FF2B5EF4-FFF2-40B4-BE49-F238E27FC236}">
                <a16:creationId xmlns:a16="http://schemas.microsoft.com/office/drawing/2014/main" id="{F9BBA82F-495B-4F99-B479-7BEE1F153CB0}"/>
              </a:ext>
            </a:extLst>
          </p:cNvPr>
          <p:cNvSpPr/>
          <p:nvPr/>
        </p:nvSpPr>
        <p:spPr>
          <a:xfrm>
            <a:off x="7007492" y="4459691"/>
            <a:ext cx="363794" cy="363794"/>
          </a:xfrm>
          <a:prstGeom prst="ellipse">
            <a:avLst/>
          </a:prstGeom>
          <a:solidFill>
            <a:schemeClr val="accent3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F0F366-D734-43F5-A08E-7016A4F6567B}"/>
              </a:ext>
            </a:extLst>
          </p:cNvPr>
          <p:cNvSpPr txBox="1"/>
          <p:nvPr/>
        </p:nvSpPr>
        <p:spPr>
          <a:xfrm>
            <a:off x="7051584" y="4480517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607C60B-7DB1-431A-BE4D-78ECC91D92FC}"/>
              </a:ext>
            </a:extLst>
          </p:cNvPr>
          <p:cNvSpPr/>
          <p:nvPr/>
        </p:nvSpPr>
        <p:spPr>
          <a:xfrm>
            <a:off x="7051584" y="4962525"/>
            <a:ext cx="440857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68E1F62-DD10-49CE-AC07-DF3C64C28C37}"/>
              </a:ext>
            </a:extLst>
          </p:cNvPr>
          <p:cNvSpPr/>
          <p:nvPr/>
        </p:nvSpPr>
        <p:spPr>
          <a:xfrm>
            <a:off x="7007492" y="1268413"/>
            <a:ext cx="363794" cy="36379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63FE0C-8CD4-4645-937A-5B920550E277}"/>
              </a:ext>
            </a:extLst>
          </p:cNvPr>
          <p:cNvSpPr txBox="1"/>
          <p:nvPr/>
        </p:nvSpPr>
        <p:spPr>
          <a:xfrm>
            <a:off x="7051584" y="1289239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187304-99C9-4F7D-99D5-0E9A485469FF}"/>
              </a:ext>
            </a:extLst>
          </p:cNvPr>
          <p:cNvSpPr/>
          <p:nvPr/>
        </p:nvSpPr>
        <p:spPr>
          <a:xfrm>
            <a:off x="7051584" y="1771247"/>
            <a:ext cx="440857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AECDC8F-2827-4C57-B49B-E1A651D1FBC8}"/>
              </a:ext>
            </a:extLst>
          </p:cNvPr>
          <p:cNvSpPr/>
          <p:nvPr/>
        </p:nvSpPr>
        <p:spPr>
          <a:xfrm>
            <a:off x="7007492" y="2864052"/>
            <a:ext cx="363794" cy="363794"/>
          </a:xfrm>
          <a:prstGeom prst="ellipse">
            <a:avLst/>
          </a:prstGeom>
          <a:solidFill>
            <a:schemeClr val="accent2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7CCAA5-D237-4E1C-9E08-D3C6EC9D51C7}"/>
              </a:ext>
            </a:extLst>
          </p:cNvPr>
          <p:cNvSpPr txBox="1"/>
          <p:nvPr/>
        </p:nvSpPr>
        <p:spPr>
          <a:xfrm>
            <a:off x="7051584" y="2884878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7D2C813-BD68-4697-9E50-8F7D51FE3013}"/>
              </a:ext>
            </a:extLst>
          </p:cNvPr>
          <p:cNvSpPr/>
          <p:nvPr/>
        </p:nvSpPr>
        <p:spPr>
          <a:xfrm>
            <a:off x="7051584" y="3366886"/>
            <a:ext cx="440857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B195FC1-71DF-4952-B8FD-65A6E1D9B626}"/>
              </a:ext>
            </a:extLst>
          </p:cNvPr>
          <p:cNvCxnSpPr>
            <a:cxnSpLocks/>
          </p:cNvCxnSpPr>
          <p:nvPr/>
        </p:nvCxnSpPr>
        <p:spPr>
          <a:xfrm>
            <a:off x="7167716" y="2684206"/>
            <a:ext cx="41393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B1C525A-DE9B-46E5-B169-F00D4CE218B8}"/>
              </a:ext>
            </a:extLst>
          </p:cNvPr>
          <p:cNvCxnSpPr>
            <a:cxnSpLocks/>
          </p:cNvCxnSpPr>
          <p:nvPr/>
        </p:nvCxnSpPr>
        <p:spPr>
          <a:xfrm>
            <a:off x="7167716" y="4306529"/>
            <a:ext cx="41393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C605FF-EBBD-4467-828E-A3955228B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18" name="图片 17">
            <a:hlinkClick r:id="rId4"/>
            <a:extLst>
              <a:ext uri="{FF2B5EF4-FFF2-40B4-BE49-F238E27FC236}">
                <a16:creationId xmlns:a16="http://schemas.microsoft.com/office/drawing/2014/main" id="{F9C9C88D-7794-414C-BAF7-29ADAA4C03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6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8792DD32-D117-4F8B-A629-50FAF749A5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9113201"/>
              </p:ext>
            </p:extLst>
          </p:nvPr>
        </p:nvGraphicFramePr>
        <p:xfrm>
          <a:off x="5675418" y="1060639"/>
          <a:ext cx="5912465" cy="5076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条形图页面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5251EF06-8A72-4FED-B394-70CAE169CFCE}"/>
              </a:ext>
            </a:extLst>
          </p:cNvPr>
          <p:cNvSpPr/>
          <p:nvPr/>
        </p:nvSpPr>
        <p:spPr>
          <a:xfrm>
            <a:off x="839788" y="1268413"/>
            <a:ext cx="363794" cy="36379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D3E9C8-5264-496F-9D39-E36A08C5396F}"/>
              </a:ext>
            </a:extLst>
          </p:cNvPr>
          <p:cNvSpPr txBox="1"/>
          <p:nvPr/>
        </p:nvSpPr>
        <p:spPr>
          <a:xfrm>
            <a:off x="883880" y="1289239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0CC783-87FF-458C-A38D-A46D622391D3}"/>
              </a:ext>
            </a:extLst>
          </p:cNvPr>
          <p:cNvSpPr/>
          <p:nvPr/>
        </p:nvSpPr>
        <p:spPr>
          <a:xfrm>
            <a:off x="883880" y="1771247"/>
            <a:ext cx="440857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18CC757-E823-4DF7-B6E8-6F13680DD9BA}"/>
              </a:ext>
            </a:extLst>
          </p:cNvPr>
          <p:cNvSpPr/>
          <p:nvPr/>
        </p:nvSpPr>
        <p:spPr>
          <a:xfrm>
            <a:off x="839788" y="2864052"/>
            <a:ext cx="363794" cy="363794"/>
          </a:xfrm>
          <a:prstGeom prst="ellipse">
            <a:avLst/>
          </a:prstGeom>
          <a:solidFill>
            <a:schemeClr val="accent2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D8B1AC-FA93-4089-95A8-CF6333D9D0B9}"/>
              </a:ext>
            </a:extLst>
          </p:cNvPr>
          <p:cNvSpPr txBox="1"/>
          <p:nvPr/>
        </p:nvSpPr>
        <p:spPr>
          <a:xfrm>
            <a:off x="883880" y="2884878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AD6D6E-7D0F-43BE-95DF-017F674C04F9}"/>
              </a:ext>
            </a:extLst>
          </p:cNvPr>
          <p:cNvSpPr/>
          <p:nvPr/>
        </p:nvSpPr>
        <p:spPr>
          <a:xfrm>
            <a:off x="883880" y="3366886"/>
            <a:ext cx="440857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AB71E71-5BD9-402E-B79F-22F3B54C1240}"/>
              </a:ext>
            </a:extLst>
          </p:cNvPr>
          <p:cNvSpPr/>
          <p:nvPr/>
        </p:nvSpPr>
        <p:spPr>
          <a:xfrm>
            <a:off x="839788" y="4459691"/>
            <a:ext cx="363794" cy="363794"/>
          </a:xfrm>
          <a:prstGeom prst="ellipse">
            <a:avLst/>
          </a:prstGeom>
          <a:solidFill>
            <a:schemeClr val="accent3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16D0F7-9AC5-4001-8155-77E61E4566D2}"/>
              </a:ext>
            </a:extLst>
          </p:cNvPr>
          <p:cNvSpPr txBox="1"/>
          <p:nvPr/>
        </p:nvSpPr>
        <p:spPr>
          <a:xfrm>
            <a:off x="883880" y="4480517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88B2E96-BA1D-4DC0-B54C-134C0FD2BF76}"/>
              </a:ext>
            </a:extLst>
          </p:cNvPr>
          <p:cNvSpPr/>
          <p:nvPr/>
        </p:nvSpPr>
        <p:spPr>
          <a:xfrm>
            <a:off x="883880" y="4962525"/>
            <a:ext cx="440857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0463E71-800F-4EF0-A5CA-8D1E382802D5}"/>
              </a:ext>
            </a:extLst>
          </p:cNvPr>
          <p:cNvCxnSpPr>
            <a:cxnSpLocks/>
          </p:cNvCxnSpPr>
          <p:nvPr/>
        </p:nvCxnSpPr>
        <p:spPr>
          <a:xfrm>
            <a:off x="1000012" y="2684206"/>
            <a:ext cx="41393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D54B34F-E710-4659-BC28-248870907E0B}"/>
              </a:ext>
            </a:extLst>
          </p:cNvPr>
          <p:cNvCxnSpPr>
            <a:cxnSpLocks/>
          </p:cNvCxnSpPr>
          <p:nvPr/>
        </p:nvCxnSpPr>
        <p:spPr>
          <a:xfrm>
            <a:off x="1000012" y="4306529"/>
            <a:ext cx="41393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6EAC38-BE3F-4F0E-B31E-BB75C0F11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20" name="图片 19">
            <a:hlinkClick r:id="rId4"/>
            <a:extLst>
              <a:ext uri="{FF2B5EF4-FFF2-40B4-BE49-F238E27FC236}">
                <a16:creationId xmlns:a16="http://schemas.microsoft.com/office/drawing/2014/main" id="{083563A7-825C-440B-A7B8-849179D124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8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饼状图页面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68E1F62-DD10-49CE-AC07-DF3C64C28C37}"/>
              </a:ext>
            </a:extLst>
          </p:cNvPr>
          <p:cNvSpPr/>
          <p:nvPr/>
        </p:nvSpPr>
        <p:spPr>
          <a:xfrm>
            <a:off x="7007492" y="1268413"/>
            <a:ext cx="363794" cy="36379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63FE0C-8CD4-4645-937A-5B920550E277}"/>
              </a:ext>
            </a:extLst>
          </p:cNvPr>
          <p:cNvSpPr txBox="1"/>
          <p:nvPr/>
        </p:nvSpPr>
        <p:spPr>
          <a:xfrm>
            <a:off x="7051584" y="1289239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187304-99C9-4F7D-99D5-0E9A485469FF}"/>
              </a:ext>
            </a:extLst>
          </p:cNvPr>
          <p:cNvSpPr/>
          <p:nvPr/>
        </p:nvSpPr>
        <p:spPr>
          <a:xfrm>
            <a:off x="7051584" y="1771247"/>
            <a:ext cx="440857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1AECDC8F-2827-4C57-B49B-E1A651D1FBC8}"/>
              </a:ext>
            </a:extLst>
          </p:cNvPr>
          <p:cNvSpPr/>
          <p:nvPr/>
        </p:nvSpPr>
        <p:spPr>
          <a:xfrm>
            <a:off x="7007492" y="2864052"/>
            <a:ext cx="363794" cy="363794"/>
          </a:xfrm>
          <a:prstGeom prst="ellipse">
            <a:avLst/>
          </a:prstGeom>
          <a:solidFill>
            <a:schemeClr val="accent2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97CCAA5-D237-4E1C-9E08-D3C6EC9D51C7}"/>
              </a:ext>
            </a:extLst>
          </p:cNvPr>
          <p:cNvSpPr txBox="1"/>
          <p:nvPr/>
        </p:nvSpPr>
        <p:spPr>
          <a:xfrm>
            <a:off x="7051584" y="2884878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7D2C813-BD68-4697-9E50-8F7D51FE3013}"/>
              </a:ext>
            </a:extLst>
          </p:cNvPr>
          <p:cNvSpPr/>
          <p:nvPr/>
        </p:nvSpPr>
        <p:spPr>
          <a:xfrm>
            <a:off x="7051584" y="3366886"/>
            <a:ext cx="440857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9BBA82F-495B-4F99-B479-7BEE1F153CB0}"/>
              </a:ext>
            </a:extLst>
          </p:cNvPr>
          <p:cNvSpPr/>
          <p:nvPr/>
        </p:nvSpPr>
        <p:spPr>
          <a:xfrm>
            <a:off x="7007492" y="4459691"/>
            <a:ext cx="363794" cy="363794"/>
          </a:xfrm>
          <a:prstGeom prst="ellipse">
            <a:avLst/>
          </a:prstGeom>
          <a:solidFill>
            <a:schemeClr val="accent3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F0F366-D734-43F5-A08E-7016A4F6567B}"/>
              </a:ext>
            </a:extLst>
          </p:cNvPr>
          <p:cNvSpPr txBox="1"/>
          <p:nvPr/>
        </p:nvSpPr>
        <p:spPr>
          <a:xfrm>
            <a:off x="7051584" y="4480517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607C60B-7DB1-431A-BE4D-78ECC91D92FC}"/>
              </a:ext>
            </a:extLst>
          </p:cNvPr>
          <p:cNvSpPr/>
          <p:nvPr/>
        </p:nvSpPr>
        <p:spPr>
          <a:xfrm>
            <a:off x="7051584" y="4962525"/>
            <a:ext cx="4408579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在这里输入正文内容 在这里输入正文内容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1B195FC1-71DF-4952-B8FD-65A6E1D9B626}"/>
              </a:ext>
            </a:extLst>
          </p:cNvPr>
          <p:cNvCxnSpPr>
            <a:cxnSpLocks/>
          </p:cNvCxnSpPr>
          <p:nvPr/>
        </p:nvCxnSpPr>
        <p:spPr>
          <a:xfrm>
            <a:off x="7167716" y="2684206"/>
            <a:ext cx="41393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FB1C525A-DE9B-46E5-B169-F00D4CE218B8}"/>
              </a:ext>
            </a:extLst>
          </p:cNvPr>
          <p:cNvCxnSpPr>
            <a:cxnSpLocks/>
          </p:cNvCxnSpPr>
          <p:nvPr/>
        </p:nvCxnSpPr>
        <p:spPr>
          <a:xfrm>
            <a:off x="7167716" y="4306529"/>
            <a:ext cx="41393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C25D3AB3-CBC3-4F02-8D3C-45F5E7593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1672882"/>
              </p:ext>
            </p:extLst>
          </p:nvPr>
        </p:nvGraphicFramePr>
        <p:xfrm>
          <a:off x="-177259" y="1089207"/>
          <a:ext cx="7605627" cy="5070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228913-C8EC-486E-85CB-5701D9A3E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18" name="图片 17">
            <a:hlinkClick r:id="rId4"/>
            <a:extLst>
              <a:ext uri="{FF2B5EF4-FFF2-40B4-BE49-F238E27FC236}">
                <a16:creationId xmlns:a16="http://schemas.microsoft.com/office/drawing/2014/main" id="{37FDD1C6-712C-46CE-971E-EF02A494F0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06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饼状图页面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EC6EE32-E83A-4559-8987-2C8E48125AAF}"/>
              </a:ext>
            </a:extLst>
          </p:cNvPr>
          <p:cNvGrpSpPr/>
          <p:nvPr/>
        </p:nvGrpSpPr>
        <p:grpSpPr>
          <a:xfrm>
            <a:off x="372665" y="1219890"/>
            <a:ext cx="2978466" cy="4612122"/>
            <a:chOff x="687458" y="1232694"/>
            <a:chExt cx="2978466" cy="4612122"/>
          </a:xfrm>
        </p:grpSpPr>
        <p:graphicFrame>
          <p:nvGraphicFramePr>
            <p:cNvPr id="18" name="图表 17">
              <a:extLst>
                <a:ext uri="{FF2B5EF4-FFF2-40B4-BE49-F238E27FC236}">
                  <a16:creationId xmlns:a16="http://schemas.microsoft.com/office/drawing/2014/main" id="{A063DDB9-62F0-4F64-BA18-34A286A6F9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2168380"/>
                </p:ext>
              </p:extLst>
            </p:nvPr>
          </p:nvGraphicFramePr>
          <p:xfrm>
            <a:off x="687458" y="1232694"/>
            <a:ext cx="2978466" cy="2563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6D7B87A-5484-4C37-AB54-81026A18FD78}"/>
                </a:ext>
              </a:extLst>
            </p:cNvPr>
            <p:cNvGrpSpPr/>
            <p:nvPr/>
          </p:nvGrpSpPr>
          <p:grpSpPr>
            <a:xfrm>
              <a:off x="930196" y="3782560"/>
              <a:ext cx="2492990" cy="2062256"/>
              <a:chOff x="866160" y="3903960"/>
              <a:chExt cx="2492990" cy="2062256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5D1068B-A6C8-4A83-917C-575EDA711A0C}"/>
                  </a:ext>
                </a:extLst>
              </p:cNvPr>
              <p:cNvSpPr txBox="1"/>
              <p:nvPr/>
            </p:nvSpPr>
            <p:spPr>
              <a:xfrm>
                <a:off x="1001545" y="3903960"/>
                <a:ext cx="2298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200" dirty="0">
                    <a:solidFill>
                      <a:schemeClr val="tx2">
                        <a:lumMod val="50000"/>
                      </a:schemeClr>
                    </a:solidFill>
                    <a:latin typeface="+mn-ea"/>
                  </a:rPr>
                  <a:t>输入数据结论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D5A02153-CBF6-45C1-8B6B-A914BAFCA37C}"/>
                  </a:ext>
                </a:extLst>
              </p:cNvPr>
              <p:cNvSpPr/>
              <p:nvPr/>
            </p:nvSpPr>
            <p:spPr>
              <a:xfrm>
                <a:off x="866160" y="4364687"/>
                <a:ext cx="2492990" cy="1601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36E0C0F-E073-4C2D-A87B-C0271FA1A317}"/>
              </a:ext>
            </a:extLst>
          </p:cNvPr>
          <p:cNvGrpSpPr/>
          <p:nvPr/>
        </p:nvGrpSpPr>
        <p:grpSpPr>
          <a:xfrm>
            <a:off x="3195328" y="1213030"/>
            <a:ext cx="2978466" cy="4625842"/>
            <a:chOff x="3300331" y="1232694"/>
            <a:chExt cx="2978466" cy="4625842"/>
          </a:xfrm>
        </p:grpSpPr>
        <p:graphicFrame>
          <p:nvGraphicFramePr>
            <p:cNvPr id="17" name="图表 16">
              <a:extLst>
                <a:ext uri="{FF2B5EF4-FFF2-40B4-BE49-F238E27FC236}">
                  <a16:creationId xmlns:a16="http://schemas.microsoft.com/office/drawing/2014/main" id="{BBB1E799-FDFE-4BC4-834D-36476113C7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4241309"/>
                </p:ext>
              </p:extLst>
            </p:nvPr>
          </p:nvGraphicFramePr>
          <p:xfrm>
            <a:off x="3300331" y="1232694"/>
            <a:ext cx="2978466" cy="2563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D9B7253-6CD1-4D4C-86F9-9EBD878E0D6D}"/>
                </a:ext>
              </a:extLst>
            </p:cNvPr>
            <p:cNvGrpSpPr/>
            <p:nvPr/>
          </p:nvGrpSpPr>
          <p:grpSpPr>
            <a:xfrm>
              <a:off x="3543069" y="3796280"/>
              <a:ext cx="2492990" cy="2062256"/>
              <a:chOff x="866160" y="3903960"/>
              <a:chExt cx="2492990" cy="2062256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D9DE9735-866A-4E1A-8016-8EC20B2A5AA1}"/>
                  </a:ext>
                </a:extLst>
              </p:cNvPr>
              <p:cNvSpPr txBox="1"/>
              <p:nvPr/>
            </p:nvSpPr>
            <p:spPr>
              <a:xfrm>
                <a:off x="1001545" y="3903960"/>
                <a:ext cx="2298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200" dirty="0">
                    <a:solidFill>
                      <a:schemeClr val="tx2">
                        <a:lumMod val="50000"/>
                      </a:schemeClr>
                    </a:solidFill>
                    <a:latin typeface="+mn-ea"/>
                  </a:rPr>
                  <a:t>输入数据结论</a:t>
                </a: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A2F1CDF-572A-4C14-9A97-613627CC4224}"/>
                  </a:ext>
                </a:extLst>
              </p:cNvPr>
              <p:cNvSpPr/>
              <p:nvPr/>
            </p:nvSpPr>
            <p:spPr>
              <a:xfrm>
                <a:off x="866160" y="4364687"/>
                <a:ext cx="2492990" cy="1601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9F6A04E-3D7F-46A3-9C17-8A7568EE6882}"/>
              </a:ext>
            </a:extLst>
          </p:cNvPr>
          <p:cNvGrpSpPr/>
          <p:nvPr/>
        </p:nvGrpSpPr>
        <p:grpSpPr>
          <a:xfrm>
            <a:off x="6017991" y="1213030"/>
            <a:ext cx="2978466" cy="4625842"/>
            <a:chOff x="5913204" y="1232694"/>
            <a:chExt cx="2978466" cy="4625842"/>
          </a:xfrm>
        </p:grpSpPr>
        <p:graphicFrame>
          <p:nvGraphicFramePr>
            <p:cNvPr id="19" name="图表 18">
              <a:extLst>
                <a:ext uri="{FF2B5EF4-FFF2-40B4-BE49-F238E27FC236}">
                  <a16:creationId xmlns:a16="http://schemas.microsoft.com/office/drawing/2014/main" id="{0F57EDC2-74B5-4093-92F7-4B405F6FA6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6199764"/>
                </p:ext>
              </p:extLst>
            </p:nvPr>
          </p:nvGraphicFramePr>
          <p:xfrm>
            <a:off x="5913204" y="1232694"/>
            <a:ext cx="2978466" cy="2563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3C067F4-6D75-4EEC-A227-EDCDEC86DB75}"/>
                </a:ext>
              </a:extLst>
            </p:cNvPr>
            <p:cNvGrpSpPr/>
            <p:nvPr/>
          </p:nvGrpSpPr>
          <p:grpSpPr>
            <a:xfrm>
              <a:off x="6155942" y="3796280"/>
              <a:ext cx="2492990" cy="2062256"/>
              <a:chOff x="866160" y="3903960"/>
              <a:chExt cx="2492990" cy="2062256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BB4C504-2C08-4BD7-8A4C-ECF0A266FC99}"/>
                  </a:ext>
                </a:extLst>
              </p:cNvPr>
              <p:cNvSpPr txBox="1"/>
              <p:nvPr/>
            </p:nvSpPr>
            <p:spPr>
              <a:xfrm>
                <a:off x="1001545" y="3903960"/>
                <a:ext cx="2298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200" dirty="0">
                    <a:solidFill>
                      <a:schemeClr val="tx2">
                        <a:lumMod val="50000"/>
                      </a:schemeClr>
                    </a:solidFill>
                    <a:latin typeface="+mn-ea"/>
                  </a:rPr>
                  <a:t>输入数据结论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DE0AD944-2FFA-41A9-A75C-C8DB9199C24C}"/>
                  </a:ext>
                </a:extLst>
              </p:cNvPr>
              <p:cNvSpPr/>
              <p:nvPr/>
            </p:nvSpPr>
            <p:spPr>
              <a:xfrm>
                <a:off x="866160" y="4364687"/>
                <a:ext cx="2492990" cy="1601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78C6C74-3001-4C0C-9593-A5FD53B93F97}"/>
              </a:ext>
            </a:extLst>
          </p:cNvPr>
          <p:cNvGrpSpPr/>
          <p:nvPr/>
        </p:nvGrpSpPr>
        <p:grpSpPr>
          <a:xfrm>
            <a:off x="8840653" y="1213030"/>
            <a:ext cx="2978466" cy="4625842"/>
            <a:chOff x="8526076" y="1232694"/>
            <a:chExt cx="2978466" cy="4625842"/>
          </a:xfrm>
        </p:grpSpPr>
        <p:graphicFrame>
          <p:nvGraphicFramePr>
            <p:cNvPr id="16" name="图表 15">
              <a:extLst>
                <a:ext uri="{FF2B5EF4-FFF2-40B4-BE49-F238E27FC236}">
                  <a16:creationId xmlns:a16="http://schemas.microsoft.com/office/drawing/2014/main" id="{5E1F3E0D-1DE9-4E7C-85E7-731D6BB5D2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0441495"/>
                </p:ext>
              </p:extLst>
            </p:nvPr>
          </p:nvGraphicFramePr>
          <p:xfrm>
            <a:off x="8526076" y="1232694"/>
            <a:ext cx="2978466" cy="2563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A9BBD4DE-CCA4-4A3F-8BDD-FC75F9A55296}"/>
                </a:ext>
              </a:extLst>
            </p:cNvPr>
            <p:cNvGrpSpPr/>
            <p:nvPr/>
          </p:nvGrpSpPr>
          <p:grpSpPr>
            <a:xfrm>
              <a:off x="8768814" y="3796280"/>
              <a:ext cx="2492990" cy="2062256"/>
              <a:chOff x="866160" y="3903960"/>
              <a:chExt cx="2492990" cy="2062256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B2732DD-0C03-42AD-B2F8-2C09689A7019}"/>
                  </a:ext>
                </a:extLst>
              </p:cNvPr>
              <p:cNvSpPr txBox="1"/>
              <p:nvPr/>
            </p:nvSpPr>
            <p:spPr>
              <a:xfrm>
                <a:off x="1001545" y="3903960"/>
                <a:ext cx="2298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b="1" spc="200" dirty="0">
                    <a:solidFill>
                      <a:schemeClr val="tx2">
                        <a:lumMod val="50000"/>
                      </a:schemeClr>
                    </a:solidFill>
                    <a:latin typeface="+mn-ea"/>
                  </a:rPr>
                  <a:t>输入数据结论</a:t>
                </a: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C99D774-CEB4-436D-8B5C-AFC7CC04D7E9}"/>
                  </a:ext>
                </a:extLst>
              </p:cNvPr>
              <p:cNvSpPr/>
              <p:nvPr/>
            </p:nvSpPr>
            <p:spPr>
              <a:xfrm>
                <a:off x="866160" y="4364687"/>
                <a:ext cx="2492990" cy="1601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40000"/>
                  </a:lnSpc>
                </a:pPr>
                <a:r>
                  <a:rPr lang="zh-CN" altLang="en-US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请在这里输入正文内容</a:t>
                </a:r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4CAAF5-F1CB-4AAE-8774-FFA037398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27" name="图片 26">
            <a:hlinkClick r:id="rId7"/>
            <a:extLst>
              <a:ext uri="{FF2B5EF4-FFF2-40B4-BE49-F238E27FC236}">
                <a16:creationId xmlns:a16="http://schemas.microsoft.com/office/drawing/2014/main" id="{9FDCD3A6-6385-422D-9F7F-5883126132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5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三项内容包含关系</a:t>
            </a: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DCF60CBF-E46F-40AC-8B9F-E5262A2AD8B4}"/>
              </a:ext>
            </a:extLst>
          </p:cNvPr>
          <p:cNvSpPr/>
          <p:nvPr/>
        </p:nvSpPr>
        <p:spPr>
          <a:xfrm>
            <a:off x="4929521" y="2531070"/>
            <a:ext cx="2383674" cy="238367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CDC1DBEE-2B33-4398-B9F0-8E8858F9D8BF}"/>
              </a:ext>
            </a:extLst>
          </p:cNvPr>
          <p:cNvSpPr/>
          <p:nvPr/>
        </p:nvSpPr>
        <p:spPr>
          <a:xfrm>
            <a:off x="5607253" y="3704970"/>
            <a:ext cx="2383674" cy="238367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94325" tIns="839893" rIns="306155" bIns="623147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003A6CA8-E67C-43D3-9F82-C73FB6173A8C}"/>
              </a:ext>
            </a:extLst>
          </p:cNvPr>
          <p:cNvSpPr/>
          <p:nvPr/>
        </p:nvSpPr>
        <p:spPr>
          <a:xfrm>
            <a:off x="4251789" y="3704970"/>
            <a:ext cx="2383674" cy="238367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839893" rIns="994325" bIns="623147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97B30EAF-AA56-4207-B2FD-F1D4B9C4A947}"/>
              </a:ext>
            </a:extLst>
          </p:cNvPr>
          <p:cNvSpPr/>
          <p:nvPr/>
        </p:nvSpPr>
        <p:spPr>
          <a:xfrm>
            <a:off x="5607253" y="3917015"/>
            <a:ext cx="1028210" cy="1959582"/>
          </a:xfrm>
          <a:custGeom>
            <a:avLst/>
            <a:gdLst>
              <a:gd name="connsiteX0" fmla="*/ 565812 w 1131624"/>
              <a:gd name="connsiteY0" fmla="*/ 0 h 2156670"/>
              <a:gd name="connsiteX1" fmla="*/ 654284 w 1131624"/>
              <a:gd name="connsiteY1" fmla="*/ 66158 h 2156670"/>
              <a:gd name="connsiteX2" fmla="*/ 1131624 w 1131624"/>
              <a:gd name="connsiteY2" fmla="*/ 1078335 h 2156670"/>
              <a:gd name="connsiteX3" fmla="*/ 654284 w 1131624"/>
              <a:gd name="connsiteY3" fmla="*/ 2090512 h 2156670"/>
              <a:gd name="connsiteX4" fmla="*/ 565812 w 1131624"/>
              <a:gd name="connsiteY4" fmla="*/ 2156670 h 2156670"/>
              <a:gd name="connsiteX5" fmla="*/ 477340 w 1131624"/>
              <a:gd name="connsiteY5" fmla="*/ 2090512 h 2156670"/>
              <a:gd name="connsiteX6" fmla="*/ 0 w 1131624"/>
              <a:gd name="connsiteY6" fmla="*/ 1078335 h 2156670"/>
              <a:gd name="connsiteX7" fmla="*/ 477340 w 1131624"/>
              <a:gd name="connsiteY7" fmla="*/ 66158 h 215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1624" h="2156670">
                <a:moveTo>
                  <a:pt x="565812" y="0"/>
                </a:moveTo>
                <a:lnTo>
                  <a:pt x="654284" y="66158"/>
                </a:lnTo>
                <a:cubicBezTo>
                  <a:pt x="945808" y="306745"/>
                  <a:pt x="1131624" y="670840"/>
                  <a:pt x="1131624" y="1078335"/>
                </a:cubicBezTo>
                <a:cubicBezTo>
                  <a:pt x="1131624" y="1485830"/>
                  <a:pt x="945808" y="1849926"/>
                  <a:pt x="654284" y="2090512"/>
                </a:cubicBezTo>
                <a:lnTo>
                  <a:pt x="565812" y="2156670"/>
                </a:lnTo>
                <a:lnTo>
                  <a:pt x="477340" y="2090512"/>
                </a:lnTo>
                <a:cubicBezTo>
                  <a:pt x="185817" y="1849926"/>
                  <a:pt x="0" y="1485830"/>
                  <a:pt x="0" y="1078335"/>
                </a:cubicBezTo>
                <a:cubicBezTo>
                  <a:pt x="0" y="670840"/>
                  <a:pt x="185817" y="306745"/>
                  <a:pt x="477340" y="6615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1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839893" rIns="994325" bIns="623147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991337B9-C563-4F3F-917F-B91290BE4A88}"/>
              </a:ext>
            </a:extLst>
          </p:cNvPr>
          <p:cNvSpPr/>
          <p:nvPr/>
        </p:nvSpPr>
        <p:spPr>
          <a:xfrm>
            <a:off x="4934446" y="3704970"/>
            <a:ext cx="1696093" cy="1209773"/>
          </a:xfrm>
          <a:custGeom>
            <a:avLst/>
            <a:gdLst>
              <a:gd name="connsiteX0" fmla="*/ 560392 w 1866680"/>
              <a:gd name="connsiteY0" fmla="*/ 0 h 1331448"/>
              <a:gd name="connsiteX1" fmla="*/ 1865328 w 1866680"/>
              <a:gd name="connsiteY1" fmla="*/ 1177593 h 1331448"/>
              <a:gd name="connsiteX2" fmla="*/ 1866680 w 1866680"/>
              <a:gd name="connsiteY2" fmla="*/ 1204370 h 1331448"/>
              <a:gd name="connsiteX3" fmla="*/ 1816864 w 1866680"/>
              <a:gd name="connsiteY3" fmla="*/ 1228368 h 1331448"/>
              <a:gd name="connsiteX4" fmla="*/ 1306288 w 1866680"/>
              <a:gd name="connsiteY4" fmla="*/ 1331448 h 1331448"/>
              <a:gd name="connsiteX5" fmla="*/ 1353 w 1866680"/>
              <a:gd name="connsiteY5" fmla="*/ 153856 h 1331448"/>
              <a:gd name="connsiteX6" fmla="*/ 0 w 1866680"/>
              <a:gd name="connsiteY6" fmla="*/ 127078 h 1331448"/>
              <a:gd name="connsiteX7" fmla="*/ 49816 w 1866680"/>
              <a:gd name="connsiteY7" fmla="*/ 103081 h 1331448"/>
              <a:gd name="connsiteX8" fmla="*/ 560392 w 1866680"/>
              <a:gd name="connsiteY8" fmla="*/ 0 h 133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680" h="1331448">
                <a:moveTo>
                  <a:pt x="560392" y="0"/>
                </a:moveTo>
                <a:cubicBezTo>
                  <a:pt x="1239551" y="0"/>
                  <a:pt x="1798155" y="516157"/>
                  <a:pt x="1865328" y="1177593"/>
                </a:cubicBezTo>
                <a:lnTo>
                  <a:pt x="1866680" y="1204370"/>
                </a:lnTo>
                <a:lnTo>
                  <a:pt x="1816864" y="1228368"/>
                </a:lnTo>
                <a:cubicBezTo>
                  <a:pt x="1659933" y="1294744"/>
                  <a:pt x="1487397" y="1331448"/>
                  <a:pt x="1306288" y="1331448"/>
                </a:cubicBezTo>
                <a:cubicBezTo>
                  <a:pt x="627130" y="1331448"/>
                  <a:pt x="68525" y="815292"/>
                  <a:pt x="1353" y="153856"/>
                </a:cubicBezTo>
                <a:lnTo>
                  <a:pt x="0" y="127078"/>
                </a:lnTo>
                <a:lnTo>
                  <a:pt x="49816" y="103081"/>
                </a:lnTo>
                <a:cubicBezTo>
                  <a:pt x="206747" y="36705"/>
                  <a:pt x="379283" y="0"/>
                  <a:pt x="560392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1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839893" rIns="994325" bIns="623147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944885C2-FD5B-4A31-91E8-8D30E1D13717}"/>
              </a:ext>
            </a:extLst>
          </p:cNvPr>
          <p:cNvSpPr/>
          <p:nvPr/>
        </p:nvSpPr>
        <p:spPr>
          <a:xfrm>
            <a:off x="5612178" y="3704970"/>
            <a:ext cx="1696093" cy="1209773"/>
          </a:xfrm>
          <a:custGeom>
            <a:avLst/>
            <a:gdLst>
              <a:gd name="connsiteX0" fmla="*/ 1306288 w 1866680"/>
              <a:gd name="connsiteY0" fmla="*/ 0 h 1331448"/>
              <a:gd name="connsiteX1" fmla="*/ 1816864 w 1866680"/>
              <a:gd name="connsiteY1" fmla="*/ 103081 h 1331448"/>
              <a:gd name="connsiteX2" fmla="*/ 1866680 w 1866680"/>
              <a:gd name="connsiteY2" fmla="*/ 127078 h 1331448"/>
              <a:gd name="connsiteX3" fmla="*/ 1865328 w 1866680"/>
              <a:gd name="connsiteY3" fmla="*/ 153856 h 1331448"/>
              <a:gd name="connsiteX4" fmla="*/ 560392 w 1866680"/>
              <a:gd name="connsiteY4" fmla="*/ 1331448 h 1331448"/>
              <a:gd name="connsiteX5" fmla="*/ 49816 w 1866680"/>
              <a:gd name="connsiteY5" fmla="*/ 1228368 h 1331448"/>
              <a:gd name="connsiteX6" fmla="*/ 0 w 1866680"/>
              <a:gd name="connsiteY6" fmla="*/ 1204370 h 1331448"/>
              <a:gd name="connsiteX7" fmla="*/ 1353 w 1866680"/>
              <a:gd name="connsiteY7" fmla="*/ 1177593 h 1331448"/>
              <a:gd name="connsiteX8" fmla="*/ 1306288 w 1866680"/>
              <a:gd name="connsiteY8" fmla="*/ 0 h 133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6680" h="1331448">
                <a:moveTo>
                  <a:pt x="1306288" y="0"/>
                </a:moveTo>
                <a:cubicBezTo>
                  <a:pt x="1487397" y="0"/>
                  <a:pt x="1659933" y="36705"/>
                  <a:pt x="1816864" y="103081"/>
                </a:cubicBezTo>
                <a:lnTo>
                  <a:pt x="1866680" y="127078"/>
                </a:lnTo>
                <a:lnTo>
                  <a:pt x="1865328" y="153856"/>
                </a:lnTo>
                <a:cubicBezTo>
                  <a:pt x="1798155" y="815292"/>
                  <a:pt x="1239551" y="1331448"/>
                  <a:pt x="560392" y="1331448"/>
                </a:cubicBezTo>
                <a:cubicBezTo>
                  <a:pt x="379283" y="1331448"/>
                  <a:pt x="206747" y="1294744"/>
                  <a:pt x="49816" y="1228368"/>
                </a:cubicBezTo>
                <a:lnTo>
                  <a:pt x="0" y="1204370"/>
                </a:lnTo>
                <a:lnTo>
                  <a:pt x="1353" y="1177593"/>
                </a:lnTo>
                <a:cubicBezTo>
                  <a:pt x="68525" y="516157"/>
                  <a:pt x="627130" y="0"/>
                  <a:pt x="130628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71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703AC81A-85AF-4E9A-BC1B-371E1ED055B3}"/>
              </a:ext>
            </a:extLst>
          </p:cNvPr>
          <p:cNvCxnSpPr/>
          <p:nvPr/>
        </p:nvCxnSpPr>
        <p:spPr>
          <a:xfrm>
            <a:off x="3882012" y="4914743"/>
            <a:ext cx="723946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07478BC-7FA2-4545-AAF9-0C03DCC9CAB9}"/>
              </a:ext>
            </a:extLst>
          </p:cNvPr>
          <p:cNvCxnSpPr>
            <a:cxnSpLocks/>
          </p:cNvCxnSpPr>
          <p:nvPr/>
        </p:nvCxnSpPr>
        <p:spPr>
          <a:xfrm flipH="1">
            <a:off x="7636757" y="4914743"/>
            <a:ext cx="723946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7138F7CF-DBD1-4EFB-AEF5-8DE92BE3EA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59385" y="2301286"/>
            <a:ext cx="723946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DEB21BA9-BBF6-470F-B3F3-8986B0BAFFD4}"/>
              </a:ext>
            </a:extLst>
          </p:cNvPr>
          <p:cNvSpPr txBox="1"/>
          <p:nvPr/>
        </p:nvSpPr>
        <p:spPr>
          <a:xfrm>
            <a:off x="5496329" y="3142435"/>
            <a:ext cx="125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accent1"/>
                </a:solidFill>
                <a:latin typeface="+mn-ea"/>
              </a:rPr>
              <a:t>关键词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6EC0F60-4498-4D1C-9497-CF7B1958DA76}"/>
              </a:ext>
            </a:extLst>
          </p:cNvPr>
          <p:cNvSpPr txBox="1"/>
          <p:nvPr/>
        </p:nvSpPr>
        <p:spPr>
          <a:xfrm>
            <a:off x="6486794" y="4668417"/>
            <a:ext cx="125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accent1"/>
                </a:solidFill>
                <a:latin typeface="+mn-ea"/>
              </a:rPr>
              <a:t>关键词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6DC1A4A0-E1E2-42CD-BC69-3489F4BCB247}"/>
              </a:ext>
            </a:extLst>
          </p:cNvPr>
          <p:cNvSpPr txBox="1"/>
          <p:nvPr/>
        </p:nvSpPr>
        <p:spPr>
          <a:xfrm>
            <a:off x="4568533" y="4672320"/>
            <a:ext cx="125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accent1"/>
                </a:solidFill>
                <a:latin typeface="+mn-ea"/>
              </a:rPr>
              <a:t>关键词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26F4D960-BD96-4A7E-8097-2D0F02EA4DCA}"/>
              </a:ext>
            </a:extLst>
          </p:cNvPr>
          <p:cNvSpPr/>
          <p:nvPr/>
        </p:nvSpPr>
        <p:spPr>
          <a:xfrm>
            <a:off x="640412" y="4090168"/>
            <a:ext cx="3185487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F9F8A77-923C-44F2-A933-0F113F3AC8F2}"/>
              </a:ext>
            </a:extLst>
          </p:cNvPr>
          <p:cNvSpPr/>
          <p:nvPr/>
        </p:nvSpPr>
        <p:spPr>
          <a:xfrm>
            <a:off x="8447055" y="4090168"/>
            <a:ext cx="3185487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122E2D46-082C-4AC4-9343-89C4C473ACB7}"/>
              </a:ext>
            </a:extLst>
          </p:cNvPr>
          <p:cNvSpPr/>
          <p:nvPr/>
        </p:nvSpPr>
        <p:spPr>
          <a:xfrm>
            <a:off x="4503257" y="1038257"/>
            <a:ext cx="3185487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58303D-1C8D-415D-8845-0C63A71A9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30" name="图片 29">
            <a:hlinkClick r:id="rId3"/>
            <a:extLst>
              <a:ext uri="{FF2B5EF4-FFF2-40B4-BE49-F238E27FC236}">
                <a16:creationId xmlns:a16="http://schemas.microsoft.com/office/drawing/2014/main" id="{EB785525-0ABC-4971-AA82-72E7E3E96E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9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2"/>
            <a:extLst>
              <a:ext uri="{FF2B5EF4-FFF2-40B4-BE49-F238E27FC236}">
                <a16:creationId xmlns:a16="http://schemas.microsoft.com/office/drawing/2014/main" id="{41801EFE-A1AA-47DD-9B4D-2E1722D4D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020BC64E-6509-4BCA-B99A-7979164930E8}"/>
              </a:ext>
            </a:extLst>
          </p:cNvPr>
          <p:cNvGrpSpPr/>
          <p:nvPr/>
        </p:nvGrpSpPr>
        <p:grpSpPr>
          <a:xfrm>
            <a:off x="-717550" y="1973628"/>
            <a:ext cx="13627100" cy="1198651"/>
            <a:chOff x="-25400" y="1824773"/>
            <a:chExt cx="13627100" cy="1198651"/>
          </a:xfrm>
        </p:grpSpPr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9A92AE06-565D-4470-9158-23A56F08380D}"/>
                </a:ext>
              </a:extLst>
            </p:cNvPr>
            <p:cNvSpPr/>
            <p:nvPr/>
          </p:nvSpPr>
          <p:spPr>
            <a:xfrm>
              <a:off x="-25400" y="1968379"/>
              <a:ext cx="13627100" cy="1055045"/>
            </a:xfrm>
            <a:custGeom>
              <a:avLst/>
              <a:gdLst>
                <a:gd name="connsiteX0" fmla="*/ 0 w 13627100"/>
                <a:gd name="connsiteY0" fmla="*/ 508121 h 1055045"/>
                <a:gd name="connsiteX1" fmla="*/ 1752600 w 13627100"/>
                <a:gd name="connsiteY1" fmla="*/ 38221 h 1055045"/>
                <a:gd name="connsiteX2" fmla="*/ 4800600 w 13627100"/>
                <a:gd name="connsiteY2" fmla="*/ 978021 h 1055045"/>
                <a:gd name="connsiteX3" fmla="*/ 8343900 w 13627100"/>
                <a:gd name="connsiteY3" fmla="*/ 121 h 1055045"/>
                <a:gd name="connsiteX4" fmla="*/ 11417300 w 13627100"/>
                <a:gd name="connsiteY4" fmla="*/ 1054221 h 1055045"/>
                <a:gd name="connsiteX5" fmla="*/ 13627100 w 13627100"/>
                <a:gd name="connsiteY5" fmla="*/ 190621 h 1055045"/>
                <a:gd name="connsiteX6" fmla="*/ 13627100 w 13627100"/>
                <a:gd name="connsiteY6" fmla="*/ 190621 h 10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7100" h="1055045">
                  <a:moveTo>
                    <a:pt x="0" y="508121"/>
                  </a:moveTo>
                  <a:cubicBezTo>
                    <a:pt x="476250" y="234012"/>
                    <a:pt x="952500" y="-40096"/>
                    <a:pt x="1752600" y="38221"/>
                  </a:cubicBezTo>
                  <a:cubicBezTo>
                    <a:pt x="2552700" y="116538"/>
                    <a:pt x="3702050" y="984371"/>
                    <a:pt x="4800600" y="978021"/>
                  </a:cubicBezTo>
                  <a:cubicBezTo>
                    <a:pt x="5899150" y="971671"/>
                    <a:pt x="7241117" y="-12579"/>
                    <a:pt x="8343900" y="121"/>
                  </a:cubicBezTo>
                  <a:cubicBezTo>
                    <a:pt x="9446683" y="12821"/>
                    <a:pt x="10536767" y="1022471"/>
                    <a:pt x="11417300" y="1054221"/>
                  </a:cubicBezTo>
                  <a:cubicBezTo>
                    <a:pt x="12297833" y="1085971"/>
                    <a:pt x="13627100" y="190621"/>
                    <a:pt x="13627100" y="190621"/>
                  </a:cubicBezTo>
                  <a:lnTo>
                    <a:pt x="13627100" y="190621"/>
                  </a:lnTo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E88B5291-9C09-43C9-9DDA-65EF81A242B7}"/>
                </a:ext>
              </a:extLst>
            </p:cNvPr>
            <p:cNvSpPr/>
            <p:nvPr/>
          </p:nvSpPr>
          <p:spPr>
            <a:xfrm flipH="1">
              <a:off x="-25400" y="1824773"/>
              <a:ext cx="13627100" cy="1055045"/>
            </a:xfrm>
            <a:custGeom>
              <a:avLst/>
              <a:gdLst>
                <a:gd name="connsiteX0" fmla="*/ 0 w 13627100"/>
                <a:gd name="connsiteY0" fmla="*/ 508121 h 1055045"/>
                <a:gd name="connsiteX1" fmla="*/ 1752600 w 13627100"/>
                <a:gd name="connsiteY1" fmla="*/ 38221 h 1055045"/>
                <a:gd name="connsiteX2" fmla="*/ 4800600 w 13627100"/>
                <a:gd name="connsiteY2" fmla="*/ 978021 h 1055045"/>
                <a:gd name="connsiteX3" fmla="*/ 8343900 w 13627100"/>
                <a:gd name="connsiteY3" fmla="*/ 121 h 1055045"/>
                <a:gd name="connsiteX4" fmla="*/ 11417300 w 13627100"/>
                <a:gd name="connsiteY4" fmla="*/ 1054221 h 1055045"/>
                <a:gd name="connsiteX5" fmla="*/ 13627100 w 13627100"/>
                <a:gd name="connsiteY5" fmla="*/ 190621 h 1055045"/>
                <a:gd name="connsiteX6" fmla="*/ 13627100 w 13627100"/>
                <a:gd name="connsiteY6" fmla="*/ 190621 h 10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7100" h="1055045">
                  <a:moveTo>
                    <a:pt x="0" y="508121"/>
                  </a:moveTo>
                  <a:cubicBezTo>
                    <a:pt x="476250" y="234012"/>
                    <a:pt x="952500" y="-40096"/>
                    <a:pt x="1752600" y="38221"/>
                  </a:cubicBezTo>
                  <a:cubicBezTo>
                    <a:pt x="2552700" y="116538"/>
                    <a:pt x="3702050" y="984371"/>
                    <a:pt x="4800600" y="978021"/>
                  </a:cubicBezTo>
                  <a:cubicBezTo>
                    <a:pt x="5899150" y="971671"/>
                    <a:pt x="7241117" y="-12579"/>
                    <a:pt x="8343900" y="121"/>
                  </a:cubicBezTo>
                  <a:cubicBezTo>
                    <a:pt x="9446683" y="12821"/>
                    <a:pt x="10536767" y="1022471"/>
                    <a:pt x="11417300" y="1054221"/>
                  </a:cubicBezTo>
                  <a:cubicBezTo>
                    <a:pt x="12297833" y="1085971"/>
                    <a:pt x="13627100" y="190621"/>
                    <a:pt x="13627100" y="190621"/>
                  </a:cubicBezTo>
                  <a:lnTo>
                    <a:pt x="13627100" y="190621"/>
                  </a:lnTo>
                </a:path>
              </a:pathLst>
            </a:custGeom>
            <a:noFill/>
            <a:ln>
              <a:solidFill>
                <a:schemeClr val="accent1">
                  <a:lumMod val="20000"/>
                  <a:lumOff val="80000"/>
                  <a:alpha val="9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多项内容并列关系</a:t>
            </a:r>
          </a:p>
        </p:txBody>
      </p:sp>
      <p:sp>
        <p:nvSpPr>
          <p:cNvPr id="98" name="任意多边形: 形状 97">
            <a:extLst>
              <a:ext uri="{FF2B5EF4-FFF2-40B4-BE49-F238E27FC236}">
                <a16:creationId xmlns:a16="http://schemas.microsoft.com/office/drawing/2014/main" id="{D36ABDAC-2944-43C1-B9BB-A0F6B4158986}"/>
              </a:ext>
            </a:extLst>
          </p:cNvPr>
          <p:cNvSpPr/>
          <p:nvPr/>
        </p:nvSpPr>
        <p:spPr>
          <a:xfrm rot="5400000">
            <a:off x="1031556" y="1696213"/>
            <a:ext cx="1890012" cy="1612262"/>
          </a:xfrm>
          <a:custGeom>
            <a:avLst/>
            <a:gdLst>
              <a:gd name="connsiteX0" fmla="*/ 913750 w 3468042"/>
              <a:gd name="connsiteY0" fmla="*/ 0 h 2958389"/>
              <a:gd name="connsiteX1" fmla="*/ 2528853 w 3468042"/>
              <a:gd name="connsiteY1" fmla="*/ 0 h 2958389"/>
              <a:gd name="connsiteX2" fmla="*/ 2584347 w 3468042"/>
              <a:gd name="connsiteY2" fmla="*/ 11204 h 2958389"/>
              <a:gd name="connsiteX3" fmla="*/ 2596885 w 3468042"/>
              <a:gd name="connsiteY3" fmla="*/ 19657 h 2958389"/>
              <a:gd name="connsiteX4" fmla="*/ 2603979 w 3468042"/>
              <a:gd name="connsiteY4" fmla="*/ 20151 h 2958389"/>
              <a:gd name="connsiteX5" fmla="*/ 2690547 w 3468042"/>
              <a:gd name="connsiteY5" fmla="*/ 86577 h 2958389"/>
              <a:gd name="connsiteX6" fmla="*/ 3444250 w 3468042"/>
              <a:gd name="connsiteY6" fmla="*/ 1392031 h 2958389"/>
              <a:gd name="connsiteX7" fmla="*/ 3462294 w 3468042"/>
              <a:gd name="connsiteY7" fmla="*/ 1445692 h 2958389"/>
              <a:gd name="connsiteX8" fmla="*/ 3461574 w 3468042"/>
              <a:gd name="connsiteY8" fmla="*/ 1456025 h 2958389"/>
              <a:gd name="connsiteX9" fmla="*/ 3463160 w 3468042"/>
              <a:gd name="connsiteY9" fmla="*/ 1459276 h 2958389"/>
              <a:gd name="connsiteX10" fmla="*/ 3448918 w 3468042"/>
              <a:gd name="connsiteY10" fmla="*/ 1567459 h 2958389"/>
              <a:gd name="connsiteX11" fmla="*/ 2690546 w 3468042"/>
              <a:gd name="connsiteY11" fmla="*/ 2880998 h 2958389"/>
              <a:gd name="connsiteX12" fmla="*/ 2603977 w 3468042"/>
              <a:gd name="connsiteY12" fmla="*/ 2947424 h 2958389"/>
              <a:gd name="connsiteX13" fmla="*/ 2572183 w 3468042"/>
              <a:gd name="connsiteY13" fmla="*/ 2949641 h 2958389"/>
              <a:gd name="connsiteX14" fmla="*/ 2528852 w 3468042"/>
              <a:gd name="connsiteY14" fmla="*/ 2958389 h 2958389"/>
              <a:gd name="connsiteX15" fmla="*/ 913750 w 3468042"/>
              <a:gd name="connsiteY15" fmla="*/ 2958388 h 2958389"/>
              <a:gd name="connsiteX16" fmla="*/ 834039 w 3468042"/>
              <a:gd name="connsiteY16" fmla="*/ 2934040 h 2958389"/>
              <a:gd name="connsiteX17" fmla="*/ 829906 w 3468042"/>
              <a:gd name="connsiteY17" fmla="*/ 2930284 h 2958389"/>
              <a:gd name="connsiteX18" fmla="*/ 815913 w 3468042"/>
              <a:gd name="connsiteY18" fmla="*/ 2923456 h 2958389"/>
              <a:gd name="connsiteX19" fmla="*/ 778463 w 3468042"/>
              <a:gd name="connsiteY19" fmla="*/ 2880999 h 2958389"/>
              <a:gd name="connsiteX20" fmla="*/ 19124 w 3468042"/>
              <a:gd name="connsiteY20" fmla="*/ 1565782 h 2958389"/>
              <a:gd name="connsiteX21" fmla="*/ 4881 w 3468042"/>
              <a:gd name="connsiteY21" fmla="*/ 1457599 h 2958389"/>
              <a:gd name="connsiteX22" fmla="*/ 7594 w 3468042"/>
              <a:gd name="connsiteY22" fmla="*/ 1452041 h 2958389"/>
              <a:gd name="connsiteX23" fmla="*/ 9113 w 3468042"/>
              <a:gd name="connsiteY23" fmla="*/ 1431952 h 2958389"/>
              <a:gd name="connsiteX24" fmla="*/ 24760 w 3468042"/>
              <a:gd name="connsiteY24" fmla="*/ 1392031 h 2958389"/>
              <a:gd name="connsiteX25" fmla="*/ 778465 w 3468042"/>
              <a:gd name="connsiteY25" fmla="*/ 86577 h 2958389"/>
              <a:gd name="connsiteX26" fmla="*/ 791993 w 3468042"/>
              <a:gd name="connsiteY26" fmla="*/ 71240 h 2958389"/>
              <a:gd name="connsiteX27" fmla="*/ 803738 w 3468042"/>
              <a:gd name="connsiteY27" fmla="*/ 51882 h 2958389"/>
              <a:gd name="connsiteX28" fmla="*/ 913750 w 3468042"/>
              <a:gd name="connsiteY28" fmla="*/ 0 h 295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68042" h="2958389">
                <a:moveTo>
                  <a:pt x="913750" y="0"/>
                </a:moveTo>
                <a:lnTo>
                  <a:pt x="2528853" y="0"/>
                </a:lnTo>
                <a:cubicBezTo>
                  <a:pt x="2548538" y="0"/>
                  <a:pt x="2567291" y="3989"/>
                  <a:pt x="2584347" y="11204"/>
                </a:cubicBezTo>
                <a:lnTo>
                  <a:pt x="2596885" y="19657"/>
                </a:lnTo>
                <a:lnTo>
                  <a:pt x="2603979" y="20151"/>
                </a:lnTo>
                <a:cubicBezTo>
                  <a:pt x="2639222" y="29595"/>
                  <a:pt x="2670863" y="52483"/>
                  <a:pt x="2690547" y="86577"/>
                </a:cubicBezTo>
                <a:lnTo>
                  <a:pt x="3444250" y="1392031"/>
                </a:lnTo>
                <a:cubicBezTo>
                  <a:pt x="3454093" y="1409079"/>
                  <a:pt x="3460014" y="1427314"/>
                  <a:pt x="3462294" y="1445692"/>
                </a:cubicBezTo>
                <a:lnTo>
                  <a:pt x="3461574" y="1456025"/>
                </a:lnTo>
                <a:lnTo>
                  <a:pt x="3463160" y="1459276"/>
                </a:lnTo>
                <a:cubicBezTo>
                  <a:pt x="3472604" y="1494519"/>
                  <a:pt x="3468602" y="1533365"/>
                  <a:pt x="3448918" y="1567459"/>
                </a:cubicBezTo>
                <a:lnTo>
                  <a:pt x="2690546" y="2880998"/>
                </a:lnTo>
                <a:cubicBezTo>
                  <a:pt x="2670861" y="2915093"/>
                  <a:pt x="2639221" y="2937981"/>
                  <a:pt x="2603977" y="2947424"/>
                </a:cubicBezTo>
                <a:lnTo>
                  <a:pt x="2572183" y="2949641"/>
                </a:lnTo>
                <a:lnTo>
                  <a:pt x="2528852" y="2958389"/>
                </a:lnTo>
                <a:lnTo>
                  <a:pt x="913750" y="2958388"/>
                </a:lnTo>
                <a:cubicBezTo>
                  <a:pt x="884223" y="2958388"/>
                  <a:pt x="856793" y="2949412"/>
                  <a:pt x="834039" y="2934040"/>
                </a:cubicBezTo>
                <a:lnTo>
                  <a:pt x="829906" y="2930284"/>
                </a:lnTo>
                <a:lnTo>
                  <a:pt x="815913" y="2923456"/>
                </a:lnTo>
                <a:cubicBezTo>
                  <a:pt x="801137" y="2912292"/>
                  <a:pt x="788305" y="2898046"/>
                  <a:pt x="778463" y="2880999"/>
                </a:cubicBezTo>
                <a:lnTo>
                  <a:pt x="19124" y="1565782"/>
                </a:lnTo>
                <a:cubicBezTo>
                  <a:pt x="-561" y="1531688"/>
                  <a:pt x="-4562" y="1492842"/>
                  <a:pt x="4881" y="1457599"/>
                </a:cubicBezTo>
                <a:lnTo>
                  <a:pt x="7594" y="1452041"/>
                </a:lnTo>
                <a:lnTo>
                  <a:pt x="9113" y="1431952"/>
                </a:lnTo>
                <a:cubicBezTo>
                  <a:pt x="12202" y="1418271"/>
                  <a:pt x="17378" y="1404817"/>
                  <a:pt x="24760" y="1392031"/>
                </a:cubicBezTo>
                <a:lnTo>
                  <a:pt x="778465" y="86577"/>
                </a:lnTo>
                <a:lnTo>
                  <a:pt x="791993" y="71240"/>
                </a:lnTo>
                <a:lnTo>
                  <a:pt x="803738" y="51882"/>
                </a:lnTo>
                <a:cubicBezTo>
                  <a:pt x="829887" y="20196"/>
                  <a:pt x="869460" y="0"/>
                  <a:pt x="91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7667354A-1BC2-4578-8552-D52061157863}"/>
              </a:ext>
            </a:extLst>
          </p:cNvPr>
          <p:cNvSpPr/>
          <p:nvPr/>
        </p:nvSpPr>
        <p:spPr>
          <a:xfrm rot="5400000">
            <a:off x="3777848" y="1696213"/>
            <a:ext cx="1890012" cy="1612262"/>
          </a:xfrm>
          <a:custGeom>
            <a:avLst/>
            <a:gdLst>
              <a:gd name="connsiteX0" fmla="*/ 913750 w 3468042"/>
              <a:gd name="connsiteY0" fmla="*/ 0 h 2958389"/>
              <a:gd name="connsiteX1" fmla="*/ 2528853 w 3468042"/>
              <a:gd name="connsiteY1" fmla="*/ 0 h 2958389"/>
              <a:gd name="connsiteX2" fmla="*/ 2584347 w 3468042"/>
              <a:gd name="connsiteY2" fmla="*/ 11204 h 2958389"/>
              <a:gd name="connsiteX3" fmla="*/ 2596885 w 3468042"/>
              <a:gd name="connsiteY3" fmla="*/ 19657 h 2958389"/>
              <a:gd name="connsiteX4" fmla="*/ 2603979 w 3468042"/>
              <a:gd name="connsiteY4" fmla="*/ 20151 h 2958389"/>
              <a:gd name="connsiteX5" fmla="*/ 2690547 w 3468042"/>
              <a:gd name="connsiteY5" fmla="*/ 86577 h 2958389"/>
              <a:gd name="connsiteX6" fmla="*/ 3444250 w 3468042"/>
              <a:gd name="connsiteY6" fmla="*/ 1392031 h 2958389"/>
              <a:gd name="connsiteX7" fmla="*/ 3462294 w 3468042"/>
              <a:gd name="connsiteY7" fmla="*/ 1445692 h 2958389"/>
              <a:gd name="connsiteX8" fmla="*/ 3461574 w 3468042"/>
              <a:gd name="connsiteY8" fmla="*/ 1456025 h 2958389"/>
              <a:gd name="connsiteX9" fmla="*/ 3463160 w 3468042"/>
              <a:gd name="connsiteY9" fmla="*/ 1459276 h 2958389"/>
              <a:gd name="connsiteX10" fmla="*/ 3448918 w 3468042"/>
              <a:gd name="connsiteY10" fmla="*/ 1567459 h 2958389"/>
              <a:gd name="connsiteX11" fmla="*/ 2690546 w 3468042"/>
              <a:gd name="connsiteY11" fmla="*/ 2880998 h 2958389"/>
              <a:gd name="connsiteX12" fmla="*/ 2603977 w 3468042"/>
              <a:gd name="connsiteY12" fmla="*/ 2947424 h 2958389"/>
              <a:gd name="connsiteX13" fmla="*/ 2572183 w 3468042"/>
              <a:gd name="connsiteY13" fmla="*/ 2949641 h 2958389"/>
              <a:gd name="connsiteX14" fmla="*/ 2528852 w 3468042"/>
              <a:gd name="connsiteY14" fmla="*/ 2958389 h 2958389"/>
              <a:gd name="connsiteX15" fmla="*/ 913750 w 3468042"/>
              <a:gd name="connsiteY15" fmla="*/ 2958388 h 2958389"/>
              <a:gd name="connsiteX16" fmla="*/ 834039 w 3468042"/>
              <a:gd name="connsiteY16" fmla="*/ 2934040 h 2958389"/>
              <a:gd name="connsiteX17" fmla="*/ 829906 w 3468042"/>
              <a:gd name="connsiteY17" fmla="*/ 2930284 h 2958389"/>
              <a:gd name="connsiteX18" fmla="*/ 815913 w 3468042"/>
              <a:gd name="connsiteY18" fmla="*/ 2923456 h 2958389"/>
              <a:gd name="connsiteX19" fmla="*/ 778463 w 3468042"/>
              <a:gd name="connsiteY19" fmla="*/ 2880999 h 2958389"/>
              <a:gd name="connsiteX20" fmla="*/ 19124 w 3468042"/>
              <a:gd name="connsiteY20" fmla="*/ 1565782 h 2958389"/>
              <a:gd name="connsiteX21" fmla="*/ 4881 w 3468042"/>
              <a:gd name="connsiteY21" fmla="*/ 1457599 h 2958389"/>
              <a:gd name="connsiteX22" fmla="*/ 7594 w 3468042"/>
              <a:gd name="connsiteY22" fmla="*/ 1452041 h 2958389"/>
              <a:gd name="connsiteX23" fmla="*/ 9113 w 3468042"/>
              <a:gd name="connsiteY23" fmla="*/ 1431952 h 2958389"/>
              <a:gd name="connsiteX24" fmla="*/ 24760 w 3468042"/>
              <a:gd name="connsiteY24" fmla="*/ 1392031 h 2958389"/>
              <a:gd name="connsiteX25" fmla="*/ 778465 w 3468042"/>
              <a:gd name="connsiteY25" fmla="*/ 86577 h 2958389"/>
              <a:gd name="connsiteX26" fmla="*/ 791993 w 3468042"/>
              <a:gd name="connsiteY26" fmla="*/ 71240 h 2958389"/>
              <a:gd name="connsiteX27" fmla="*/ 803738 w 3468042"/>
              <a:gd name="connsiteY27" fmla="*/ 51882 h 2958389"/>
              <a:gd name="connsiteX28" fmla="*/ 913750 w 3468042"/>
              <a:gd name="connsiteY28" fmla="*/ 0 h 295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68042" h="2958389">
                <a:moveTo>
                  <a:pt x="913750" y="0"/>
                </a:moveTo>
                <a:lnTo>
                  <a:pt x="2528853" y="0"/>
                </a:lnTo>
                <a:cubicBezTo>
                  <a:pt x="2548538" y="0"/>
                  <a:pt x="2567291" y="3989"/>
                  <a:pt x="2584347" y="11204"/>
                </a:cubicBezTo>
                <a:lnTo>
                  <a:pt x="2596885" y="19657"/>
                </a:lnTo>
                <a:lnTo>
                  <a:pt x="2603979" y="20151"/>
                </a:lnTo>
                <a:cubicBezTo>
                  <a:pt x="2639222" y="29595"/>
                  <a:pt x="2670863" y="52483"/>
                  <a:pt x="2690547" y="86577"/>
                </a:cubicBezTo>
                <a:lnTo>
                  <a:pt x="3444250" y="1392031"/>
                </a:lnTo>
                <a:cubicBezTo>
                  <a:pt x="3454093" y="1409079"/>
                  <a:pt x="3460014" y="1427314"/>
                  <a:pt x="3462294" y="1445692"/>
                </a:cubicBezTo>
                <a:lnTo>
                  <a:pt x="3461574" y="1456025"/>
                </a:lnTo>
                <a:lnTo>
                  <a:pt x="3463160" y="1459276"/>
                </a:lnTo>
                <a:cubicBezTo>
                  <a:pt x="3472604" y="1494519"/>
                  <a:pt x="3468602" y="1533365"/>
                  <a:pt x="3448918" y="1567459"/>
                </a:cubicBezTo>
                <a:lnTo>
                  <a:pt x="2690546" y="2880998"/>
                </a:lnTo>
                <a:cubicBezTo>
                  <a:pt x="2670861" y="2915093"/>
                  <a:pt x="2639221" y="2937981"/>
                  <a:pt x="2603977" y="2947424"/>
                </a:cubicBezTo>
                <a:lnTo>
                  <a:pt x="2572183" y="2949641"/>
                </a:lnTo>
                <a:lnTo>
                  <a:pt x="2528852" y="2958389"/>
                </a:lnTo>
                <a:lnTo>
                  <a:pt x="913750" y="2958388"/>
                </a:lnTo>
                <a:cubicBezTo>
                  <a:pt x="884223" y="2958388"/>
                  <a:pt x="856793" y="2949412"/>
                  <a:pt x="834039" y="2934040"/>
                </a:cubicBezTo>
                <a:lnTo>
                  <a:pt x="829906" y="2930284"/>
                </a:lnTo>
                <a:lnTo>
                  <a:pt x="815913" y="2923456"/>
                </a:lnTo>
                <a:cubicBezTo>
                  <a:pt x="801137" y="2912292"/>
                  <a:pt x="788305" y="2898046"/>
                  <a:pt x="778463" y="2880999"/>
                </a:cubicBezTo>
                <a:lnTo>
                  <a:pt x="19124" y="1565782"/>
                </a:lnTo>
                <a:cubicBezTo>
                  <a:pt x="-561" y="1531688"/>
                  <a:pt x="-4562" y="1492842"/>
                  <a:pt x="4881" y="1457599"/>
                </a:cubicBezTo>
                <a:lnTo>
                  <a:pt x="7594" y="1452041"/>
                </a:lnTo>
                <a:lnTo>
                  <a:pt x="9113" y="1431952"/>
                </a:lnTo>
                <a:cubicBezTo>
                  <a:pt x="12202" y="1418271"/>
                  <a:pt x="17378" y="1404817"/>
                  <a:pt x="24760" y="1392031"/>
                </a:cubicBezTo>
                <a:lnTo>
                  <a:pt x="778465" y="86577"/>
                </a:lnTo>
                <a:lnTo>
                  <a:pt x="791993" y="71240"/>
                </a:lnTo>
                <a:lnTo>
                  <a:pt x="803738" y="51882"/>
                </a:lnTo>
                <a:cubicBezTo>
                  <a:pt x="829887" y="20196"/>
                  <a:pt x="869460" y="0"/>
                  <a:pt x="91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EC43742E-FB4E-43B0-A43B-86BDCDB38A74}"/>
              </a:ext>
            </a:extLst>
          </p:cNvPr>
          <p:cNvSpPr/>
          <p:nvPr/>
        </p:nvSpPr>
        <p:spPr>
          <a:xfrm rot="5400000">
            <a:off x="6524140" y="1696213"/>
            <a:ext cx="1890012" cy="1612262"/>
          </a:xfrm>
          <a:custGeom>
            <a:avLst/>
            <a:gdLst>
              <a:gd name="connsiteX0" fmla="*/ 913750 w 3468042"/>
              <a:gd name="connsiteY0" fmla="*/ 0 h 2958389"/>
              <a:gd name="connsiteX1" fmla="*/ 2528853 w 3468042"/>
              <a:gd name="connsiteY1" fmla="*/ 0 h 2958389"/>
              <a:gd name="connsiteX2" fmla="*/ 2584347 w 3468042"/>
              <a:gd name="connsiteY2" fmla="*/ 11204 h 2958389"/>
              <a:gd name="connsiteX3" fmla="*/ 2596885 w 3468042"/>
              <a:gd name="connsiteY3" fmla="*/ 19657 h 2958389"/>
              <a:gd name="connsiteX4" fmla="*/ 2603979 w 3468042"/>
              <a:gd name="connsiteY4" fmla="*/ 20151 h 2958389"/>
              <a:gd name="connsiteX5" fmla="*/ 2690547 w 3468042"/>
              <a:gd name="connsiteY5" fmla="*/ 86577 h 2958389"/>
              <a:gd name="connsiteX6" fmla="*/ 3444250 w 3468042"/>
              <a:gd name="connsiteY6" fmla="*/ 1392031 h 2958389"/>
              <a:gd name="connsiteX7" fmla="*/ 3462294 w 3468042"/>
              <a:gd name="connsiteY7" fmla="*/ 1445692 h 2958389"/>
              <a:gd name="connsiteX8" fmla="*/ 3461574 w 3468042"/>
              <a:gd name="connsiteY8" fmla="*/ 1456025 h 2958389"/>
              <a:gd name="connsiteX9" fmla="*/ 3463160 w 3468042"/>
              <a:gd name="connsiteY9" fmla="*/ 1459276 h 2958389"/>
              <a:gd name="connsiteX10" fmla="*/ 3448918 w 3468042"/>
              <a:gd name="connsiteY10" fmla="*/ 1567459 h 2958389"/>
              <a:gd name="connsiteX11" fmla="*/ 2690546 w 3468042"/>
              <a:gd name="connsiteY11" fmla="*/ 2880998 h 2958389"/>
              <a:gd name="connsiteX12" fmla="*/ 2603977 w 3468042"/>
              <a:gd name="connsiteY12" fmla="*/ 2947424 h 2958389"/>
              <a:gd name="connsiteX13" fmla="*/ 2572183 w 3468042"/>
              <a:gd name="connsiteY13" fmla="*/ 2949641 h 2958389"/>
              <a:gd name="connsiteX14" fmla="*/ 2528852 w 3468042"/>
              <a:gd name="connsiteY14" fmla="*/ 2958389 h 2958389"/>
              <a:gd name="connsiteX15" fmla="*/ 913750 w 3468042"/>
              <a:gd name="connsiteY15" fmla="*/ 2958388 h 2958389"/>
              <a:gd name="connsiteX16" fmla="*/ 834039 w 3468042"/>
              <a:gd name="connsiteY16" fmla="*/ 2934040 h 2958389"/>
              <a:gd name="connsiteX17" fmla="*/ 829906 w 3468042"/>
              <a:gd name="connsiteY17" fmla="*/ 2930284 h 2958389"/>
              <a:gd name="connsiteX18" fmla="*/ 815913 w 3468042"/>
              <a:gd name="connsiteY18" fmla="*/ 2923456 h 2958389"/>
              <a:gd name="connsiteX19" fmla="*/ 778463 w 3468042"/>
              <a:gd name="connsiteY19" fmla="*/ 2880999 h 2958389"/>
              <a:gd name="connsiteX20" fmla="*/ 19124 w 3468042"/>
              <a:gd name="connsiteY20" fmla="*/ 1565782 h 2958389"/>
              <a:gd name="connsiteX21" fmla="*/ 4881 w 3468042"/>
              <a:gd name="connsiteY21" fmla="*/ 1457599 h 2958389"/>
              <a:gd name="connsiteX22" fmla="*/ 7594 w 3468042"/>
              <a:gd name="connsiteY22" fmla="*/ 1452041 h 2958389"/>
              <a:gd name="connsiteX23" fmla="*/ 9113 w 3468042"/>
              <a:gd name="connsiteY23" fmla="*/ 1431952 h 2958389"/>
              <a:gd name="connsiteX24" fmla="*/ 24760 w 3468042"/>
              <a:gd name="connsiteY24" fmla="*/ 1392031 h 2958389"/>
              <a:gd name="connsiteX25" fmla="*/ 778465 w 3468042"/>
              <a:gd name="connsiteY25" fmla="*/ 86577 h 2958389"/>
              <a:gd name="connsiteX26" fmla="*/ 791993 w 3468042"/>
              <a:gd name="connsiteY26" fmla="*/ 71240 h 2958389"/>
              <a:gd name="connsiteX27" fmla="*/ 803738 w 3468042"/>
              <a:gd name="connsiteY27" fmla="*/ 51882 h 2958389"/>
              <a:gd name="connsiteX28" fmla="*/ 913750 w 3468042"/>
              <a:gd name="connsiteY28" fmla="*/ 0 h 295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68042" h="2958389">
                <a:moveTo>
                  <a:pt x="913750" y="0"/>
                </a:moveTo>
                <a:lnTo>
                  <a:pt x="2528853" y="0"/>
                </a:lnTo>
                <a:cubicBezTo>
                  <a:pt x="2548538" y="0"/>
                  <a:pt x="2567291" y="3989"/>
                  <a:pt x="2584347" y="11204"/>
                </a:cubicBezTo>
                <a:lnTo>
                  <a:pt x="2596885" y="19657"/>
                </a:lnTo>
                <a:lnTo>
                  <a:pt x="2603979" y="20151"/>
                </a:lnTo>
                <a:cubicBezTo>
                  <a:pt x="2639222" y="29595"/>
                  <a:pt x="2670863" y="52483"/>
                  <a:pt x="2690547" y="86577"/>
                </a:cubicBezTo>
                <a:lnTo>
                  <a:pt x="3444250" y="1392031"/>
                </a:lnTo>
                <a:cubicBezTo>
                  <a:pt x="3454093" y="1409079"/>
                  <a:pt x="3460014" y="1427314"/>
                  <a:pt x="3462294" y="1445692"/>
                </a:cubicBezTo>
                <a:lnTo>
                  <a:pt x="3461574" y="1456025"/>
                </a:lnTo>
                <a:lnTo>
                  <a:pt x="3463160" y="1459276"/>
                </a:lnTo>
                <a:cubicBezTo>
                  <a:pt x="3472604" y="1494519"/>
                  <a:pt x="3468602" y="1533365"/>
                  <a:pt x="3448918" y="1567459"/>
                </a:cubicBezTo>
                <a:lnTo>
                  <a:pt x="2690546" y="2880998"/>
                </a:lnTo>
                <a:cubicBezTo>
                  <a:pt x="2670861" y="2915093"/>
                  <a:pt x="2639221" y="2937981"/>
                  <a:pt x="2603977" y="2947424"/>
                </a:cubicBezTo>
                <a:lnTo>
                  <a:pt x="2572183" y="2949641"/>
                </a:lnTo>
                <a:lnTo>
                  <a:pt x="2528852" y="2958389"/>
                </a:lnTo>
                <a:lnTo>
                  <a:pt x="913750" y="2958388"/>
                </a:lnTo>
                <a:cubicBezTo>
                  <a:pt x="884223" y="2958388"/>
                  <a:pt x="856793" y="2949412"/>
                  <a:pt x="834039" y="2934040"/>
                </a:cubicBezTo>
                <a:lnTo>
                  <a:pt x="829906" y="2930284"/>
                </a:lnTo>
                <a:lnTo>
                  <a:pt x="815913" y="2923456"/>
                </a:lnTo>
                <a:cubicBezTo>
                  <a:pt x="801137" y="2912292"/>
                  <a:pt x="788305" y="2898046"/>
                  <a:pt x="778463" y="2880999"/>
                </a:cubicBezTo>
                <a:lnTo>
                  <a:pt x="19124" y="1565782"/>
                </a:lnTo>
                <a:cubicBezTo>
                  <a:pt x="-561" y="1531688"/>
                  <a:pt x="-4562" y="1492842"/>
                  <a:pt x="4881" y="1457599"/>
                </a:cubicBezTo>
                <a:lnTo>
                  <a:pt x="7594" y="1452041"/>
                </a:lnTo>
                <a:lnTo>
                  <a:pt x="9113" y="1431952"/>
                </a:lnTo>
                <a:cubicBezTo>
                  <a:pt x="12202" y="1418271"/>
                  <a:pt x="17378" y="1404817"/>
                  <a:pt x="24760" y="1392031"/>
                </a:cubicBezTo>
                <a:lnTo>
                  <a:pt x="778465" y="86577"/>
                </a:lnTo>
                <a:lnTo>
                  <a:pt x="791993" y="71240"/>
                </a:lnTo>
                <a:lnTo>
                  <a:pt x="803738" y="51882"/>
                </a:lnTo>
                <a:cubicBezTo>
                  <a:pt x="829887" y="20196"/>
                  <a:pt x="869460" y="0"/>
                  <a:pt x="91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1" name="任意多边形: 形状 100">
            <a:extLst>
              <a:ext uri="{FF2B5EF4-FFF2-40B4-BE49-F238E27FC236}">
                <a16:creationId xmlns:a16="http://schemas.microsoft.com/office/drawing/2014/main" id="{7BD741F2-947E-4AD2-8CFD-593254394BC8}"/>
              </a:ext>
            </a:extLst>
          </p:cNvPr>
          <p:cNvSpPr/>
          <p:nvPr/>
        </p:nvSpPr>
        <p:spPr>
          <a:xfrm rot="5400000">
            <a:off x="9270432" y="1696213"/>
            <a:ext cx="1890012" cy="1612262"/>
          </a:xfrm>
          <a:custGeom>
            <a:avLst/>
            <a:gdLst>
              <a:gd name="connsiteX0" fmla="*/ 913750 w 3468042"/>
              <a:gd name="connsiteY0" fmla="*/ 0 h 2958389"/>
              <a:gd name="connsiteX1" fmla="*/ 2528853 w 3468042"/>
              <a:gd name="connsiteY1" fmla="*/ 0 h 2958389"/>
              <a:gd name="connsiteX2" fmla="*/ 2584347 w 3468042"/>
              <a:gd name="connsiteY2" fmla="*/ 11204 h 2958389"/>
              <a:gd name="connsiteX3" fmla="*/ 2596885 w 3468042"/>
              <a:gd name="connsiteY3" fmla="*/ 19657 h 2958389"/>
              <a:gd name="connsiteX4" fmla="*/ 2603979 w 3468042"/>
              <a:gd name="connsiteY4" fmla="*/ 20151 h 2958389"/>
              <a:gd name="connsiteX5" fmla="*/ 2690547 w 3468042"/>
              <a:gd name="connsiteY5" fmla="*/ 86577 h 2958389"/>
              <a:gd name="connsiteX6" fmla="*/ 3444250 w 3468042"/>
              <a:gd name="connsiteY6" fmla="*/ 1392031 h 2958389"/>
              <a:gd name="connsiteX7" fmla="*/ 3462294 w 3468042"/>
              <a:gd name="connsiteY7" fmla="*/ 1445692 h 2958389"/>
              <a:gd name="connsiteX8" fmla="*/ 3461574 w 3468042"/>
              <a:gd name="connsiteY8" fmla="*/ 1456025 h 2958389"/>
              <a:gd name="connsiteX9" fmla="*/ 3463160 w 3468042"/>
              <a:gd name="connsiteY9" fmla="*/ 1459276 h 2958389"/>
              <a:gd name="connsiteX10" fmla="*/ 3448918 w 3468042"/>
              <a:gd name="connsiteY10" fmla="*/ 1567459 h 2958389"/>
              <a:gd name="connsiteX11" fmla="*/ 2690546 w 3468042"/>
              <a:gd name="connsiteY11" fmla="*/ 2880998 h 2958389"/>
              <a:gd name="connsiteX12" fmla="*/ 2603977 w 3468042"/>
              <a:gd name="connsiteY12" fmla="*/ 2947424 h 2958389"/>
              <a:gd name="connsiteX13" fmla="*/ 2572183 w 3468042"/>
              <a:gd name="connsiteY13" fmla="*/ 2949641 h 2958389"/>
              <a:gd name="connsiteX14" fmla="*/ 2528852 w 3468042"/>
              <a:gd name="connsiteY14" fmla="*/ 2958389 h 2958389"/>
              <a:gd name="connsiteX15" fmla="*/ 913750 w 3468042"/>
              <a:gd name="connsiteY15" fmla="*/ 2958388 h 2958389"/>
              <a:gd name="connsiteX16" fmla="*/ 834039 w 3468042"/>
              <a:gd name="connsiteY16" fmla="*/ 2934040 h 2958389"/>
              <a:gd name="connsiteX17" fmla="*/ 829906 w 3468042"/>
              <a:gd name="connsiteY17" fmla="*/ 2930284 h 2958389"/>
              <a:gd name="connsiteX18" fmla="*/ 815913 w 3468042"/>
              <a:gd name="connsiteY18" fmla="*/ 2923456 h 2958389"/>
              <a:gd name="connsiteX19" fmla="*/ 778463 w 3468042"/>
              <a:gd name="connsiteY19" fmla="*/ 2880999 h 2958389"/>
              <a:gd name="connsiteX20" fmla="*/ 19124 w 3468042"/>
              <a:gd name="connsiteY20" fmla="*/ 1565782 h 2958389"/>
              <a:gd name="connsiteX21" fmla="*/ 4881 w 3468042"/>
              <a:gd name="connsiteY21" fmla="*/ 1457599 h 2958389"/>
              <a:gd name="connsiteX22" fmla="*/ 7594 w 3468042"/>
              <a:gd name="connsiteY22" fmla="*/ 1452041 h 2958389"/>
              <a:gd name="connsiteX23" fmla="*/ 9113 w 3468042"/>
              <a:gd name="connsiteY23" fmla="*/ 1431952 h 2958389"/>
              <a:gd name="connsiteX24" fmla="*/ 24760 w 3468042"/>
              <a:gd name="connsiteY24" fmla="*/ 1392031 h 2958389"/>
              <a:gd name="connsiteX25" fmla="*/ 778465 w 3468042"/>
              <a:gd name="connsiteY25" fmla="*/ 86577 h 2958389"/>
              <a:gd name="connsiteX26" fmla="*/ 791993 w 3468042"/>
              <a:gd name="connsiteY26" fmla="*/ 71240 h 2958389"/>
              <a:gd name="connsiteX27" fmla="*/ 803738 w 3468042"/>
              <a:gd name="connsiteY27" fmla="*/ 51882 h 2958389"/>
              <a:gd name="connsiteX28" fmla="*/ 913750 w 3468042"/>
              <a:gd name="connsiteY28" fmla="*/ 0 h 295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68042" h="2958389">
                <a:moveTo>
                  <a:pt x="913750" y="0"/>
                </a:moveTo>
                <a:lnTo>
                  <a:pt x="2528853" y="0"/>
                </a:lnTo>
                <a:cubicBezTo>
                  <a:pt x="2548538" y="0"/>
                  <a:pt x="2567291" y="3989"/>
                  <a:pt x="2584347" y="11204"/>
                </a:cubicBezTo>
                <a:lnTo>
                  <a:pt x="2596885" y="19657"/>
                </a:lnTo>
                <a:lnTo>
                  <a:pt x="2603979" y="20151"/>
                </a:lnTo>
                <a:cubicBezTo>
                  <a:pt x="2639222" y="29595"/>
                  <a:pt x="2670863" y="52483"/>
                  <a:pt x="2690547" y="86577"/>
                </a:cubicBezTo>
                <a:lnTo>
                  <a:pt x="3444250" y="1392031"/>
                </a:lnTo>
                <a:cubicBezTo>
                  <a:pt x="3454093" y="1409079"/>
                  <a:pt x="3460014" y="1427314"/>
                  <a:pt x="3462294" y="1445692"/>
                </a:cubicBezTo>
                <a:lnTo>
                  <a:pt x="3461574" y="1456025"/>
                </a:lnTo>
                <a:lnTo>
                  <a:pt x="3463160" y="1459276"/>
                </a:lnTo>
                <a:cubicBezTo>
                  <a:pt x="3472604" y="1494519"/>
                  <a:pt x="3468602" y="1533365"/>
                  <a:pt x="3448918" y="1567459"/>
                </a:cubicBezTo>
                <a:lnTo>
                  <a:pt x="2690546" y="2880998"/>
                </a:lnTo>
                <a:cubicBezTo>
                  <a:pt x="2670861" y="2915093"/>
                  <a:pt x="2639221" y="2937981"/>
                  <a:pt x="2603977" y="2947424"/>
                </a:cubicBezTo>
                <a:lnTo>
                  <a:pt x="2572183" y="2949641"/>
                </a:lnTo>
                <a:lnTo>
                  <a:pt x="2528852" y="2958389"/>
                </a:lnTo>
                <a:lnTo>
                  <a:pt x="913750" y="2958388"/>
                </a:lnTo>
                <a:cubicBezTo>
                  <a:pt x="884223" y="2958388"/>
                  <a:pt x="856793" y="2949412"/>
                  <a:pt x="834039" y="2934040"/>
                </a:cubicBezTo>
                <a:lnTo>
                  <a:pt x="829906" y="2930284"/>
                </a:lnTo>
                <a:lnTo>
                  <a:pt x="815913" y="2923456"/>
                </a:lnTo>
                <a:cubicBezTo>
                  <a:pt x="801137" y="2912292"/>
                  <a:pt x="788305" y="2898046"/>
                  <a:pt x="778463" y="2880999"/>
                </a:cubicBezTo>
                <a:lnTo>
                  <a:pt x="19124" y="1565782"/>
                </a:lnTo>
                <a:cubicBezTo>
                  <a:pt x="-561" y="1531688"/>
                  <a:pt x="-4562" y="1492842"/>
                  <a:pt x="4881" y="1457599"/>
                </a:cubicBezTo>
                <a:lnTo>
                  <a:pt x="7594" y="1452041"/>
                </a:lnTo>
                <a:lnTo>
                  <a:pt x="9113" y="1431952"/>
                </a:lnTo>
                <a:cubicBezTo>
                  <a:pt x="12202" y="1418271"/>
                  <a:pt x="17378" y="1404817"/>
                  <a:pt x="24760" y="1392031"/>
                </a:cubicBezTo>
                <a:lnTo>
                  <a:pt x="778465" y="86577"/>
                </a:lnTo>
                <a:lnTo>
                  <a:pt x="791993" y="71240"/>
                </a:lnTo>
                <a:lnTo>
                  <a:pt x="803738" y="51882"/>
                </a:lnTo>
                <a:cubicBezTo>
                  <a:pt x="829887" y="20196"/>
                  <a:pt x="869460" y="0"/>
                  <a:pt x="913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1AFCDF79-5F4A-453F-8D35-F803B007F374}"/>
              </a:ext>
            </a:extLst>
          </p:cNvPr>
          <p:cNvSpPr txBox="1"/>
          <p:nvPr/>
        </p:nvSpPr>
        <p:spPr>
          <a:xfrm>
            <a:off x="991489" y="3697417"/>
            <a:ext cx="197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E8EC3442-90BE-476B-A1A1-D785AA981C8C}"/>
              </a:ext>
            </a:extLst>
          </p:cNvPr>
          <p:cNvSpPr/>
          <p:nvPr/>
        </p:nvSpPr>
        <p:spPr>
          <a:xfrm>
            <a:off x="732295" y="4138752"/>
            <a:ext cx="2492990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9F39680D-0564-4470-96CF-1709AB1F6D7D}"/>
              </a:ext>
            </a:extLst>
          </p:cNvPr>
          <p:cNvSpPr txBox="1"/>
          <p:nvPr/>
        </p:nvSpPr>
        <p:spPr>
          <a:xfrm>
            <a:off x="3735553" y="3697386"/>
            <a:ext cx="197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A6FB6DC6-46DD-486A-BCC9-118DF04A7313}"/>
              </a:ext>
            </a:extLst>
          </p:cNvPr>
          <p:cNvSpPr/>
          <p:nvPr/>
        </p:nvSpPr>
        <p:spPr>
          <a:xfrm>
            <a:off x="3476359" y="4138721"/>
            <a:ext cx="2492990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25204147-0F71-485E-A56B-006C5E225A62}"/>
              </a:ext>
            </a:extLst>
          </p:cNvPr>
          <p:cNvSpPr txBox="1"/>
          <p:nvPr/>
        </p:nvSpPr>
        <p:spPr>
          <a:xfrm>
            <a:off x="6481845" y="3697386"/>
            <a:ext cx="197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9CD4399A-F4A9-4D76-A82A-2CDE77A9381B}"/>
              </a:ext>
            </a:extLst>
          </p:cNvPr>
          <p:cNvSpPr/>
          <p:nvPr/>
        </p:nvSpPr>
        <p:spPr>
          <a:xfrm>
            <a:off x="6222651" y="4138721"/>
            <a:ext cx="2492990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9FDC69F4-F24C-4129-87A0-F7B0D750A340}"/>
              </a:ext>
            </a:extLst>
          </p:cNvPr>
          <p:cNvSpPr txBox="1"/>
          <p:nvPr/>
        </p:nvSpPr>
        <p:spPr>
          <a:xfrm>
            <a:off x="9228137" y="3697386"/>
            <a:ext cx="1974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BD5AD731-6DD0-4767-B75A-E634947A5F7B}"/>
              </a:ext>
            </a:extLst>
          </p:cNvPr>
          <p:cNvSpPr/>
          <p:nvPr/>
        </p:nvSpPr>
        <p:spPr>
          <a:xfrm>
            <a:off x="8968943" y="4138721"/>
            <a:ext cx="2492990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16B0B1-397A-4494-93C0-26ADDE248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4" name="图形 3" descr="书">
            <a:extLst>
              <a:ext uri="{FF2B5EF4-FFF2-40B4-BE49-F238E27FC236}">
                <a16:creationId xmlns:a16="http://schemas.microsoft.com/office/drawing/2014/main" id="{A269E0F4-8409-4A89-A228-3F7A09306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65654" y="2040954"/>
            <a:ext cx="914400" cy="914400"/>
          </a:xfrm>
          <a:prstGeom prst="rect">
            <a:avLst/>
          </a:prstGeom>
        </p:spPr>
      </p:pic>
      <p:pic>
        <p:nvPicPr>
          <p:cNvPr id="6" name="图形 5" descr="铃">
            <a:extLst>
              <a:ext uri="{FF2B5EF4-FFF2-40B4-BE49-F238E27FC236}">
                <a16:creationId xmlns:a16="http://schemas.microsoft.com/office/drawing/2014/main" id="{90E535F6-1323-4634-8EC6-CAE69FCC7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9362" y="2040954"/>
            <a:ext cx="914400" cy="914400"/>
          </a:xfrm>
          <a:prstGeom prst="rect">
            <a:avLst/>
          </a:prstGeom>
        </p:spPr>
      </p:pic>
      <p:pic>
        <p:nvPicPr>
          <p:cNvPr id="8" name="图形 7" descr="背包">
            <a:extLst>
              <a:ext uri="{FF2B5EF4-FFF2-40B4-BE49-F238E27FC236}">
                <a16:creationId xmlns:a16="http://schemas.microsoft.com/office/drawing/2014/main" id="{BAE710E4-059F-422C-A97B-18BD4DE2B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58238" y="2040954"/>
            <a:ext cx="914400" cy="914400"/>
          </a:xfrm>
          <a:prstGeom prst="rect">
            <a:avLst/>
          </a:prstGeom>
        </p:spPr>
      </p:pic>
      <p:pic>
        <p:nvPicPr>
          <p:cNvPr id="10" name="图形 9" descr="黑板">
            <a:extLst>
              <a:ext uri="{FF2B5EF4-FFF2-40B4-BE49-F238E27FC236}">
                <a16:creationId xmlns:a16="http://schemas.microsoft.com/office/drawing/2014/main" id="{70E90390-4FBD-48C8-8481-3128C2ECCA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11946" y="2040954"/>
            <a:ext cx="914400" cy="914400"/>
          </a:xfrm>
          <a:prstGeom prst="rect">
            <a:avLst/>
          </a:prstGeom>
        </p:spPr>
      </p:pic>
      <p:pic>
        <p:nvPicPr>
          <p:cNvPr id="25" name="图片 24">
            <a:hlinkClick r:id="rId11"/>
            <a:extLst>
              <a:ext uri="{FF2B5EF4-FFF2-40B4-BE49-F238E27FC236}">
                <a16:creationId xmlns:a16="http://schemas.microsoft.com/office/drawing/2014/main" id="{A492C2C7-E46C-4C8C-8C42-9F2D2047CD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58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多项内容总分关系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736EBEB-D52F-497D-A7F9-7C3008C0FAEE}"/>
              </a:ext>
            </a:extLst>
          </p:cNvPr>
          <p:cNvGrpSpPr/>
          <p:nvPr/>
        </p:nvGrpSpPr>
        <p:grpSpPr>
          <a:xfrm>
            <a:off x="6328675" y="876891"/>
            <a:ext cx="2192639" cy="5276133"/>
            <a:chOff x="6047013" y="1762341"/>
            <a:chExt cx="2192639" cy="3756550"/>
          </a:xfrm>
        </p:grpSpPr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7FB472C1-91A9-4DF7-A8AF-D603E567457A}"/>
                </a:ext>
              </a:extLst>
            </p:cNvPr>
            <p:cNvSpPr/>
            <p:nvPr/>
          </p:nvSpPr>
          <p:spPr>
            <a:xfrm>
              <a:off x="6173461" y="1762341"/>
              <a:ext cx="2066191" cy="3756550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箭头: 五边形 23">
              <a:extLst>
                <a:ext uri="{FF2B5EF4-FFF2-40B4-BE49-F238E27FC236}">
                  <a16:creationId xmlns:a16="http://schemas.microsoft.com/office/drawing/2014/main" id="{C09928DE-D11A-4E49-B23E-AA5471EF594D}"/>
                </a:ext>
              </a:extLst>
            </p:cNvPr>
            <p:cNvSpPr/>
            <p:nvPr/>
          </p:nvSpPr>
          <p:spPr>
            <a:xfrm>
              <a:off x="6047013" y="2086466"/>
              <a:ext cx="1725386" cy="3136931"/>
            </a:xfrm>
            <a:prstGeom prst="homePlate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D5082EEB-BCEB-4C9F-9190-E480C66278B2}"/>
              </a:ext>
            </a:extLst>
          </p:cNvPr>
          <p:cNvSpPr/>
          <p:nvPr/>
        </p:nvSpPr>
        <p:spPr>
          <a:xfrm>
            <a:off x="8652731" y="2926106"/>
            <a:ext cx="3079940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请在这里输入由论据推导出来的结论内容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FFA611CF-B608-463C-9AFF-536BD0A48F74}"/>
              </a:ext>
            </a:extLst>
          </p:cNvPr>
          <p:cNvSpPr/>
          <p:nvPr/>
        </p:nvSpPr>
        <p:spPr>
          <a:xfrm>
            <a:off x="806200" y="1831166"/>
            <a:ext cx="518334" cy="5183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B2761921-89CB-4DD6-89A0-C53987262465}"/>
              </a:ext>
            </a:extLst>
          </p:cNvPr>
          <p:cNvSpPr/>
          <p:nvPr/>
        </p:nvSpPr>
        <p:spPr>
          <a:xfrm>
            <a:off x="806200" y="3255792"/>
            <a:ext cx="518334" cy="5183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BA67C6B2-1D5C-4BEA-9622-643479A6F604}"/>
              </a:ext>
            </a:extLst>
          </p:cNvPr>
          <p:cNvSpPr/>
          <p:nvPr/>
        </p:nvSpPr>
        <p:spPr>
          <a:xfrm>
            <a:off x="806200" y="4680418"/>
            <a:ext cx="518334" cy="5183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EA74805-737C-4165-8905-28208B6C882E}"/>
              </a:ext>
            </a:extLst>
          </p:cNvPr>
          <p:cNvGrpSpPr/>
          <p:nvPr/>
        </p:nvGrpSpPr>
        <p:grpSpPr>
          <a:xfrm>
            <a:off x="1452011" y="1455011"/>
            <a:ext cx="4572019" cy="1171982"/>
            <a:chOff x="1482158" y="1455011"/>
            <a:chExt cx="4572019" cy="1171982"/>
          </a:xfrm>
        </p:grpSpPr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8E6C82EE-110D-473A-BE5D-2E844E882AC4}"/>
                </a:ext>
              </a:extLst>
            </p:cNvPr>
            <p:cNvSpPr/>
            <p:nvPr/>
          </p:nvSpPr>
          <p:spPr>
            <a:xfrm rot="16200000">
              <a:off x="3182177" y="-245008"/>
              <a:ext cx="1171982" cy="4572019"/>
            </a:xfrm>
            <a:custGeom>
              <a:avLst/>
              <a:gdLst>
                <a:gd name="connsiteX0" fmla="*/ 1171982 w 1171982"/>
                <a:gd name="connsiteY0" fmla="*/ 255220 h 4572019"/>
                <a:gd name="connsiteX1" fmla="*/ 1171981 w 1171982"/>
                <a:gd name="connsiteY1" fmla="*/ 4488304 h 4572019"/>
                <a:gd name="connsiteX2" fmla="*/ 1088266 w 1171982"/>
                <a:gd name="connsiteY2" fmla="*/ 4572019 h 4572019"/>
                <a:gd name="connsiteX3" fmla="*/ 83715 w 1171982"/>
                <a:gd name="connsiteY3" fmla="*/ 4572019 h 4572019"/>
                <a:gd name="connsiteX4" fmla="*/ 0 w 1171982"/>
                <a:gd name="connsiteY4" fmla="*/ 4488304 h 4572019"/>
                <a:gd name="connsiteX5" fmla="*/ 0 w 1171982"/>
                <a:gd name="connsiteY5" fmla="*/ 255220 h 4572019"/>
                <a:gd name="connsiteX6" fmla="*/ 83715 w 1171982"/>
                <a:gd name="connsiteY6" fmla="*/ 171505 h 4572019"/>
                <a:gd name="connsiteX7" fmla="*/ 486519 w 1171982"/>
                <a:gd name="connsiteY7" fmla="*/ 171505 h 4572019"/>
                <a:gd name="connsiteX8" fmla="*/ 585992 w 1171982"/>
                <a:gd name="connsiteY8" fmla="*/ 0 h 4572019"/>
                <a:gd name="connsiteX9" fmla="*/ 685464 w 1171982"/>
                <a:gd name="connsiteY9" fmla="*/ 171505 h 4572019"/>
                <a:gd name="connsiteX10" fmla="*/ 1088267 w 1171982"/>
                <a:gd name="connsiteY10" fmla="*/ 171505 h 4572019"/>
                <a:gd name="connsiteX11" fmla="*/ 1171982 w 1171982"/>
                <a:gd name="connsiteY11" fmla="*/ 255220 h 457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1982" h="4572019">
                  <a:moveTo>
                    <a:pt x="1171982" y="255220"/>
                  </a:moveTo>
                  <a:lnTo>
                    <a:pt x="1171981" y="4488304"/>
                  </a:lnTo>
                  <a:cubicBezTo>
                    <a:pt x="1171981" y="4534539"/>
                    <a:pt x="1134501" y="4572019"/>
                    <a:pt x="1088266" y="4572019"/>
                  </a:cubicBezTo>
                  <a:lnTo>
                    <a:pt x="83715" y="4572019"/>
                  </a:lnTo>
                  <a:cubicBezTo>
                    <a:pt x="37480" y="4572019"/>
                    <a:pt x="0" y="4534539"/>
                    <a:pt x="0" y="4488304"/>
                  </a:cubicBezTo>
                  <a:lnTo>
                    <a:pt x="0" y="255220"/>
                  </a:lnTo>
                  <a:cubicBezTo>
                    <a:pt x="0" y="208985"/>
                    <a:pt x="37480" y="171505"/>
                    <a:pt x="83715" y="171505"/>
                  </a:cubicBezTo>
                  <a:lnTo>
                    <a:pt x="486519" y="171505"/>
                  </a:lnTo>
                  <a:lnTo>
                    <a:pt x="585992" y="0"/>
                  </a:lnTo>
                  <a:lnTo>
                    <a:pt x="685464" y="171505"/>
                  </a:lnTo>
                  <a:lnTo>
                    <a:pt x="1088267" y="171505"/>
                  </a:lnTo>
                  <a:cubicBezTo>
                    <a:pt x="1134502" y="171505"/>
                    <a:pt x="1171982" y="208985"/>
                    <a:pt x="1171982" y="2552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17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143795A-6155-47CE-93FB-DD2E7218702C}"/>
                </a:ext>
              </a:extLst>
            </p:cNvPr>
            <p:cNvSpPr/>
            <p:nvPr/>
          </p:nvSpPr>
          <p:spPr>
            <a:xfrm>
              <a:off x="1928732" y="1652273"/>
              <a:ext cx="3655991" cy="777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pc="5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请你在这里输入正文相关内容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pc="5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请你在这里输入正文相关内容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785556F-E414-4541-B572-0EE9B6375A98}"/>
              </a:ext>
            </a:extLst>
          </p:cNvPr>
          <p:cNvGrpSpPr/>
          <p:nvPr/>
        </p:nvGrpSpPr>
        <p:grpSpPr>
          <a:xfrm>
            <a:off x="1452011" y="2928968"/>
            <a:ext cx="4572019" cy="1171982"/>
            <a:chOff x="1482158" y="1455011"/>
            <a:chExt cx="4572019" cy="1171982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A980493B-57EE-4DE5-9690-CCB579D21B0D}"/>
                </a:ext>
              </a:extLst>
            </p:cNvPr>
            <p:cNvSpPr/>
            <p:nvPr/>
          </p:nvSpPr>
          <p:spPr>
            <a:xfrm rot="16200000">
              <a:off x="3182177" y="-245008"/>
              <a:ext cx="1171982" cy="4572019"/>
            </a:xfrm>
            <a:custGeom>
              <a:avLst/>
              <a:gdLst>
                <a:gd name="connsiteX0" fmla="*/ 1171982 w 1171982"/>
                <a:gd name="connsiteY0" fmla="*/ 255220 h 4572019"/>
                <a:gd name="connsiteX1" fmla="*/ 1171981 w 1171982"/>
                <a:gd name="connsiteY1" fmla="*/ 4488304 h 4572019"/>
                <a:gd name="connsiteX2" fmla="*/ 1088266 w 1171982"/>
                <a:gd name="connsiteY2" fmla="*/ 4572019 h 4572019"/>
                <a:gd name="connsiteX3" fmla="*/ 83715 w 1171982"/>
                <a:gd name="connsiteY3" fmla="*/ 4572019 h 4572019"/>
                <a:gd name="connsiteX4" fmla="*/ 0 w 1171982"/>
                <a:gd name="connsiteY4" fmla="*/ 4488304 h 4572019"/>
                <a:gd name="connsiteX5" fmla="*/ 0 w 1171982"/>
                <a:gd name="connsiteY5" fmla="*/ 255220 h 4572019"/>
                <a:gd name="connsiteX6" fmla="*/ 83715 w 1171982"/>
                <a:gd name="connsiteY6" fmla="*/ 171505 h 4572019"/>
                <a:gd name="connsiteX7" fmla="*/ 486519 w 1171982"/>
                <a:gd name="connsiteY7" fmla="*/ 171505 h 4572019"/>
                <a:gd name="connsiteX8" fmla="*/ 585992 w 1171982"/>
                <a:gd name="connsiteY8" fmla="*/ 0 h 4572019"/>
                <a:gd name="connsiteX9" fmla="*/ 685464 w 1171982"/>
                <a:gd name="connsiteY9" fmla="*/ 171505 h 4572019"/>
                <a:gd name="connsiteX10" fmla="*/ 1088267 w 1171982"/>
                <a:gd name="connsiteY10" fmla="*/ 171505 h 4572019"/>
                <a:gd name="connsiteX11" fmla="*/ 1171982 w 1171982"/>
                <a:gd name="connsiteY11" fmla="*/ 255220 h 457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1982" h="4572019">
                  <a:moveTo>
                    <a:pt x="1171982" y="255220"/>
                  </a:moveTo>
                  <a:lnTo>
                    <a:pt x="1171981" y="4488304"/>
                  </a:lnTo>
                  <a:cubicBezTo>
                    <a:pt x="1171981" y="4534539"/>
                    <a:pt x="1134501" y="4572019"/>
                    <a:pt x="1088266" y="4572019"/>
                  </a:cubicBezTo>
                  <a:lnTo>
                    <a:pt x="83715" y="4572019"/>
                  </a:lnTo>
                  <a:cubicBezTo>
                    <a:pt x="37480" y="4572019"/>
                    <a:pt x="0" y="4534539"/>
                    <a:pt x="0" y="4488304"/>
                  </a:cubicBezTo>
                  <a:lnTo>
                    <a:pt x="0" y="255220"/>
                  </a:lnTo>
                  <a:cubicBezTo>
                    <a:pt x="0" y="208985"/>
                    <a:pt x="37480" y="171505"/>
                    <a:pt x="83715" y="171505"/>
                  </a:cubicBezTo>
                  <a:lnTo>
                    <a:pt x="486519" y="171505"/>
                  </a:lnTo>
                  <a:lnTo>
                    <a:pt x="585992" y="0"/>
                  </a:lnTo>
                  <a:lnTo>
                    <a:pt x="685464" y="171505"/>
                  </a:lnTo>
                  <a:lnTo>
                    <a:pt x="1088267" y="171505"/>
                  </a:lnTo>
                  <a:cubicBezTo>
                    <a:pt x="1134502" y="171505"/>
                    <a:pt x="1171982" y="208985"/>
                    <a:pt x="1171982" y="2552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17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370F525-3978-4C8E-AF96-9AAEE0A97AED}"/>
                </a:ext>
              </a:extLst>
            </p:cNvPr>
            <p:cNvSpPr/>
            <p:nvPr/>
          </p:nvSpPr>
          <p:spPr>
            <a:xfrm>
              <a:off x="1928732" y="1652273"/>
              <a:ext cx="3655991" cy="777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pc="5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请你在这里输入正文相关内容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pc="5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请你在这里输入正文相关内容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E1509878-B4C3-4390-847A-0890B8C5A0A5}"/>
              </a:ext>
            </a:extLst>
          </p:cNvPr>
          <p:cNvGrpSpPr/>
          <p:nvPr/>
        </p:nvGrpSpPr>
        <p:grpSpPr>
          <a:xfrm>
            <a:off x="1452011" y="4353594"/>
            <a:ext cx="4572019" cy="1171982"/>
            <a:chOff x="1482158" y="1455011"/>
            <a:chExt cx="4572019" cy="1171982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46D59A69-5069-4C98-B29D-9208304CB1B2}"/>
                </a:ext>
              </a:extLst>
            </p:cNvPr>
            <p:cNvSpPr/>
            <p:nvPr/>
          </p:nvSpPr>
          <p:spPr>
            <a:xfrm rot="16200000">
              <a:off x="3182177" y="-245008"/>
              <a:ext cx="1171982" cy="4572019"/>
            </a:xfrm>
            <a:custGeom>
              <a:avLst/>
              <a:gdLst>
                <a:gd name="connsiteX0" fmla="*/ 1171982 w 1171982"/>
                <a:gd name="connsiteY0" fmla="*/ 255220 h 4572019"/>
                <a:gd name="connsiteX1" fmla="*/ 1171981 w 1171982"/>
                <a:gd name="connsiteY1" fmla="*/ 4488304 h 4572019"/>
                <a:gd name="connsiteX2" fmla="*/ 1088266 w 1171982"/>
                <a:gd name="connsiteY2" fmla="*/ 4572019 h 4572019"/>
                <a:gd name="connsiteX3" fmla="*/ 83715 w 1171982"/>
                <a:gd name="connsiteY3" fmla="*/ 4572019 h 4572019"/>
                <a:gd name="connsiteX4" fmla="*/ 0 w 1171982"/>
                <a:gd name="connsiteY4" fmla="*/ 4488304 h 4572019"/>
                <a:gd name="connsiteX5" fmla="*/ 0 w 1171982"/>
                <a:gd name="connsiteY5" fmla="*/ 255220 h 4572019"/>
                <a:gd name="connsiteX6" fmla="*/ 83715 w 1171982"/>
                <a:gd name="connsiteY6" fmla="*/ 171505 h 4572019"/>
                <a:gd name="connsiteX7" fmla="*/ 486519 w 1171982"/>
                <a:gd name="connsiteY7" fmla="*/ 171505 h 4572019"/>
                <a:gd name="connsiteX8" fmla="*/ 585992 w 1171982"/>
                <a:gd name="connsiteY8" fmla="*/ 0 h 4572019"/>
                <a:gd name="connsiteX9" fmla="*/ 685464 w 1171982"/>
                <a:gd name="connsiteY9" fmla="*/ 171505 h 4572019"/>
                <a:gd name="connsiteX10" fmla="*/ 1088267 w 1171982"/>
                <a:gd name="connsiteY10" fmla="*/ 171505 h 4572019"/>
                <a:gd name="connsiteX11" fmla="*/ 1171982 w 1171982"/>
                <a:gd name="connsiteY11" fmla="*/ 255220 h 457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1982" h="4572019">
                  <a:moveTo>
                    <a:pt x="1171982" y="255220"/>
                  </a:moveTo>
                  <a:lnTo>
                    <a:pt x="1171981" y="4488304"/>
                  </a:lnTo>
                  <a:cubicBezTo>
                    <a:pt x="1171981" y="4534539"/>
                    <a:pt x="1134501" y="4572019"/>
                    <a:pt x="1088266" y="4572019"/>
                  </a:cubicBezTo>
                  <a:lnTo>
                    <a:pt x="83715" y="4572019"/>
                  </a:lnTo>
                  <a:cubicBezTo>
                    <a:pt x="37480" y="4572019"/>
                    <a:pt x="0" y="4534539"/>
                    <a:pt x="0" y="4488304"/>
                  </a:cubicBezTo>
                  <a:lnTo>
                    <a:pt x="0" y="255220"/>
                  </a:lnTo>
                  <a:cubicBezTo>
                    <a:pt x="0" y="208985"/>
                    <a:pt x="37480" y="171505"/>
                    <a:pt x="83715" y="171505"/>
                  </a:cubicBezTo>
                  <a:lnTo>
                    <a:pt x="486519" y="171505"/>
                  </a:lnTo>
                  <a:lnTo>
                    <a:pt x="585992" y="0"/>
                  </a:lnTo>
                  <a:lnTo>
                    <a:pt x="685464" y="171505"/>
                  </a:lnTo>
                  <a:lnTo>
                    <a:pt x="1088267" y="171505"/>
                  </a:lnTo>
                  <a:cubicBezTo>
                    <a:pt x="1134502" y="171505"/>
                    <a:pt x="1171982" y="208985"/>
                    <a:pt x="1171982" y="2552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17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CA3001E-E5FA-4547-843A-B83E43F2F3A2}"/>
                </a:ext>
              </a:extLst>
            </p:cNvPr>
            <p:cNvSpPr/>
            <p:nvPr/>
          </p:nvSpPr>
          <p:spPr>
            <a:xfrm>
              <a:off x="1928732" y="1652273"/>
              <a:ext cx="3655991" cy="777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pc="5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请你在这里输入正文相关内容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zh-CN" altLang="en-US" spc="5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请你在这里输入正文相关内容</a:t>
              </a:r>
            </a:p>
          </p:txBody>
        </p:sp>
      </p:grp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DF61C7-C21B-4162-9B63-F59BFEB80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23" name="图片 22">
            <a:hlinkClick r:id="rId3"/>
            <a:extLst>
              <a:ext uri="{FF2B5EF4-FFF2-40B4-BE49-F238E27FC236}">
                <a16:creationId xmlns:a16="http://schemas.microsoft.com/office/drawing/2014/main" id="{06BE2136-6AC7-4808-B50A-42E273CCF9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2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多项内容递进关系</a:t>
            </a:r>
          </a:p>
        </p:txBody>
      </p:sp>
      <p:sp>
        <p:nvSpPr>
          <p:cNvPr id="19" name="圆角矩形 21">
            <a:extLst>
              <a:ext uri="{FF2B5EF4-FFF2-40B4-BE49-F238E27FC236}">
                <a16:creationId xmlns:a16="http://schemas.microsoft.com/office/drawing/2014/main" id="{41873ED4-9046-4CC7-B37C-B9F4E7BCCB55}"/>
              </a:ext>
            </a:extLst>
          </p:cNvPr>
          <p:cNvSpPr/>
          <p:nvPr/>
        </p:nvSpPr>
        <p:spPr>
          <a:xfrm>
            <a:off x="927204" y="3107924"/>
            <a:ext cx="10345610" cy="96812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" name="椭圆 4">
            <a:extLst>
              <a:ext uri="{FF2B5EF4-FFF2-40B4-BE49-F238E27FC236}">
                <a16:creationId xmlns:a16="http://schemas.microsoft.com/office/drawing/2014/main" id="{8F476D17-FBE2-424D-9EE3-D7FEDBD25782}"/>
              </a:ext>
            </a:extLst>
          </p:cNvPr>
          <p:cNvGrpSpPr/>
          <p:nvPr/>
        </p:nvGrpSpPr>
        <p:grpSpPr>
          <a:xfrm>
            <a:off x="1166138" y="3238443"/>
            <a:ext cx="737353" cy="737353"/>
            <a:chOff x="0" y="0"/>
            <a:chExt cx="689674" cy="689674"/>
          </a:xfrm>
          <a:solidFill>
            <a:schemeClr val="bg1"/>
          </a:solidFill>
        </p:grpSpPr>
        <p:sp>
          <p:nvSpPr>
            <p:cNvPr id="22" name="圆形">
              <a:extLst>
                <a:ext uri="{FF2B5EF4-FFF2-40B4-BE49-F238E27FC236}">
                  <a16:creationId xmlns:a16="http://schemas.microsoft.com/office/drawing/2014/main" id="{7FC05FC2-0A88-4DF0-9B0A-9CFEFB1C04E0}"/>
                </a:ext>
              </a:extLst>
            </p:cNvPr>
            <p:cNvSpPr/>
            <p:nvPr/>
          </p:nvSpPr>
          <p:spPr>
            <a:xfrm>
              <a:off x="0" y="0"/>
              <a:ext cx="689674" cy="68967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3" name="1">
              <a:extLst>
                <a:ext uri="{FF2B5EF4-FFF2-40B4-BE49-F238E27FC236}">
                  <a16:creationId xmlns:a16="http://schemas.microsoft.com/office/drawing/2014/main" id="{E5439681-3137-479C-BD05-0DCEC8657F71}"/>
                </a:ext>
              </a:extLst>
            </p:cNvPr>
            <p:cNvSpPr txBox="1"/>
            <p:nvPr/>
          </p:nvSpPr>
          <p:spPr>
            <a:xfrm>
              <a:off x="100999" y="160173"/>
              <a:ext cx="487676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>
                  <a:solidFill>
                    <a:schemeClr val="tx2">
                      <a:lumMod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25" name="椭圆 35">
            <a:extLst>
              <a:ext uri="{FF2B5EF4-FFF2-40B4-BE49-F238E27FC236}">
                <a16:creationId xmlns:a16="http://schemas.microsoft.com/office/drawing/2014/main" id="{618CB37C-7347-43E6-8A4E-B8BD68E75BAF}"/>
              </a:ext>
            </a:extLst>
          </p:cNvPr>
          <p:cNvGrpSpPr/>
          <p:nvPr/>
        </p:nvGrpSpPr>
        <p:grpSpPr>
          <a:xfrm>
            <a:off x="10330580" y="3238443"/>
            <a:ext cx="737353" cy="737353"/>
            <a:chOff x="0" y="0"/>
            <a:chExt cx="689674" cy="689674"/>
          </a:xfrm>
          <a:solidFill>
            <a:schemeClr val="bg1"/>
          </a:solidFill>
        </p:grpSpPr>
        <p:sp>
          <p:nvSpPr>
            <p:cNvPr id="26" name="圆形">
              <a:extLst>
                <a:ext uri="{FF2B5EF4-FFF2-40B4-BE49-F238E27FC236}">
                  <a16:creationId xmlns:a16="http://schemas.microsoft.com/office/drawing/2014/main" id="{79E8FAF7-71AE-4428-A6E4-A9914F8481AF}"/>
                </a:ext>
              </a:extLst>
            </p:cNvPr>
            <p:cNvSpPr/>
            <p:nvPr/>
          </p:nvSpPr>
          <p:spPr>
            <a:xfrm>
              <a:off x="0" y="0"/>
              <a:ext cx="689674" cy="68967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6">
              <a:extLst>
                <a:ext uri="{FF2B5EF4-FFF2-40B4-BE49-F238E27FC236}">
                  <a16:creationId xmlns:a16="http://schemas.microsoft.com/office/drawing/2014/main" id="{88A1C700-2522-4390-83FA-B4D5764D5666}"/>
                </a:ext>
              </a:extLst>
            </p:cNvPr>
            <p:cNvSpPr txBox="1"/>
            <p:nvPr/>
          </p:nvSpPr>
          <p:spPr>
            <a:xfrm>
              <a:off x="100999" y="160173"/>
              <a:ext cx="487676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</a:p>
          </p:txBody>
        </p:sp>
      </p:grpSp>
      <p:grpSp>
        <p:nvGrpSpPr>
          <p:cNvPr id="29" name="椭圆 36">
            <a:extLst>
              <a:ext uri="{FF2B5EF4-FFF2-40B4-BE49-F238E27FC236}">
                <a16:creationId xmlns:a16="http://schemas.microsoft.com/office/drawing/2014/main" id="{3E19E9D1-44D8-4201-9ECD-1C80A421C620}"/>
              </a:ext>
            </a:extLst>
          </p:cNvPr>
          <p:cNvGrpSpPr/>
          <p:nvPr/>
        </p:nvGrpSpPr>
        <p:grpSpPr>
          <a:xfrm>
            <a:off x="8497693" y="3238443"/>
            <a:ext cx="737353" cy="737353"/>
            <a:chOff x="0" y="0"/>
            <a:chExt cx="689674" cy="689674"/>
          </a:xfrm>
          <a:solidFill>
            <a:schemeClr val="bg1"/>
          </a:solidFill>
        </p:grpSpPr>
        <p:sp>
          <p:nvSpPr>
            <p:cNvPr id="33" name="圆形">
              <a:extLst>
                <a:ext uri="{FF2B5EF4-FFF2-40B4-BE49-F238E27FC236}">
                  <a16:creationId xmlns:a16="http://schemas.microsoft.com/office/drawing/2014/main" id="{51E8D41F-9534-4594-9532-B1DE52A278CB}"/>
                </a:ext>
              </a:extLst>
            </p:cNvPr>
            <p:cNvSpPr/>
            <p:nvPr/>
          </p:nvSpPr>
          <p:spPr>
            <a:xfrm>
              <a:off x="0" y="0"/>
              <a:ext cx="689674" cy="68967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" name="5">
              <a:extLst>
                <a:ext uri="{FF2B5EF4-FFF2-40B4-BE49-F238E27FC236}">
                  <a16:creationId xmlns:a16="http://schemas.microsoft.com/office/drawing/2014/main" id="{825F0DB5-ED1D-4F00-9DA3-9897E942AB40}"/>
                </a:ext>
              </a:extLst>
            </p:cNvPr>
            <p:cNvSpPr txBox="1"/>
            <p:nvPr/>
          </p:nvSpPr>
          <p:spPr>
            <a:xfrm>
              <a:off x="100999" y="160173"/>
              <a:ext cx="487676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>
                  <a:solidFill>
                    <a:schemeClr val="tx2">
                      <a:lumMod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36" name="椭圆 37">
            <a:extLst>
              <a:ext uri="{FF2B5EF4-FFF2-40B4-BE49-F238E27FC236}">
                <a16:creationId xmlns:a16="http://schemas.microsoft.com/office/drawing/2014/main" id="{CE75AFAC-5395-45D8-9F87-E2E972524E4A}"/>
              </a:ext>
            </a:extLst>
          </p:cNvPr>
          <p:cNvGrpSpPr/>
          <p:nvPr/>
        </p:nvGrpSpPr>
        <p:grpSpPr>
          <a:xfrm>
            <a:off x="6664804" y="3238443"/>
            <a:ext cx="737353" cy="737353"/>
            <a:chOff x="0" y="0"/>
            <a:chExt cx="689674" cy="689674"/>
          </a:xfrm>
          <a:solidFill>
            <a:schemeClr val="bg1"/>
          </a:solidFill>
        </p:grpSpPr>
        <p:sp>
          <p:nvSpPr>
            <p:cNvPr id="37" name="圆形">
              <a:extLst>
                <a:ext uri="{FF2B5EF4-FFF2-40B4-BE49-F238E27FC236}">
                  <a16:creationId xmlns:a16="http://schemas.microsoft.com/office/drawing/2014/main" id="{C7BFE962-A81D-455E-8657-95DF19EF236E}"/>
                </a:ext>
              </a:extLst>
            </p:cNvPr>
            <p:cNvSpPr/>
            <p:nvPr/>
          </p:nvSpPr>
          <p:spPr>
            <a:xfrm>
              <a:off x="0" y="0"/>
              <a:ext cx="689674" cy="68967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1" name="4">
              <a:extLst>
                <a:ext uri="{FF2B5EF4-FFF2-40B4-BE49-F238E27FC236}">
                  <a16:creationId xmlns:a16="http://schemas.microsoft.com/office/drawing/2014/main" id="{B12A3C76-814C-4A25-962D-B728B44EAD45}"/>
                </a:ext>
              </a:extLst>
            </p:cNvPr>
            <p:cNvSpPr txBox="1"/>
            <p:nvPr/>
          </p:nvSpPr>
          <p:spPr>
            <a:xfrm>
              <a:off x="100999" y="160173"/>
              <a:ext cx="487676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>
                  <a:solidFill>
                    <a:schemeClr val="tx2">
                      <a:lumMod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46" name="椭圆 38">
            <a:extLst>
              <a:ext uri="{FF2B5EF4-FFF2-40B4-BE49-F238E27FC236}">
                <a16:creationId xmlns:a16="http://schemas.microsoft.com/office/drawing/2014/main" id="{6CA1238F-76C7-49F2-97F2-0AD559B000AE}"/>
              </a:ext>
            </a:extLst>
          </p:cNvPr>
          <p:cNvGrpSpPr/>
          <p:nvPr/>
        </p:nvGrpSpPr>
        <p:grpSpPr>
          <a:xfrm>
            <a:off x="4831915" y="3238443"/>
            <a:ext cx="737353" cy="737353"/>
            <a:chOff x="0" y="0"/>
            <a:chExt cx="689674" cy="689674"/>
          </a:xfrm>
          <a:solidFill>
            <a:schemeClr val="bg1"/>
          </a:solidFill>
        </p:grpSpPr>
        <p:sp>
          <p:nvSpPr>
            <p:cNvPr id="47" name="圆形">
              <a:extLst>
                <a:ext uri="{FF2B5EF4-FFF2-40B4-BE49-F238E27FC236}">
                  <a16:creationId xmlns:a16="http://schemas.microsoft.com/office/drawing/2014/main" id="{1F46DDAA-654F-49B8-8153-677AADB1FC49}"/>
                </a:ext>
              </a:extLst>
            </p:cNvPr>
            <p:cNvSpPr/>
            <p:nvPr/>
          </p:nvSpPr>
          <p:spPr>
            <a:xfrm>
              <a:off x="0" y="0"/>
              <a:ext cx="689674" cy="68967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8" name="3">
              <a:extLst>
                <a:ext uri="{FF2B5EF4-FFF2-40B4-BE49-F238E27FC236}">
                  <a16:creationId xmlns:a16="http://schemas.microsoft.com/office/drawing/2014/main" id="{5FC6B559-3F57-4237-8ED2-3404FE118EC1}"/>
                </a:ext>
              </a:extLst>
            </p:cNvPr>
            <p:cNvSpPr txBox="1"/>
            <p:nvPr/>
          </p:nvSpPr>
          <p:spPr>
            <a:xfrm>
              <a:off x="100999" y="160173"/>
              <a:ext cx="487676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>
                  <a:solidFill>
                    <a:schemeClr val="tx2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9" name="椭圆 39">
            <a:extLst>
              <a:ext uri="{FF2B5EF4-FFF2-40B4-BE49-F238E27FC236}">
                <a16:creationId xmlns:a16="http://schemas.microsoft.com/office/drawing/2014/main" id="{AFA12F4D-1FB7-4BB8-8B87-AB49703BE33B}"/>
              </a:ext>
            </a:extLst>
          </p:cNvPr>
          <p:cNvGrpSpPr/>
          <p:nvPr/>
        </p:nvGrpSpPr>
        <p:grpSpPr>
          <a:xfrm>
            <a:off x="2999026" y="3238443"/>
            <a:ext cx="737353" cy="737353"/>
            <a:chOff x="0" y="0"/>
            <a:chExt cx="689674" cy="689674"/>
          </a:xfrm>
          <a:solidFill>
            <a:schemeClr val="bg1"/>
          </a:solidFill>
        </p:grpSpPr>
        <p:sp>
          <p:nvSpPr>
            <p:cNvPr id="50" name="圆形">
              <a:extLst>
                <a:ext uri="{FF2B5EF4-FFF2-40B4-BE49-F238E27FC236}">
                  <a16:creationId xmlns:a16="http://schemas.microsoft.com/office/drawing/2014/main" id="{CC8F64C0-83D5-4265-B472-83245972394C}"/>
                </a:ext>
              </a:extLst>
            </p:cNvPr>
            <p:cNvSpPr/>
            <p:nvPr/>
          </p:nvSpPr>
          <p:spPr>
            <a:xfrm>
              <a:off x="0" y="0"/>
              <a:ext cx="689674" cy="689674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1" name="2">
              <a:extLst>
                <a:ext uri="{FF2B5EF4-FFF2-40B4-BE49-F238E27FC236}">
                  <a16:creationId xmlns:a16="http://schemas.microsoft.com/office/drawing/2014/main" id="{3E1FC68A-22AD-437C-9823-7421A0E81275}"/>
                </a:ext>
              </a:extLst>
            </p:cNvPr>
            <p:cNvSpPr txBox="1"/>
            <p:nvPr/>
          </p:nvSpPr>
          <p:spPr>
            <a:xfrm>
              <a:off x="100999" y="160173"/>
              <a:ext cx="487676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52" name="直线连接符 6">
            <a:extLst>
              <a:ext uri="{FF2B5EF4-FFF2-40B4-BE49-F238E27FC236}">
                <a16:creationId xmlns:a16="http://schemas.microsoft.com/office/drawing/2014/main" id="{818E2D73-C854-4E42-810A-EBEB6CAE5A49}"/>
              </a:ext>
            </a:extLst>
          </p:cNvPr>
          <p:cNvSpPr/>
          <p:nvPr/>
        </p:nvSpPr>
        <p:spPr>
          <a:xfrm flipH="1" flipV="1">
            <a:off x="1534885" y="1316498"/>
            <a:ext cx="8209" cy="180000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" name="直线连接符 46">
            <a:extLst>
              <a:ext uri="{FF2B5EF4-FFF2-40B4-BE49-F238E27FC236}">
                <a16:creationId xmlns:a16="http://schemas.microsoft.com/office/drawing/2014/main" id="{FB42BD5F-8225-4EED-988A-E1FB97E97737}"/>
              </a:ext>
            </a:extLst>
          </p:cNvPr>
          <p:cNvSpPr/>
          <p:nvPr/>
        </p:nvSpPr>
        <p:spPr>
          <a:xfrm flipH="1">
            <a:off x="3353574" y="3986178"/>
            <a:ext cx="487" cy="1795314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直线连接符 52">
            <a:extLst>
              <a:ext uri="{FF2B5EF4-FFF2-40B4-BE49-F238E27FC236}">
                <a16:creationId xmlns:a16="http://schemas.microsoft.com/office/drawing/2014/main" id="{90FB899A-9723-4D1C-9E05-C0B95E798408}"/>
              </a:ext>
            </a:extLst>
          </p:cNvPr>
          <p:cNvSpPr/>
          <p:nvPr/>
        </p:nvSpPr>
        <p:spPr>
          <a:xfrm flipV="1">
            <a:off x="5197635" y="1316498"/>
            <a:ext cx="1" cy="180000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" name="直线连接符 55">
            <a:extLst>
              <a:ext uri="{FF2B5EF4-FFF2-40B4-BE49-F238E27FC236}">
                <a16:creationId xmlns:a16="http://schemas.microsoft.com/office/drawing/2014/main" id="{37AF885B-984C-4E62-812D-9A988491EC9F}"/>
              </a:ext>
            </a:extLst>
          </p:cNvPr>
          <p:cNvSpPr/>
          <p:nvPr/>
        </p:nvSpPr>
        <p:spPr>
          <a:xfrm flipH="1">
            <a:off x="7027381" y="3986178"/>
            <a:ext cx="1164" cy="1860312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直线连接符 62">
            <a:extLst>
              <a:ext uri="{FF2B5EF4-FFF2-40B4-BE49-F238E27FC236}">
                <a16:creationId xmlns:a16="http://schemas.microsoft.com/office/drawing/2014/main" id="{A9219059-D930-4392-A216-E7A9E314598F}"/>
              </a:ext>
            </a:extLst>
          </p:cNvPr>
          <p:cNvSpPr/>
          <p:nvPr/>
        </p:nvSpPr>
        <p:spPr>
          <a:xfrm flipV="1">
            <a:off x="8858051" y="1316498"/>
            <a:ext cx="1" cy="180000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直线连接符 68">
            <a:extLst>
              <a:ext uri="{FF2B5EF4-FFF2-40B4-BE49-F238E27FC236}">
                <a16:creationId xmlns:a16="http://schemas.microsoft.com/office/drawing/2014/main" id="{F5FCAA2C-B2CC-47C8-9EFF-D0EF906D62C7}"/>
              </a:ext>
            </a:extLst>
          </p:cNvPr>
          <p:cNvSpPr/>
          <p:nvPr/>
        </p:nvSpPr>
        <p:spPr>
          <a:xfrm>
            <a:off x="10702352" y="3986178"/>
            <a:ext cx="1" cy="1800000"/>
          </a:xfrm>
          <a:prstGeom prst="line">
            <a:avLst/>
          </a:prstGeom>
          <a:ln w="12700">
            <a:solidFill>
              <a:schemeClr val="accent1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8" name="组合 23">
            <a:extLst>
              <a:ext uri="{FF2B5EF4-FFF2-40B4-BE49-F238E27FC236}">
                <a16:creationId xmlns:a16="http://schemas.microsoft.com/office/drawing/2014/main" id="{3E950DD9-55C0-4731-97C2-B0F26C145195}"/>
              </a:ext>
            </a:extLst>
          </p:cNvPr>
          <p:cNvGrpSpPr/>
          <p:nvPr/>
        </p:nvGrpSpPr>
        <p:grpSpPr>
          <a:xfrm>
            <a:off x="2108475" y="3591712"/>
            <a:ext cx="644699" cy="67968"/>
            <a:chOff x="0" y="0"/>
            <a:chExt cx="603012" cy="63571"/>
          </a:xfrm>
          <a:solidFill>
            <a:schemeClr val="bg1">
              <a:alpha val="58000"/>
            </a:schemeClr>
          </a:solidFill>
        </p:grpSpPr>
        <p:sp>
          <p:nvSpPr>
            <p:cNvPr id="59" name="椭圆 22">
              <a:extLst>
                <a:ext uri="{FF2B5EF4-FFF2-40B4-BE49-F238E27FC236}">
                  <a16:creationId xmlns:a16="http://schemas.microsoft.com/office/drawing/2014/main" id="{81959E30-D257-4729-A9ED-A3D70647525F}"/>
                </a:ext>
              </a:extLst>
            </p:cNvPr>
            <p:cNvSpPr/>
            <p:nvPr/>
          </p:nvSpPr>
          <p:spPr>
            <a:xfrm>
              <a:off x="-1" y="51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椭圆 93">
              <a:extLst>
                <a:ext uri="{FF2B5EF4-FFF2-40B4-BE49-F238E27FC236}">
                  <a16:creationId xmlns:a16="http://schemas.microsoft.com/office/drawing/2014/main" id="{5607B3D4-AF52-47B3-9086-30B403CADAB0}"/>
                </a:ext>
              </a:extLst>
            </p:cNvPr>
            <p:cNvSpPr/>
            <p:nvPr/>
          </p:nvSpPr>
          <p:spPr>
            <a:xfrm>
              <a:off x="269974" y="255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椭圆 94">
              <a:extLst>
                <a:ext uri="{FF2B5EF4-FFF2-40B4-BE49-F238E27FC236}">
                  <a16:creationId xmlns:a16="http://schemas.microsoft.com/office/drawing/2014/main" id="{3B1C1F6A-C62D-4055-AD9D-F8134B563CB2}"/>
                </a:ext>
              </a:extLst>
            </p:cNvPr>
            <p:cNvSpPr/>
            <p:nvPr/>
          </p:nvSpPr>
          <p:spPr>
            <a:xfrm>
              <a:off x="539949" y="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2" name="组合 100">
            <a:extLst>
              <a:ext uri="{FF2B5EF4-FFF2-40B4-BE49-F238E27FC236}">
                <a16:creationId xmlns:a16="http://schemas.microsoft.com/office/drawing/2014/main" id="{AEE60974-79C2-4E8B-A0BB-DF8FC4269B54}"/>
              </a:ext>
            </a:extLst>
          </p:cNvPr>
          <p:cNvGrpSpPr/>
          <p:nvPr/>
        </p:nvGrpSpPr>
        <p:grpSpPr>
          <a:xfrm>
            <a:off x="3943268" y="3591712"/>
            <a:ext cx="644699" cy="67968"/>
            <a:chOff x="0" y="0"/>
            <a:chExt cx="603012" cy="63571"/>
          </a:xfrm>
          <a:solidFill>
            <a:schemeClr val="bg1">
              <a:alpha val="58000"/>
            </a:schemeClr>
          </a:solidFill>
        </p:grpSpPr>
        <p:sp>
          <p:nvSpPr>
            <p:cNvPr id="63" name="椭圆 101">
              <a:extLst>
                <a:ext uri="{FF2B5EF4-FFF2-40B4-BE49-F238E27FC236}">
                  <a16:creationId xmlns:a16="http://schemas.microsoft.com/office/drawing/2014/main" id="{5B89830B-0308-44BD-8D1E-B4C58074636A}"/>
                </a:ext>
              </a:extLst>
            </p:cNvPr>
            <p:cNvSpPr/>
            <p:nvPr/>
          </p:nvSpPr>
          <p:spPr>
            <a:xfrm>
              <a:off x="-1" y="51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4" name="椭圆 102">
              <a:extLst>
                <a:ext uri="{FF2B5EF4-FFF2-40B4-BE49-F238E27FC236}">
                  <a16:creationId xmlns:a16="http://schemas.microsoft.com/office/drawing/2014/main" id="{26C19C8D-F16B-4F97-9186-7171F152E34B}"/>
                </a:ext>
              </a:extLst>
            </p:cNvPr>
            <p:cNvSpPr/>
            <p:nvPr/>
          </p:nvSpPr>
          <p:spPr>
            <a:xfrm>
              <a:off x="269974" y="255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5" name="椭圆 103">
              <a:extLst>
                <a:ext uri="{FF2B5EF4-FFF2-40B4-BE49-F238E27FC236}">
                  <a16:creationId xmlns:a16="http://schemas.microsoft.com/office/drawing/2014/main" id="{444FD2DE-9CE9-4B74-93C1-D3C266D86C7E}"/>
                </a:ext>
              </a:extLst>
            </p:cNvPr>
            <p:cNvSpPr/>
            <p:nvPr/>
          </p:nvSpPr>
          <p:spPr>
            <a:xfrm>
              <a:off x="539949" y="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6" name="组合 104">
            <a:extLst>
              <a:ext uri="{FF2B5EF4-FFF2-40B4-BE49-F238E27FC236}">
                <a16:creationId xmlns:a16="http://schemas.microsoft.com/office/drawing/2014/main" id="{D77D14B5-4983-4C68-A30B-52AC459F0C1E}"/>
              </a:ext>
            </a:extLst>
          </p:cNvPr>
          <p:cNvGrpSpPr/>
          <p:nvPr/>
        </p:nvGrpSpPr>
        <p:grpSpPr>
          <a:xfrm>
            <a:off x="5778063" y="3591712"/>
            <a:ext cx="644699" cy="67968"/>
            <a:chOff x="0" y="0"/>
            <a:chExt cx="603012" cy="63571"/>
          </a:xfrm>
          <a:solidFill>
            <a:schemeClr val="bg1">
              <a:alpha val="58000"/>
            </a:schemeClr>
          </a:solidFill>
        </p:grpSpPr>
        <p:sp>
          <p:nvSpPr>
            <p:cNvPr id="67" name="椭圆 105">
              <a:extLst>
                <a:ext uri="{FF2B5EF4-FFF2-40B4-BE49-F238E27FC236}">
                  <a16:creationId xmlns:a16="http://schemas.microsoft.com/office/drawing/2014/main" id="{7DCDBC8E-6A13-41C8-958B-C75D1B9214E7}"/>
                </a:ext>
              </a:extLst>
            </p:cNvPr>
            <p:cNvSpPr/>
            <p:nvPr/>
          </p:nvSpPr>
          <p:spPr>
            <a:xfrm>
              <a:off x="-1" y="51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8" name="椭圆 106">
              <a:extLst>
                <a:ext uri="{FF2B5EF4-FFF2-40B4-BE49-F238E27FC236}">
                  <a16:creationId xmlns:a16="http://schemas.microsoft.com/office/drawing/2014/main" id="{B7746B26-3FD3-4D26-BD52-841BBBEF79A8}"/>
                </a:ext>
              </a:extLst>
            </p:cNvPr>
            <p:cNvSpPr/>
            <p:nvPr/>
          </p:nvSpPr>
          <p:spPr>
            <a:xfrm>
              <a:off x="269974" y="255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9" name="椭圆 107">
              <a:extLst>
                <a:ext uri="{FF2B5EF4-FFF2-40B4-BE49-F238E27FC236}">
                  <a16:creationId xmlns:a16="http://schemas.microsoft.com/office/drawing/2014/main" id="{B7524EBC-57F8-4E26-85E0-B8FB5588C1FE}"/>
                </a:ext>
              </a:extLst>
            </p:cNvPr>
            <p:cNvSpPr/>
            <p:nvPr/>
          </p:nvSpPr>
          <p:spPr>
            <a:xfrm>
              <a:off x="539949" y="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0" name="组合 108">
            <a:extLst>
              <a:ext uri="{FF2B5EF4-FFF2-40B4-BE49-F238E27FC236}">
                <a16:creationId xmlns:a16="http://schemas.microsoft.com/office/drawing/2014/main" id="{EF677A47-A481-4006-857E-AC53D9A15CFA}"/>
              </a:ext>
            </a:extLst>
          </p:cNvPr>
          <p:cNvGrpSpPr/>
          <p:nvPr/>
        </p:nvGrpSpPr>
        <p:grpSpPr>
          <a:xfrm>
            <a:off x="7606704" y="3591712"/>
            <a:ext cx="644699" cy="67968"/>
            <a:chOff x="0" y="0"/>
            <a:chExt cx="603012" cy="63571"/>
          </a:xfrm>
          <a:solidFill>
            <a:schemeClr val="bg1">
              <a:alpha val="58000"/>
            </a:schemeClr>
          </a:solidFill>
        </p:grpSpPr>
        <p:sp>
          <p:nvSpPr>
            <p:cNvPr id="71" name="椭圆 109">
              <a:extLst>
                <a:ext uri="{FF2B5EF4-FFF2-40B4-BE49-F238E27FC236}">
                  <a16:creationId xmlns:a16="http://schemas.microsoft.com/office/drawing/2014/main" id="{14C91FAE-8CC2-45F6-A845-B98AE6620DA2}"/>
                </a:ext>
              </a:extLst>
            </p:cNvPr>
            <p:cNvSpPr/>
            <p:nvPr/>
          </p:nvSpPr>
          <p:spPr>
            <a:xfrm>
              <a:off x="-1" y="51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椭圆 110">
              <a:extLst>
                <a:ext uri="{FF2B5EF4-FFF2-40B4-BE49-F238E27FC236}">
                  <a16:creationId xmlns:a16="http://schemas.microsoft.com/office/drawing/2014/main" id="{472A824B-D2FD-4A26-8063-A1A54D5F7E8F}"/>
                </a:ext>
              </a:extLst>
            </p:cNvPr>
            <p:cNvSpPr/>
            <p:nvPr/>
          </p:nvSpPr>
          <p:spPr>
            <a:xfrm>
              <a:off x="269974" y="255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" name="椭圆 111">
              <a:extLst>
                <a:ext uri="{FF2B5EF4-FFF2-40B4-BE49-F238E27FC236}">
                  <a16:creationId xmlns:a16="http://schemas.microsoft.com/office/drawing/2014/main" id="{69BD2340-2315-4AED-A56B-63996BA8F891}"/>
                </a:ext>
              </a:extLst>
            </p:cNvPr>
            <p:cNvSpPr/>
            <p:nvPr/>
          </p:nvSpPr>
          <p:spPr>
            <a:xfrm>
              <a:off x="539949" y="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4" name="组合 112">
            <a:extLst>
              <a:ext uri="{FF2B5EF4-FFF2-40B4-BE49-F238E27FC236}">
                <a16:creationId xmlns:a16="http://schemas.microsoft.com/office/drawing/2014/main" id="{E179E5D0-E123-44C6-AB74-AE0D6BDE4DA5}"/>
              </a:ext>
            </a:extLst>
          </p:cNvPr>
          <p:cNvGrpSpPr/>
          <p:nvPr/>
        </p:nvGrpSpPr>
        <p:grpSpPr>
          <a:xfrm>
            <a:off x="9434414" y="3591712"/>
            <a:ext cx="644699" cy="67968"/>
            <a:chOff x="0" y="0"/>
            <a:chExt cx="603012" cy="63571"/>
          </a:xfrm>
          <a:solidFill>
            <a:schemeClr val="bg1">
              <a:alpha val="58000"/>
            </a:schemeClr>
          </a:solidFill>
        </p:grpSpPr>
        <p:sp>
          <p:nvSpPr>
            <p:cNvPr id="75" name="椭圆 113">
              <a:extLst>
                <a:ext uri="{FF2B5EF4-FFF2-40B4-BE49-F238E27FC236}">
                  <a16:creationId xmlns:a16="http://schemas.microsoft.com/office/drawing/2014/main" id="{04628F97-ADBB-4594-AB1E-EA04F57271F5}"/>
                </a:ext>
              </a:extLst>
            </p:cNvPr>
            <p:cNvSpPr/>
            <p:nvPr/>
          </p:nvSpPr>
          <p:spPr>
            <a:xfrm>
              <a:off x="-1" y="51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椭圆 114">
              <a:extLst>
                <a:ext uri="{FF2B5EF4-FFF2-40B4-BE49-F238E27FC236}">
                  <a16:creationId xmlns:a16="http://schemas.microsoft.com/office/drawing/2014/main" id="{3BA92453-62FF-4196-8BA6-0CE27A5818E0}"/>
                </a:ext>
              </a:extLst>
            </p:cNvPr>
            <p:cNvSpPr/>
            <p:nvPr/>
          </p:nvSpPr>
          <p:spPr>
            <a:xfrm>
              <a:off x="269974" y="255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7" name="椭圆 115">
              <a:extLst>
                <a:ext uri="{FF2B5EF4-FFF2-40B4-BE49-F238E27FC236}">
                  <a16:creationId xmlns:a16="http://schemas.microsoft.com/office/drawing/2014/main" id="{17BC99F1-B7AC-4891-9E55-CD5D0F8CC011}"/>
                </a:ext>
              </a:extLst>
            </p:cNvPr>
            <p:cNvSpPr/>
            <p:nvPr/>
          </p:nvSpPr>
          <p:spPr>
            <a:xfrm>
              <a:off x="539949" y="0"/>
              <a:ext cx="63063" cy="63063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8" name="圆角矩形 116">
            <a:extLst>
              <a:ext uri="{FF2B5EF4-FFF2-40B4-BE49-F238E27FC236}">
                <a16:creationId xmlns:a16="http://schemas.microsoft.com/office/drawing/2014/main" id="{E6ECBB30-12EB-40F4-8D43-77EFF0107D8D}"/>
              </a:ext>
            </a:extLst>
          </p:cNvPr>
          <p:cNvSpPr/>
          <p:nvPr/>
        </p:nvSpPr>
        <p:spPr>
          <a:xfrm>
            <a:off x="852138" y="3022560"/>
            <a:ext cx="10527046" cy="1117868"/>
          </a:xfrm>
          <a:prstGeom prst="roundRect">
            <a:avLst>
              <a:gd name="adj" fmla="val 50000"/>
            </a:avLst>
          </a:prstGeom>
          <a:ln w="12700">
            <a:solidFill>
              <a:schemeClr val="accent1">
                <a:alpha val="33000"/>
              </a:scheme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28B945B-1FE3-4978-88BF-61CB147E911D}"/>
              </a:ext>
            </a:extLst>
          </p:cNvPr>
          <p:cNvSpPr txBox="1"/>
          <p:nvPr/>
        </p:nvSpPr>
        <p:spPr>
          <a:xfrm>
            <a:off x="1641255" y="1378436"/>
            <a:ext cx="2105853" cy="42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输入小标题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10C1C718-89C9-4E3C-A839-297F3556D961}"/>
              </a:ext>
            </a:extLst>
          </p:cNvPr>
          <p:cNvSpPr/>
          <p:nvPr/>
        </p:nvSpPr>
        <p:spPr>
          <a:xfrm>
            <a:off x="1641255" y="1748279"/>
            <a:ext cx="2646878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DE891FC-B4C3-485F-B46D-B944622269B4}"/>
              </a:ext>
            </a:extLst>
          </p:cNvPr>
          <p:cNvSpPr txBox="1"/>
          <p:nvPr/>
        </p:nvSpPr>
        <p:spPr>
          <a:xfrm>
            <a:off x="5310843" y="1378436"/>
            <a:ext cx="2105853" cy="42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输入小标题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59FE064C-C508-48CD-8822-AA55BCFED1B6}"/>
              </a:ext>
            </a:extLst>
          </p:cNvPr>
          <p:cNvSpPr/>
          <p:nvPr/>
        </p:nvSpPr>
        <p:spPr>
          <a:xfrm>
            <a:off x="5310843" y="1748279"/>
            <a:ext cx="2646878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B110615C-3804-4BE4-BB62-88771F57554F}"/>
              </a:ext>
            </a:extLst>
          </p:cNvPr>
          <p:cNvSpPr txBox="1"/>
          <p:nvPr/>
        </p:nvSpPr>
        <p:spPr>
          <a:xfrm>
            <a:off x="8968595" y="1378436"/>
            <a:ext cx="2105853" cy="427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输入小标题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2FDCCBAE-EC42-4197-AE14-79B0E658DE85}"/>
              </a:ext>
            </a:extLst>
          </p:cNvPr>
          <p:cNvSpPr/>
          <p:nvPr/>
        </p:nvSpPr>
        <p:spPr>
          <a:xfrm>
            <a:off x="8968595" y="1748279"/>
            <a:ext cx="2646878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6DF66215-E262-4540-ABEB-194292218136}"/>
              </a:ext>
            </a:extLst>
          </p:cNvPr>
          <p:cNvSpPr txBox="1"/>
          <p:nvPr/>
        </p:nvSpPr>
        <p:spPr>
          <a:xfrm>
            <a:off x="1196460" y="4322505"/>
            <a:ext cx="210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spc="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输入小标题</a:t>
            </a: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B00CF6FC-2532-4B84-A14A-B9AF75EA5A40}"/>
              </a:ext>
            </a:extLst>
          </p:cNvPr>
          <p:cNvSpPr/>
          <p:nvPr/>
        </p:nvSpPr>
        <p:spPr>
          <a:xfrm>
            <a:off x="655435" y="4692348"/>
            <a:ext cx="2646878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2D4EF3AE-6DE4-4DCF-8B7E-93DD20FDB631}"/>
              </a:ext>
            </a:extLst>
          </p:cNvPr>
          <p:cNvSpPr txBox="1"/>
          <p:nvPr/>
        </p:nvSpPr>
        <p:spPr>
          <a:xfrm>
            <a:off x="4852218" y="4322505"/>
            <a:ext cx="210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spc="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输入小标题</a:t>
            </a: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61EE7DC5-365D-4A87-B675-48B0C5C7045C}"/>
              </a:ext>
            </a:extLst>
          </p:cNvPr>
          <p:cNvSpPr/>
          <p:nvPr/>
        </p:nvSpPr>
        <p:spPr>
          <a:xfrm>
            <a:off x="4311193" y="4692348"/>
            <a:ext cx="2646878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E358D178-AD76-476A-B81D-B0E05077C93C}"/>
              </a:ext>
            </a:extLst>
          </p:cNvPr>
          <p:cNvSpPr txBox="1"/>
          <p:nvPr/>
        </p:nvSpPr>
        <p:spPr>
          <a:xfrm>
            <a:off x="8527189" y="4322505"/>
            <a:ext cx="2105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spc="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输入小标题</a:t>
            </a: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48D95CE8-FABA-4B62-9451-2CD944A33A06}"/>
              </a:ext>
            </a:extLst>
          </p:cNvPr>
          <p:cNvSpPr/>
          <p:nvPr/>
        </p:nvSpPr>
        <p:spPr>
          <a:xfrm>
            <a:off x="7986164" y="4692348"/>
            <a:ext cx="2646878" cy="1089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sz="16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A36906-76B4-406B-B075-467A04E86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93" name="图片 92">
            <a:hlinkClick r:id="rId3"/>
            <a:extLst>
              <a:ext uri="{FF2B5EF4-FFF2-40B4-BE49-F238E27FC236}">
                <a16:creationId xmlns:a16="http://schemas.microsoft.com/office/drawing/2014/main" id="{BF2EF0F5-DD1B-43F2-B26A-B976649195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34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多项内容循环关系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334C6D8-8C85-45C1-8BD5-3FEF5DB99100}"/>
              </a:ext>
            </a:extLst>
          </p:cNvPr>
          <p:cNvGrpSpPr/>
          <p:nvPr/>
        </p:nvGrpSpPr>
        <p:grpSpPr>
          <a:xfrm>
            <a:off x="4051469" y="1445341"/>
            <a:ext cx="4089061" cy="4109027"/>
            <a:chOff x="2743200" y="779462"/>
            <a:chExt cx="5397500" cy="5340350"/>
          </a:xfrm>
          <a:solidFill>
            <a:schemeClr val="accent1"/>
          </a:solidFill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DA6D4E28-0E67-4229-B878-C759589C4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779462"/>
              <a:ext cx="3035300" cy="2649538"/>
            </a:xfrm>
            <a:custGeom>
              <a:avLst/>
              <a:gdLst>
                <a:gd name="T0" fmla="*/ 0 w 1912"/>
                <a:gd name="T1" fmla="*/ 144 h 1669"/>
                <a:gd name="T2" fmla="*/ 291 w 1912"/>
                <a:gd name="T3" fmla="*/ 464 h 1669"/>
                <a:gd name="T4" fmla="*/ 184 w 1912"/>
                <a:gd name="T5" fmla="*/ 820 h 1669"/>
                <a:gd name="T6" fmla="*/ 1070 w 1912"/>
                <a:gd name="T7" fmla="*/ 1477 h 1669"/>
                <a:gd name="T8" fmla="*/ 876 w 1912"/>
                <a:gd name="T9" fmla="*/ 1513 h 1669"/>
                <a:gd name="T10" fmla="*/ 1435 w 1912"/>
                <a:gd name="T11" fmla="*/ 1669 h 1669"/>
                <a:gd name="T12" fmla="*/ 1912 w 1912"/>
                <a:gd name="T13" fmla="*/ 1264 h 1669"/>
                <a:gd name="T14" fmla="*/ 1728 w 1912"/>
                <a:gd name="T15" fmla="*/ 1304 h 1669"/>
                <a:gd name="T16" fmla="*/ 0 w 1912"/>
                <a:gd name="T17" fmla="*/ 14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2" h="1669">
                  <a:moveTo>
                    <a:pt x="0" y="144"/>
                  </a:moveTo>
                  <a:lnTo>
                    <a:pt x="291" y="464"/>
                  </a:lnTo>
                  <a:lnTo>
                    <a:pt x="184" y="820"/>
                  </a:lnTo>
                  <a:cubicBezTo>
                    <a:pt x="616" y="811"/>
                    <a:pt x="940" y="1054"/>
                    <a:pt x="1070" y="1477"/>
                  </a:cubicBezTo>
                  <a:lnTo>
                    <a:pt x="876" y="1513"/>
                  </a:lnTo>
                  <a:lnTo>
                    <a:pt x="1435" y="1669"/>
                  </a:lnTo>
                  <a:lnTo>
                    <a:pt x="1912" y="1264"/>
                  </a:lnTo>
                  <a:lnTo>
                    <a:pt x="1728" y="1304"/>
                  </a:lnTo>
                  <a:cubicBezTo>
                    <a:pt x="1666" y="982"/>
                    <a:pt x="1173" y="0"/>
                    <a:pt x="0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01882" tIns="50941" rIns="101882" bIns="50941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9B418FD5-A124-4F4D-BEB8-8AB092E88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160712"/>
              <a:ext cx="2547937" cy="2959100"/>
            </a:xfrm>
            <a:custGeom>
              <a:avLst/>
              <a:gdLst>
                <a:gd name="T0" fmla="*/ 1509 w 1605"/>
                <a:gd name="T1" fmla="*/ 0 h 1864"/>
                <a:gd name="T2" fmla="*/ 1161 w 1605"/>
                <a:gd name="T3" fmla="*/ 246 h 1864"/>
                <a:gd name="T4" fmla="*/ 802 w 1605"/>
                <a:gd name="T5" fmla="*/ 145 h 1864"/>
                <a:gd name="T6" fmla="*/ 176 w 1605"/>
                <a:gd name="T7" fmla="*/ 1012 h 1864"/>
                <a:gd name="T8" fmla="*/ 144 w 1605"/>
                <a:gd name="T9" fmla="*/ 836 h 1864"/>
                <a:gd name="T10" fmla="*/ 0 w 1605"/>
                <a:gd name="T11" fmla="*/ 1396 h 1864"/>
                <a:gd name="T12" fmla="*/ 388 w 1605"/>
                <a:gd name="T13" fmla="*/ 1864 h 1864"/>
                <a:gd name="T14" fmla="*/ 363 w 1605"/>
                <a:gd name="T15" fmla="*/ 1692 h 1864"/>
                <a:gd name="T16" fmla="*/ 1509 w 1605"/>
                <a:gd name="T17" fmla="*/ 0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5" h="1864">
                  <a:moveTo>
                    <a:pt x="1509" y="0"/>
                  </a:moveTo>
                  <a:cubicBezTo>
                    <a:pt x="1509" y="0"/>
                    <a:pt x="1161" y="246"/>
                    <a:pt x="1161" y="246"/>
                  </a:cubicBezTo>
                  <a:lnTo>
                    <a:pt x="802" y="145"/>
                  </a:lnTo>
                  <a:cubicBezTo>
                    <a:pt x="826" y="548"/>
                    <a:pt x="584" y="868"/>
                    <a:pt x="176" y="1012"/>
                  </a:cubicBezTo>
                  <a:lnTo>
                    <a:pt x="144" y="836"/>
                  </a:lnTo>
                  <a:lnTo>
                    <a:pt x="0" y="1396"/>
                  </a:lnTo>
                  <a:lnTo>
                    <a:pt x="388" y="1864"/>
                  </a:lnTo>
                  <a:lnTo>
                    <a:pt x="363" y="1692"/>
                  </a:lnTo>
                  <a:cubicBezTo>
                    <a:pt x="897" y="1554"/>
                    <a:pt x="1605" y="960"/>
                    <a:pt x="1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01882" tIns="50941" rIns="101882" bIns="50941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10C0AAB-549C-4748-BEB0-E43139217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0" y="3535362"/>
              <a:ext cx="2905125" cy="2505075"/>
            </a:xfrm>
            <a:custGeom>
              <a:avLst/>
              <a:gdLst>
                <a:gd name="T0" fmla="*/ 1830 w 1830"/>
                <a:gd name="T1" fmla="*/ 1466 h 1578"/>
                <a:gd name="T2" fmla="*/ 1578 w 1830"/>
                <a:gd name="T3" fmla="*/ 1148 h 1578"/>
                <a:gd name="T4" fmla="*/ 1680 w 1830"/>
                <a:gd name="T5" fmla="*/ 800 h 1578"/>
                <a:gd name="T6" fmla="*/ 787 w 1830"/>
                <a:gd name="T7" fmla="*/ 181 h 1578"/>
                <a:gd name="T8" fmla="*/ 980 w 1830"/>
                <a:gd name="T9" fmla="*/ 148 h 1578"/>
                <a:gd name="T10" fmla="*/ 421 w 1830"/>
                <a:gd name="T11" fmla="*/ 0 h 1578"/>
                <a:gd name="T12" fmla="*/ 0 w 1830"/>
                <a:gd name="T13" fmla="*/ 392 h 1578"/>
                <a:gd name="T14" fmla="*/ 152 w 1830"/>
                <a:gd name="T15" fmla="*/ 368 h 1578"/>
                <a:gd name="T16" fmla="*/ 1830 w 1830"/>
                <a:gd name="T17" fmla="*/ 1466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0" h="1578">
                  <a:moveTo>
                    <a:pt x="1830" y="1466"/>
                  </a:moveTo>
                  <a:lnTo>
                    <a:pt x="1578" y="1148"/>
                  </a:lnTo>
                  <a:lnTo>
                    <a:pt x="1680" y="800"/>
                  </a:lnTo>
                  <a:cubicBezTo>
                    <a:pt x="1494" y="853"/>
                    <a:pt x="896" y="600"/>
                    <a:pt x="787" y="181"/>
                  </a:cubicBezTo>
                  <a:lnTo>
                    <a:pt x="980" y="148"/>
                  </a:lnTo>
                  <a:lnTo>
                    <a:pt x="421" y="0"/>
                  </a:lnTo>
                  <a:lnTo>
                    <a:pt x="0" y="392"/>
                  </a:lnTo>
                  <a:lnTo>
                    <a:pt x="152" y="368"/>
                  </a:lnTo>
                  <a:cubicBezTo>
                    <a:pt x="174" y="764"/>
                    <a:pt x="782" y="1578"/>
                    <a:pt x="1830" y="14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01882" tIns="50941" rIns="101882" bIns="50941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:a16="http://schemas.microsoft.com/office/drawing/2014/main" id="{399F262D-8431-4540-876D-80C7F8244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00" y="804862"/>
              <a:ext cx="2663825" cy="3009900"/>
            </a:xfrm>
            <a:custGeom>
              <a:avLst/>
              <a:gdLst>
                <a:gd name="T0" fmla="*/ 184 w 1678"/>
                <a:gd name="T1" fmla="*/ 1896 h 1896"/>
                <a:gd name="T2" fmla="*/ 490 w 1678"/>
                <a:gd name="T3" fmla="*/ 1632 h 1896"/>
                <a:gd name="T4" fmla="*/ 850 w 1678"/>
                <a:gd name="T5" fmla="*/ 1740 h 1896"/>
                <a:gd name="T6" fmla="*/ 1498 w 1678"/>
                <a:gd name="T7" fmla="*/ 828 h 1896"/>
                <a:gd name="T8" fmla="*/ 1540 w 1678"/>
                <a:gd name="T9" fmla="*/ 1020 h 1896"/>
                <a:gd name="T10" fmla="*/ 1678 w 1678"/>
                <a:gd name="T11" fmla="*/ 456 h 1896"/>
                <a:gd name="T12" fmla="*/ 1296 w 1678"/>
                <a:gd name="T13" fmla="*/ 0 h 1896"/>
                <a:gd name="T14" fmla="*/ 1336 w 1678"/>
                <a:gd name="T15" fmla="*/ 168 h 1896"/>
                <a:gd name="T16" fmla="*/ 184 w 1678"/>
                <a:gd name="T17" fmla="*/ 1896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8" h="1896">
                  <a:moveTo>
                    <a:pt x="184" y="1896"/>
                  </a:moveTo>
                  <a:lnTo>
                    <a:pt x="490" y="1632"/>
                  </a:lnTo>
                  <a:lnTo>
                    <a:pt x="850" y="1740"/>
                  </a:lnTo>
                  <a:cubicBezTo>
                    <a:pt x="826" y="1308"/>
                    <a:pt x="1044" y="922"/>
                    <a:pt x="1498" y="828"/>
                  </a:cubicBezTo>
                  <a:lnTo>
                    <a:pt x="1540" y="1020"/>
                  </a:lnTo>
                  <a:lnTo>
                    <a:pt x="1678" y="456"/>
                  </a:lnTo>
                  <a:lnTo>
                    <a:pt x="1296" y="0"/>
                  </a:lnTo>
                  <a:lnTo>
                    <a:pt x="1336" y="168"/>
                  </a:lnTo>
                  <a:cubicBezTo>
                    <a:pt x="1114" y="180"/>
                    <a:pt x="0" y="728"/>
                    <a:pt x="184" y="18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101882" tIns="50941" rIns="101882" bIns="50941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41A70B50-C843-4A0F-BA8C-9D5F6E440CEF}"/>
              </a:ext>
            </a:extLst>
          </p:cNvPr>
          <p:cNvSpPr txBox="1"/>
          <p:nvPr/>
        </p:nvSpPr>
        <p:spPr>
          <a:xfrm>
            <a:off x="1342474" y="1462477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5F0A2F4-0C5E-4BD0-841A-A679C9AA68EB}"/>
              </a:ext>
            </a:extLst>
          </p:cNvPr>
          <p:cNvSpPr/>
          <p:nvPr/>
        </p:nvSpPr>
        <p:spPr>
          <a:xfrm>
            <a:off x="880730" y="2016899"/>
            <a:ext cx="3185487" cy="1213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90AF634-14B3-4502-9F49-DEF1B61AA8F9}"/>
              </a:ext>
            </a:extLst>
          </p:cNvPr>
          <p:cNvCxnSpPr/>
          <p:nvPr/>
        </p:nvCxnSpPr>
        <p:spPr>
          <a:xfrm>
            <a:off x="3668231" y="1977307"/>
            <a:ext cx="265814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BA3DB129-08B5-4F2D-B839-013DE2A00565}"/>
              </a:ext>
            </a:extLst>
          </p:cNvPr>
          <p:cNvSpPr txBox="1"/>
          <p:nvPr/>
        </p:nvSpPr>
        <p:spPr>
          <a:xfrm>
            <a:off x="1342474" y="4041775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636E5E1-31EE-4562-887D-685E87895C8F}"/>
              </a:ext>
            </a:extLst>
          </p:cNvPr>
          <p:cNvSpPr/>
          <p:nvPr/>
        </p:nvSpPr>
        <p:spPr>
          <a:xfrm>
            <a:off x="880730" y="4596197"/>
            <a:ext cx="3185487" cy="1213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3FEFE3F-F7CB-4192-AF29-B9E0BC01869F}"/>
              </a:ext>
            </a:extLst>
          </p:cNvPr>
          <p:cNvCxnSpPr/>
          <p:nvPr/>
        </p:nvCxnSpPr>
        <p:spPr>
          <a:xfrm>
            <a:off x="3668231" y="4556605"/>
            <a:ext cx="265814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7D84558E-FB85-42A3-896A-E1FC647485C5}"/>
              </a:ext>
            </a:extLst>
          </p:cNvPr>
          <p:cNvSpPr txBox="1"/>
          <p:nvPr/>
        </p:nvSpPr>
        <p:spPr>
          <a:xfrm>
            <a:off x="8204859" y="1462477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7E1619B0-F42D-417A-8D6A-6C0B568782AD}"/>
              </a:ext>
            </a:extLst>
          </p:cNvPr>
          <p:cNvSpPr/>
          <p:nvPr/>
        </p:nvSpPr>
        <p:spPr>
          <a:xfrm>
            <a:off x="8204859" y="2016899"/>
            <a:ext cx="3185487" cy="1213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27B76E40-0E8B-4555-8739-E08F1F986CD5}"/>
              </a:ext>
            </a:extLst>
          </p:cNvPr>
          <p:cNvCxnSpPr/>
          <p:nvPr/>
        </p:nvCxnSpPr>
        <p:spPr>
          <a:xfrm>
            <a:off x="8311189" y="1977307"/>
            <a:ext cx="265814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55919E66-5AB6-428B-98DA-7AE72C72D625}"/>
              </a:ext>
            </a:extLst>
          </p:cNvPr>
          <p:cNvSpPr txBox="1"/>
          <p:nvPr/>
        </p:nvSpPr>
        <p:spPr>
          <a:xfrm>
            <a:off x="8204859" y="4041775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C7AD6051-ABD0-42B8-B070-A0D0ACF93254}"/>
              </a:ext>
            </a:extLst>
          </p:cNvPr>
          <p:cNvSpPr/>
          <p:nvPr/>
        </p:nvSpPr>
        <p:spPr>
          <a:xfrm>
            <a:off x="8204859" y="4596197"/>
            <a:ext cx="3185487" cy="1213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9FAA7CE-045D-48E0-B6BD-F2358A8E95F2}"/>
              </a:ext>
            </a:extLst>
          </p:cNvPr>
          <p:cNvCxnSpPr/>
          <p:nvPr/>
        </p:nvCxnSpPr>
        <p:spPr>
          <a:xfrm>
            <a:off x="8311189" y="4556605"/>
            <a:ext cx="265814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73FAB2ED-2328-4AA7-B7A2-94D9BBB4F488}"/>
              </a:ext>
            </a:extLst>
          </p:cNvPr>
          <p:cNvSpPr txBox="1"/>
          <p:nvPr/>
        </p:nvSpPr>
        <p:spPr>
          <a:xfrm>
            <a:off x="4670900" y="2349500"/>
            <a:ext cx="70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200" dirty="0">
                <a:solidFill>
                  <a:schemeClr val="bg1"/>
                </a:solidFill>
              </a:rPr>
              <a:t>01</a:t>
            </a:r>
            <a:endParaRPr lang="zh-CN" altLang="en-US" sz="2400" b="1" spc="200" dirty="0">
              <a:solidFill>
                <a:schemeClr val="bg1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6105C2F-7356-4EC0-BFFB-7EA485258AF0}"/>
              </a:ext>
            </a:extLst>
          </p:cNvPr>
          <p:cNvSpPr txBox="1"/>
          <p:nvPr/>
        </p:nvSpPr>
        <p:spPr>
          <a:xfrm>
            <a:off x="6879309" y="2349500"/>
            <a:ext cx="70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200" dirty="0">
                <a:solidFill>
                  <a:schemeClr val="bg1"/>
                </a:solidFill>
              </a:rPr>
              <a:t>02</a:t>
            </a:r>
            <a:endParaRPr lang="zh-CN" altLang="en-US" sz="2400" b="1" spc="200" dirty="0">
              <a:solidFill>
                <a:schemeClr val="bg1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277385D-4E0A-44DA-B48B-5016B4E08BFA}"/>
              </a:ext>
            </a:extLst>
          </p:cNvPr>
          <p:cNvSpPr txBox="1"/>
          <p:nvPr/>
        </p:nvSpPr>
        <p:spPr>
          <a:xfrm>
            <a:off x="4670900" y="4223287"/>
            <a:ext cx="70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200" dirty="0">
                <a:solidFill>
                  <a:schemeClr val="bg1"/>
                </a:solidFill>
              </a:rPr>
              <a:t>04</a:t>
            </a:r>
            <a:endParaRPr lang="zh-CN" altLang="en-US" sz="2400" b="1" spc="200" dirty="0">
              <a:solidFill>
                <a:schemeClr val="bg1"/>
              </a:solidFill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C150C50C-7278-4857-8422-78F855E2DB94}"/>
              </a:ext>
            </a:extLst>
          </p:cNvPr>
          <p:cNvSpPr txBox="1"/>
          <p:nvPr/>
        </p:nvSpPr>
        <p:spPr>
          <a:xfrm>
            <a:off x="6879309" y="4223287"/>
            <a:ext cx="705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200" dirty="0">
                <a:solidFill>
                  <a:schemeClr val="bg1"/>
                </a:solidFill>
              </a:rPr>
              <a:t>03</a:t>
            </a:r>
            <a:endParaRPr lang="zh-CN" altLang="en-US" sz="2400" b="1" spc="200" dirty="0">
              <a:solidFill>
                <a:schemeClr val="bg1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81E946-9F8A-4C9F-9D64-66A094C0F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28" name="图片 27">
            <a:hlinkClick r:id="rId3"/>
            <a:extLst>
              <a:ext uri="{FF2B5EF4-FFF2-40B4-BE49-F238E27FC236}">
                <a16:creationId xmlns:a16="http://schemas.microsoft.com/office/drawing/2014/main" id="{03D113E9-DA31-44C5-AFA2-F7329A75E0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多项内容包含关系</a:t>
            </a: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9CAEA2F7-D881-43D7-8C4A-B62068083C61}"/>
              </a:ext>
            </a:extLst>
          </p:cNvPr>
          <p:cNvSpPr/>
          <p:nvPr/>
        </p:nvSpPr>
        <p:spPr>
          <a:xfrm>
            <a:off x="3136970" y="1874139"/>
            <a:ext cx="3109723" cy="3109723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E443D6CD-756C-46FB-9ACD-736CBE7E51F9}"/>
              </a:ext>
            </a:extLst>
          </p:cNvPr>
          <p:cNvSpPr/>
          <p:nvPr/>
        </p:nvSpPr>
        <p:spPr>
          <a:xfrm>
            <a:off x="5789908" y="1874139"/>
            <a:ext cx="3109723" cy="3109723"/>
          </a:xfrm>
          <a:prstGeom prst="ellipse">
            <a:avLst/>
          </a:prstGeom>
          <a:solidFill>
            <a:schemeClr val="accent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C43ECC6B-815D-45A4-8BA8-54611D9AA9E2}"/>
              </a:ext>
            </a:extLst>
          </p:cNvPr>
          <p:cNvSpPr/>
          <p:nvPr/>
        </p:nvSpPr>
        <p:spPr>
          <a:xfrm rot="16692897">
            <a:off x="2957363" y="1723273"/>
            <a:ext cx="3411454" cy="3411455"/>
          </a:xfrm>
          <a:prstGeom prst="arc">
            <a:avLst>
              <a:gd name="adj1" fmla="val 9798822"/>
              <a:gd name="adj2" fmla="val 0"/>
            </a:avLst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487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AEA5E5D8-EEDD-4558-A4D3-E5248C737388}"/>
              </a:ext>
            </a:extLst>
          </p:cNvPr>
          <p:cNvSpPr/>
          <p:nvPr/>
        </p:nvSpPr>
        <p:spPr>
          <a:xfrm rot="4907103" flipH="1">
            <a:off x="5667781" y="1723272"/>
            <a:ext cx="3411454" cy="3411455"/>
          </a:xfrm>
          <a:prstGeom prst="arc">
            <a:avLst>
              <a:gd name="adj1" fmla="val 9798822"/>
              <a:gd name="adj2" fmla="val 0"/>
            </a:avLst>
          </a:prstGeom>
          <a:ln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487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DDA4BC4-C9C3-42BC-B05B-C9D01F8FE7E2}"/>
              </a:ext>
            </a:extLst>
          </p:cNvPr>
          <p:cNvSpPr/>
          <p:nvPr/>
        </p:nvSpPr>
        <p:spPr>
          <a:xfrm>
            <a:off x="3449619" y="2161809"/>
            <a:ext cx="71398" cy="713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2C388E5-87FE-4864-81DA-B9B9755E5905}"/>
              </a:ext>
            </a:extLst>
          </p:cNvPr>
          <p:cNvSpPr/>
          <p:nvPr/>
        </p:nvSpPr>
        <p:spPr>
          <a:xfrm>
            <a:off x="3449619" y="4619645"/>
            <a:ext cx="71398" cy="713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42EA3FB-6352-4EDE-9C52-C874BE360341}"/>
              </a:ext>
            </a:extLst>
          </p:cNvPr>
          <p:cNvCxnSpPr>
            <a:endCxn id="18" idx="2"/>
          </p:cNvCxnSpPr>
          <p:nvPr/>
        </p:nvCxnSpPr>
        <p:spPr>
          <a:xfrm>
            <a:off x="3136970" y="2197508"/>
            <a:ext cx="31264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7280977-ACD4-4925-8531-9ED64C8DC08C}"/>
              </a:ext>
            </a:extLst>
          </p:cNvPr>
          <p:cNvCxnSpPr/>
          <p:nvPr/>
        </p:nvCxnSpPr>
        <p:spPr>
          <a:xfrm>
            <a:off x="3136970" y="4648950"/>
            <a:ext cx="31264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36440A25-E3B4-487C-8B80-1E5DF965F4BA}"/>
              </a:ext>
            </a:extLst>
          </p:cNvPr>
          <p:cNvSpPr/>
          <p:nvPr/>
        </p:nvSpPr>
        <p:spPr>
          <a:xfrm>
            <a:off x="2976527" y="2981419"/>
            <a:ext cx="71398" cy="713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FAE1843-8DD3-4DFD-A8FA-81F3E80578F6}"/>
              </a:ext>
            </a:extLst>
          </p:cNvPr>
          <p:cNvCxnSpPr/>
          <p:nvPr/>
        </p:nvCxnSpPr>
        <p:spPr>
          <a:xfrm>
            <a:off x="2679480" y="3016565"/>
            <a:ext cx="31264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9E5BB9C9-3728-46D0-BE01-77EF7172A9BC}"/>
              </a:ext>
            </a:extLst>
          </p:cNvPr>
          <p:cNvCxnSpPr/>
          <p:nvPr/>
        </p:nvCxnSpPr>
        <p:spPr>
          <a:xfrm>
            <a:off x="2679480" y="3836066"/>
            <a:ext cx="312649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4E3B466B-6AE2-46D0-A09E-C5D28505CCA0}"/>
              </a:ext>
            </a:extLst>
          </p:cNvPr>
          <p:cNvSpPr/>
          <p:nvPr/>
        </p:nvSpPr>
        <p:spPr>
          <a:xfrm>
            <a:off x="2970831" y="3800367"/>
            <a:ext cx="71398" cy="71398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B1C75CC8-0F5A-414E-AB43-B480E04132BA}"/>
              </a:ext>
            </a:extLst>
          </p:cNvPr>
          <p:cNvSpPr/>
          <p:nvPr/>
        </p:nvSpPr>
        <p:spPr>
          <a:xfrm flipH="1">
            <a:off x="8487630" y="2114226"/>
            <a:ext cx="71398" cy="7139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75A428B-7737-4574-846C-ED7CAC4A14F2}"/>
              </a:ext>
            </a:extLst>
          </p:cNvPr>
          <p:cNvCxnSpPr>
            <a:endCxn id="28" idx="2"/>
          </p:cNvCxnSpPr>
          <p:nvPr/>
        </p:nvCxnSpPr>
        <p:spPr>
          <a:xfrm flipH="1">
            <a:off x="8559029" y="2149925"/>
            <a:ext cx="312649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786B8AC9-A419-482D-8633-05E1D245503A}"/>
              </a:ext>
            </a:extLst>
          </p:cNvPr>
          <p:cNvSpPr/>
          <p:nvPr/>
        </p:nvSpPr>
        <p:spPr>
          <a:xfrm flipH="1">
            <a:off x="8487630" y="4632651"/>
            <a:ext cx="71398" cy="7139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0827DF3-F53B-40FF-A4C4-77E00538BD81}"/>
              </a:ext>
            </a:extLst>
          </p:cNvPr>
          <p:cNvCxnSpPr>
            <a:endCxn id="30" idx="2"/>
          </p:cNvCxnSpPr>
          <p:nvPr/>
        </p:nvCxnSpPr>
        <p:spPr>
          <a:xfrm flipH="1">
            <a:off x="8559029" y="4668350"/>
            <a:ext cx="312649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E6988E61-2587-4382-BC4D-F3645A7BA132}"/>
              </a:ext>
            </a:extLst>
          </p:cNvPr>
          <p:cNvSpPr txBox="1"/>
          <p:nvPr/>
        </p:nvSpPr>
        <p:spPr>
          <a:xfrm>
            <a:off x="3700446" y="3553650"/>
            <a:ext cx="198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bg1"/>
                </a:solidFill>
                <a:latin typeface="+mn-ea"/>
              </a:rPr>
              <a:t>输入关键词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30D7560-653D-4467-98B8-60F530865732}"/>
              </a:ext>
            </a:extLst>
          </p:cNvPr>
          <p:cNvSpPr txBox="1"/>
          <p:nvPr/>
        </p:nvSpPr>
        <p:spPr>
          <a:xfrm>
            <a:off x="6353385" y="3553650"/>
            <a:ext cx="198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bg1"/>
                </a:solidFill>
                <a:latin typeface="+mn-ea"/>
              </a:rPr>
              <a:t>输入关键词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AE800CE-9981-43BD-B77E-57B243092B49}"/>
              </a:ext>
            </a:extLst>
          </p:cNvPr>
          <p:cNvSpPr/>
          <p:nvPr/>
        </p:nvSpPr>
        <p:spPr>
          <a:xfrm>
            <a:off x="874809" y="1903444"/>
            <a:ext cx="2262158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在这里输入关键要点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1D4DE116-DA7A-47B0-A121-FAAB10995C4A}"/>
              </a:ext>
            </a:extLst>
          </p:cNvPr>
          <p:cNvSpPr/>
          <p:nvPr/>
        </p:nvSpPr>
        <p:spPr>
          <a:xfrm>
            <a:off x="474203" y="2765605"/>
            <a:ext cx="2262158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在这里输入关键要点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5462FCFD-AB13-411B-AA30-62F7CA85C8C4}"/>
              </a:ext>
            </a:extLst>
          </p:cNvPr>
          <p:cNvSpPr/>
          <p:nvPr/>
        </p:nvSpPr>
        <p:spPr>
          <a:xfrm>
            <a:off x="484104" y="3584478"/>
            <a:ext cx="2262158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在这里输入关键要点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36AAF544-D943-45CE-BD40-C1F58D189E85}"/>
              </a:ext>
            </a:extLst>
          </p:cNvPr>
          <p:cNvSpPr/>
          <p:nvPr/>
        </p:nvSpPr>
        <p:spPr>
          <a:xfrm>
            <a:off x="874809" y="4402452"/>
            <a:ext cx="2262158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在这里输入关键要点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5F0708AC-A89C-4BD3-A6DC-0A7BC165BBFB}"/>
              </a:ext>
            </a:extLst>
          </p:cNvPr>
          <p:cNvSpPr/>
          <p:nvPr/>
        </p:nvSpPr>
        <p:spPr>
          <a:xfrm>
            <a:off x="8899628" y="1903444"/>
            <a:ext cx="2262158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在这里输入关键要点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D3143CE6-8DAD-4609-834F-3EC3FC30AF63}"/>
              </a:ext>
            </a:extLst>
          </p:cNvPr>
          <p:cNvSpPr/>
          <p:nvPr/>
        </p:nvSpPr>
        <p:spPr>
          <a:xfrm>
            <a:off x="9367552" y="2765605"/>
            <a:ext cx="2262158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在这里输入关键要点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732979C2-12D8-4C81-966F-276E0551AE02}"/>
              </a:ext>
            </a:extLst>
          </p:cNvPr>
          <p:cNvSpPr/>
          <p:nvPr/>
        </p:nvSpPr>
        <p:spPr>
          <a:xfrm>
            <a:off x="8899278" y="4402452"/>
            <a:ext cx="2262158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在这里输入关键要点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7D664C7B-4C00-434A-93DE-53E071494169}"/>
              </a:ext>
            </a:extLst>
          </p:cNvPr>
          <p:cNvSpPr/>
          <p:nvPr/>
        </p:nvSpPr>
        <p:spPr>
          <a:xfrm>
            <a:off x="9367552" y="3584478"/>
            <a:ext cx="2262158" cy="438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在这里输入关键要点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B07F4910-063A-4D46-9E89-CB19065029A4}"/>
              </a:ext>
            </a:extLst>
          </p:cNvPr>
          <p:cNvSpPr/>
          <p:nvPr/>
        </p:nvSpPr>
        <p:spPr>
          <a:xfrm>
            <a:off x="8988242" y="2953701"/>
            <a:ext cx="71398" cy="7139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ABEDB882-99A9-4CC1-844E-81B659567494}"/>
              </a:ext>
            </a:extLst>
          </p:cNvPr>
          <p:cNvCxnSpPr/>
          <p:nvPr/>
        </p:nvCxnSpPr>
        <p:spPr>
          <a:xfrm>
            <a:off x="9035238" y="2984637"/>
            <a:ext cx="312649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ABA3AE71-C2F6-4DA9-98FA-AC09AE658EB9}"/>
              </a:ext>
            </a:extLst>
          </p:cNvPr>
          <p:cNvCxnSpPr/>
          <p:nvPr/>
        </p:nvCxnSpPr>
        <p:spPr>
          <a:xfrm>
            <a:off x="9035239" y="3826540"/>
            <a:ext cx="312649" cy="0"/>
          </a:xfrm>
          <a:prstGeom prst="line">
            <a:avLst/>
          </a:prstGeom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>
            <a:extLst>
              <a:ext uri="{FF2B5EF4-FFF2-40B4-BE49-F238E27FC236}">
                <a16:creationId xmlns:a16="http://schemas.microsoft.com/office/drawing/2014/main" id="{7B82550B-A275-4E8F-8DE4-724B83CC8690}"/>
              </a:ext>
            </a:extLst>
          </p:cNvPr>
          <p:cNvSpPr/>
          <p:nvPr/>
        </p:nvSpPr>
        <p:spPr>
          <a:xfrm>
            <a:off x="8986053" y="3793176"/>
            <a:ext cx="71398" cy="71398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苹方 常规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15C674C-A653-44FB-8C49-4F197BD0E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36" name="图形 35" descr="书">
            <a:extLst>
              <a:ext uri="{FF2B5EF4-FFF2-40B4-BE49-F238E27FC236}">
                <a16:creationId xmlns:a16="http://schemas.microsoft.com/office/drawing/2014/main" id="{F72B8E32-BDDC-4196-B268-61512C71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217" y="2572234"/>
            <a:ext cx="914400" cy="914400"/>
          </a:xfrm>
          <a:prstGeom prst="rect">
            <a:avLst/>
          </a:prstGeom>
        </p:spPr>
      </p:pic>
      <p:pic>
        <p:nvPicPr>
          <p:cNvPr id="37" name="图形 36" descr="铃">
            <a:extLst>
              <a:ext uri="{FF2B5EF4-FFF2-40B4-BE49-F238E27FC236}">
                <a16:creationId xmlns:a16="http://schemas.microsoft.com/office/drawing/2014/main" id="{FAF1043A-2417-4716-BDDD-F900C82CC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36707" y="2572234"/>
            <a:ext cx="914400" cy="914400"/>
          </a:xfrm>
          <a:prstGeom prst="rect">
            <a:avLst/>
          </a:prstGeom>
        </p:spPr>
      </p:pic>
      <p:pic>
        <p:nvPicPr>
          <p:cNvPr id="44" name="图片 43">
            <a:hlinkClick r:id="rId7"/>
            <a:extLst>
              <a:ext uri="{FF2B5EF4-FFF2-40B4-BE49-F238E27FC236}">
                <a16:creationId xmlns:a16="http://schemas.microsoft.com/office/drawing/2014/main" id="{72467BB0-64FF-4E4E-8A62-122BD3B7E0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4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公式数据页面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5714FC12-B956-4DC4-8B34-78304D1B3D48}"/>
              </a:ext>
            </a:extLst>
          </p:cNvPr>
          <p:cNvSpPr/>
          <p:nvPr/>
        </p:nvSpPr>
        <p:spPr>
          <a:xfrm>
            <a:off x="1162172" y="1620521"/>
            <a:ext cx="2488487" cy="2488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177236AF-C1D6-41FD-B870-8169FE38E16B}"/>
              </a:ext>
            </a:extLst>
          </p:cNvPr>
          <p:cNvSpPr/>
          <p:nvPr/>
        </p:nvSpPr>
        <p:spPr>
          <a:xfrm>
            <a:off x="4851757" y="1620521"/>
            <a:ext cx="2488487" cy="24884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6E22774A-113B-4CC4-9B3E-FA56A1D86393}"/>
              </a:ext>
            </a:extLst>
          </p:cNvPr>
          <p:cNvSpPr/>
          <p:nvPr/>
        </p:nvSpPr>
        <p:spPr>
          <a:xfrm>
            <a:off x="8541342" y="1620521"/>
            <a:ext cx="2488487" cy="24884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E95290-445D-4639-BFAC-69C9828D472B}"/>
              </a:ext>
            </a:extLst>
          </p:cNvPr>
          <p:cNvSpPr txBox="1"/>
          <p:nvPr/>
        </p:nvSpPr>
        <p:spPr>
          <a:xfrm>
            <a:off x="3950176" y="2510821"/>
            <a:ext cx="60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</a:rPr>
              <a:t>+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A71F679-E86B-429B-9199-E053D1799603}"/>
              </a:ext>
            </a:extLst>
          </p:cNvPr>
          <p:cNvSpPr txBox="1"/>
          <p:nvPr/>
        </p:nvSpPr>
        <p:spPr>
          <a:xfrm>
            <a:off x="7639761" y="2510821"/>
            <a:ext cx="602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accent1"/>
                </a:solidFill>
              </a:rPr>
              <a:t>=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A1F174-AE3B-4FC1-8934-EBD4E28C5C6A}"/>
              </a:ext>
            </a:extLst>
          </p:cNvPr>
          <p:cNvSpPr txBox="1"/>
          <p:nvPr/>
        </p:nvSpPr>
        <p:spPr>
          <a:xfrm>
            <a:off x="1070858" y="2975875"/>
            <a:ext cx="2717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>
                <a:solidFill>
                  <a:schemeClr val="bg1"/>
                </a:solidFill>
              </a:rPr>
              <a:t>输入关键词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8439524-D6D0-458D-9062-4C203938C358}"/>
              </a:ext>
            </a:extLst>
          </p:cNvPr>
          <p:cNvSpPr txBox="1"/>
          <p:nvPr/>
        </p:nvSpPr>
        <p:spPr>
          <a:xfrm>
            <a:off x="4737039" y="2975875"/>
            <a:ext cx="2717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>
                <a:solidFill>
                  <a:schemeClr val="bg1"/>
                </a:solidFill>
              </a:rPr>
              <a:t>输入关键词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83BABF4-A80E-4CB6-A6B5-751F134FEFDE}"/>
              </a:ext>
            </a:extLst>
          </p:cNvPr>
          <p:cNvSpPr txBox="1"/>
          <p:nvPr/>
        </p:nvSpPr>
        <p:spPr>
          <a:xfrm>
            <a:off x="8426624" y="2975874"/>
            <a:ext cx="2717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100" dirty="0">
                <a:solidFill>
                  <a:schemeClr val="bg1"/>
                </a:solidFill>
              </a:rPr>
              <a:t>输入关键词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BA59F3F-E633-4C68-88CA-1AF528FA9ACA}"/>
              </a:ext>
            </a:extLst>
          </p:cNvPr>
          <p:cNvSpPr/>
          <p:nvPr/>
        </p:nvSpPr>
        <p:spPr>
          <a:xfrm>
            <a:off x="831369" y="4275915"/>
            <a:ext cx="3185487" cy="1213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9A8B9D2E-C297-459B-B17B-D2724B7C3B89}"/>
              </a:ext>
            </a:extLst>
          </p:cNvPr>
          <p:cNvSpPr/>
          <p:nvPr/>
        </p:nvSpPr>
        <p:spPr>
          <a:xfrm>
            <a:off x="4501888" y="4275915"/>
            <a:ext cx="3185487" cy="1213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39B691D2-7D35-4A18-B155-04FEE2B21842}"/>
              </a:ext>
            </a:extLst>
          </p:cNvPr>
          <p:cNvSpPr/>
          <p:nvPr/>
        </p:nvSpPr>
        <p:spPr>
          <a:xfrm>
            <a:off x="8192841" y="4250631"/>
            <a:ext cx="3185487" cy="1213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请你在这里输入正文相关内容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9E910EB-A2D6-4112-8083-5A39E50F9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pic>
        <p:nvPicPr>
          <p:cNvPr id="25" name="图形 24" descr="打开的文件夹 ">
            <a:extLst>
              <a:ext uri="{FF2B5EF4-FFF2-40B4-BE49-F238E27FC236}">
                <a16:creationId xmlns:a16="http://schemas.microsoft.com/office/drawing/2014/main" id="{CC52EA8D-9631-40DC-B846-B355226CE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2070" y="2170752"/>
            <a:ext cx="805122" cy="805122"/>
          </a:xfrm>
          <a:prstGeom prst="rect">
            <a:avLst/>
          </a:prstGeom>
        </p:spPr>
      </p:pic>
      <p:pic>
        <p:nvPicPr>
          <p:cNvPr id="26" name="图形 25" descr="收银机">
            <a:extLst>
              <a:ext uri="{FF2B5EF4-FFF2-40B4-BE49-F238E27FC236}">
                <a16:creationId xmlns:a16="http://schemas.microsoft.com/office/drawing/2014/main" id="{4F6EDBFD-E6D6-4BD8-878E-1732E694EE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3299" y="2221028"/>
            <a:ext cx="704569" cy="704569"/>
          </a:xfrm>
          <a:prstGeom prst="rect">
            <a:avLst/>
          </a:prstGeom>
        </p:spPr>
      </p:pic>
      <p:pic>
        <p:nvPicPr>
          <p:cNvPr id="27" name="图形 26" descr="箱子">
            <a:extLst>
              <a:ext uri="{FF2B5EF4-FFF2-40B4-BE49-F238E27FC236}">
                <a16:creationId xmlns:a16="http://schemas.microsoft.com/office/drawing/2014/main" id="{A5DB333D-4738-469C-B884-8251F23ADB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1827" y="2221028"/>
            <a:ext cx="704569" cy="704569"/>
          </a:xfrm>
          <a:prstGeom prst="rect">
            <a:avLst/>
          </a:prstGeom>
        </p:spPr>
      </p:pic>
      <p:pic>
        <p:nvPicPr>
          <p:cNvPr id="20" name="图片 19">
            <a:hlinkClick r:id="rId9"/>
            <a:extLst>
              <a:ext uri="{FF2B5EF4-FFF2-40B4-BE49-F238E27FC236}">
                <a16:creationId xmlns:a16="http://schemas.microsoft.com/office/drawing/2014/main" id="{1FD5DB80-A277-4A60-AB2D-E1449DF8CF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2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漏斗式结构</a:t>
            </a:r>
          </a:p>
        </p:txBody>
      </p:sp>
      <p:graphicFrame>
        <p:nvGraphicFramePr>
          <p:cNvPr id="87" name="图示 86">
            <a:extLst>
              <a:ext uri="{FF2B5EF4-FFF2-40B4-BE49-F238E27FC236}">
                <a16:creationId xmlns:a16="http://schemas.microsoft.com/office/drawing/2014/main" id="{F38C84C3-9AC1-45F0-9598-4120EB87E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8548658"/>
              </p:ext>
            </p:extLst>
          </p:nvPr>
        </p:nvGraphicFramePr>
        <p:xfrm>
          <a:off x="479425" y="1122886"/>
          <a:ext cx="5194300" cy="538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6" name="弧形 95">
            <a:extLst>
              <a:ext uri="{FF2B5EF4-FFF2-40B4-BE49-F238E27FC236}">
                <a16:creationId xmlns:a16="http://schemas.microsoft.com/office/drawing/2014/main" id="{70494EBE-2845-413E-8CA2-B38E3D887FB0}"/>
              </a:ext>
            </a:extLst>
          </p:cNvPr>
          <p:cNvSpPr/>
          <p:nvPr/>
        </p:nvSpPr>
        <p:spPr>
          <a:xfrm>
            <a:off x="896163" y="1566135"/>
            <a:ext cx="4360823" cy="1703684"/>
          </a:xfrm>
          <a:prstGeom prst="arc">
            <a:avLst>
              <a:gd name="adj1" fmla="val 16200000"/>
              <a:gd name="adj2" fmla="val 21217169"/>
            </a:avLst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48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弧形 96">
            <a:extLst>
              <a:ext uri="{FF2B5EF4-FFF2-40B4-BE49-F238E27FC236}">
                <a16:creationId xmlns:a16="http://schemas.microsoft.com/office/drawing/2014/main" id="{A4860213-B23B-4B64-89BF-8482897C991D}"/>
              </a:ext>
            </a:extLst>
          </p:cNvPr>
          <p:cNvSpPr/>
          <p:nvPr/>
        </p:nvSpPr>
        <p:spPr>
          <a:xfrm flipH="1" flipV="1">
            <a:off x="896160" y="1242670"/>
            <a:ext cx="4360823" cy="2095500"/>
          </a:xfrm>
          <a:prstGeom prst="arc">
            <a:avLst>
              <a:gd name="adj1" fmla="val 14918010"/>
              <a:gd name="adj2" fmla="val 21268445"/>
            </a:avLst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48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A1EB3E17-EC81-4CD6-8202-7DE178DBB0A9}"/>
              </a:ext>
            </a:extLst>
          </p:cNvPr>
          <p:cNvSpPr/>
          <p:nvPr/>
        </p:nvSpPr>
        <p:spPr>
          <a:xfrm>
            <a:off x="5673718" y="1985774"/>
            <a:ext cx="363794" cy="363794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连接符 98">
            <a:extLst>
              <a:ext uri="{FF2B5EF4-FFF2-40B4-BE49-F238E27FC236}">
                <a16:creationId xmlns:a16="http://schemas.microsoft.com/office/drawing/2014/main" id="{03320A67-8AEE-4556-B1BF-2819C51F276C}"/>
              </a:ext>
            </a:extLst>
          </p:cNvPr>
          <p:cNvCxnSpPr>
            <a:cxnSpLocks/>
          </p:cNvCxnSpPr>
          <p:nvPr/>
        </p:nvCxnSpPr>
        <p:spPr>
          <a:xfrm>
            <a:off x="6136910" y="2607709"/>
            <a:ext cx="51017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>
            <a:extLst>
              <a:ext uri="{FF2B5EF4-FFF2-40B4-BE49-F238E27FC236}">
                <a16:creationId xmlns:a16="http://schemas.microsoft.com/office/drawing/2014/main" id="{87A609AB-4857-44AA-BDCE-1B51084CC412}"/>
              </a:ext>
            </a:extLst>
          </p:cNvPr>
          <p:cNvSpPr txBox="1"/>
          <p:nvPr/>
        </p:nvSpPr>
        <p:spPr>
          <a:xfrm>
            <a:off x="5717810" y="2006600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4CD2CBC3-DE50-47DF-98CF-C39E7E57A5BA}"/>
              </a:ext>
            </a:extLst>
          </p:cNvPr>
          <p:cNvCxnSpPr>
            <a:cxnSpLocks/>
          </p:cNvCxnSpPr>
          <p:nvPr/>
        </p:nvCxnSpPr>
        <p:spPr>
          <a:xfrm>
            <a:off x="5828577" y="2608477"/>
            <a:ext cx="417870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矩形 101">
            <a:extLst>
              <a:ext uri="{FF2B5EF4-FFF2-40B4-BE49-F238E27FC236}">
                <a16:creationId xmlns:a16="http://schemas.microsoft.com/office/drawing/2014/main" id="{2CED4A94-A27E-4BED-BA50-8F6081710AE2}"/>
              </a:ext>
            </a:extLst>
          </p:cNvPr>
          <p:cNvSpPr/>
          <p:nvPr/>
        </p:nvSpPr>
        <p:spPr>
          <a:xfrm>
            <a:off x="5717810" y="2790055"/>
            <a:ext cx="5793574" cy="2377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请在这里输入你的正文内容 请在这里输入你的正文内容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143F909-CD2B-4D61-BC95-35ED3BB21120}"/>
              </a:ext>
            </a:extLst>
          </p:cNvPr>
          <p:cNvCxnSpPr>
            <a:cxnSpLocks/>
          </p:cNvCxnSpPr>
          <p:nvPr/>
        </p:nvCxnSpPr>
        <p:spPr>
          <a:xfrm>
            <a:off x="1612900" y="3409078"/>
            <a:ext cx="838200" cy="1187450"/>
          </a:xfrm>
          <a:prstGeom prst="straightConnector1">
            <a:avLst/>
          </a:prstGeom>
          <a:ln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id="{919C8BB9-0246-427F-9B29-9AE902938174}"/>
              </a:ext>
            </a:extLst>
          </p:cNvPr>
          <p:cNvCxnSpPr>
            <a:cxnSpLocks/>
          </p:cNvCxnSpPr>
          <p:nvPr/>
        </p:nvCxnSpPr>
        <p:spPr>
          <a:xfrm flipH="1">
            <a:off x="3773676" y="3409078"/>
            <a:ext cx="838200" cy="1187450"/>
          </a:xfrm>
          <a:prstGeom prst="straightConnector1">
            <a:avLst/>
          </a:prstGeom>
          <a:ln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0EFED2-3338-4E1B-8493-EE6BA64F4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pic>
        <p:nvPicPr>
          <p:cNvPr id="16" name="图片 15">
            <a:hlinkClick r:id="rId8"/>
            <a:extLst>
              <a:ext uri="{FF2B5EF4-FFF2-40B4-BE49-F238E27FC236}">
                <a16:creationId xmlns:a16="http://schemas.microsoft.com/office/drawing/2014/main" id="{8DF03431-BBC9-4121-A5C0-2354FCAE96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0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金字塔结构</a:t>
            </a:r>
          </a:p>
        </p:txBody>
      </p:sp>
      <p:sp>
        <p:nvSpPr>
          <p:cNvPr id="36" name="梯形 35">
            <a:extLst>
              <a:ext uri="{FF2B5EF4-FFF2-40B4-BE49-F238E27FC236}">
                <a16:creationId xmlns:a16="http://schemas.microsoft.com/office/drawing/2014/main" id="{72FCEE7A-8B01-4416-A0C8-0304D4C11B79}"/>
              </a:ext>
            </a:extLst>
          </p:cNvPr>
          <p:cNvSpPr/>
          <p:nvPr/>
        </p:nvSpPr>
        <p:spPr>
          <a:xfrm>
            <a:off x="1364033" y="2913277"/>
            <a:ext cx="4061304" cy="1617942"/>
          </a:xfrm>
          <a:prstGeom prst="trapezoid">
            <a:avLst>
              <a:gd name="adj" fmla="val 63577"/>
            </a:avLst>
          </a:prstGeom>
          <a:gradFill>
            <a:gsLst>
              <a:gs pos="56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83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等腰三角形 39">
            <a:extLst>
              <a:ext uri="{FF2B5EF4-FFF2-40B4-BE49-F238E27FC236}">
                <a16:creationId xmlns:a16="http://schemas.microsoft.com/office/drawing/2014/main" id="{CC0D1997-9E01-4EEF-A490-9805DEB2EEBE}"/>
              </a:ext>
            </a:extLst>
          </p:cNvPr>
          <p:cNvSpPr/>
          <p:nvPr/>
        </p:nvSpPr>
        <p:spPr>
          <a:xfrm>
            <a:off x="2380636" y="1210957"/>
            <a:ext cx="2028098" cy="1615376"/>
          </a:xfrm>
          <a:prstGeom prst="triangle">
            <a:avLst/>
          </a:prstGeom>
          <a:gradFill>
            <a:gsLst>
              <a:gs pos="65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83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梯形 44">
            <a:extLst>
              <a:ext uri="{FF2B5EF4-FFF2-40B4-BE49-F238E27FC236}">
                <a16:creationId xmlns:a16="http://schemas.microsoft.com/office/drawing/2014/main" id="{BEA06FBA-DB85-4265-88F5-231DE77C0916}"/>
              </a:ext>
            </a:extLst>
          </p:cNvPr>
          <p:cNvSpPr/>
          <p:nvPr/>
        </p:nvSpPr>
        <p:spPr>
          <a:xfrm>
            <a:off x="444700" y="4427110"/>
            <a:ext cx="5899970" cy="1469848"/>
          </a:xfrm>
          <a:prstGeom prst="trapezoid">
            <a:avLst>
              <a:gd name="adj" fmla="val 63577"/>
            </a:avLst>
          </a:prstGeom>
          <a:gradFill>
            <a:gsLst>
              <a:gs pos="56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alpha val="8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83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58F58D-1E02-4ACF-9E44-33FB42435E6F}"/>
              </a:ext>
            </a:extLst>
          </p:cNvPr>
          <p:cNvSpPr txBox="1"/>
          <p:nvPr/>
        </p:nvSpPr>
        <p:spPr>
          <a:xfrm>
            <a:off x="2712156" y="1995384"/>
            <a:ext cx="145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100" dirty="0">
                <a:solidFill>
                  <a:schemeClr val="bg1"/>
                </a:solidFill>
              </a:rPr>
              <a:t>国家级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20E29C8-E0B6-4F29-9FEF-4C4C2879A36A}"/>
              </a:ext>
            </a:extLst>
          </p:cNvPr>
          <p:cNvSpPr txBox="1"/>
          <p:nvPr/>
        </p:nvSpPr>
        <p:spPr>
          <a:xfrm>
            <a:off x="2712156" y="3429000"/>
            <a:ext cx="145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100" dirty="0">
                <a:solidFill>
                  <a:schemeClr val="bg1"/>
                </a:solidFill>
              </a:rPr>
              <a:t>省级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070A628-9F06-44E8-8D67-E6E4B46FE032}"/>
              </a:ext>
            </a:extLst>
          </p:cNvPr>
          <p:cNvSpPr txBox="1"/>
          <p:nvPr/>
        </p:nvSpPr>
        <p:spPr>
          <a:xfrm>
            <a:off x="2712156" y="4836831"/>
            <a:ext cx="145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100" dirty="0">
                <a:solidFill>
                  <a:schemeClr val="bg1"/>
                </a:solidFill>
              </a:rPr>
              <a:t>市级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BCC7A20-A0A9-476D-879A-CF2EBEDDA5DA}"/>
              </a:ext>
            </a:extLst>
          </p:cNvPr>
          <p:cNvCxnSpPr>
            <a:stCxn id="3" idx="3"/>
          </p:cNvCxnSpPr>
          <p:nvPr/>
        </p:nvCxnSpPr>
        <p:spPr>
          <a:xfrm flipV="1">
            <a:off x="4164055" y="2226216"/>
            <a:ext cx="3475235" cy="1"/>
          </a:xfrm>
          <a:prstGeom prst="line">
            <a:avLst/>
          </a:prstGeom>
          <a:ln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E82745C-45C7-43B1-9F70-759E4E2E1737}"/>
              </a:ext>
            </a:extLst>
          </p:cNvPr>
          <p:cNvCxnSpPr>
            <a:cxnSpLocks/>
          </p:cNvCxnSpPr>
          <p:nvPr/>
        </p:nvCxnSpPr>
        <p:spPr>
          <a:xfrm>
            <a:off x="5023412" y="3641672"/>
            <a:ext cx="2615878" cy="0"/>
          </a:xfrm>
          <a:prstGeom prst="line">
            <a:avLst/>
          </a:prstGeom>
          <a:ln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7E109DF2-E578-4A47-A821-2D869608FE79}"/>
              </a:ext>
            </a:extLst>
          </p:cNvPr>
          <p:cNvCxnSpPr>
            <a:cxnSpLocks/>
          </p:cNvCxnSpPr>
          <p:nvPr/>
        </p:nvCxnSpPr>
        <p:spPr>
          <a:xfrm>
            <a:off x="5901672" y="5043202"/>
            <a:ext cx="1737618" cy="0"/>
          </a:xfrm>
          <a:prstGeom prst="line">
            <a:avLst/>
          </a:prstGeom>
          <a:ln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AF0F54E7-4724-4E8E-9A82-2A21A738FB4E}"/>
              </a:ext>
            </a:extLst>
          </p:cNvPr>
          <p:cNvSpPr/>
          <p:nvPr/>
        </p:nvSpPr>
        <p:spPr>
          <a:xfrm>
            <a:off x="7894770" y="1567770"/>
            <a:ext cx="3493955" cy="121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可以在这里输入相关的奖项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可以在这里输入相关的奖项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可以在这里输入相关的奖项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F8C66B65-1B0B-4231-9451-EE6CEC5FEED7}"/>
              </a:ext>
            </a:extLst>
          </p:cNvPr>
          <p:cNvSpPr/>
          <p:nvPr/>
        </p:nvSpPr>
        <p:spPr>
          <a:xfrm>
            <a:off x="7894770" y="2997440"/>
            <a:ext cx="3493955" cy="121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可以在这里输入相关的奖项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可以在这里输入相关的奖项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可以在这里输入相关的奖项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D39B432-1DAD-4313-9D2B-D09FE690D35B}"/>
              </a:ext>
            </a:extLst>
          </p:cNvPr>
          <p:cNvSpPr/>
          <p:nvPr/>
        </p:nvSpPr>
        <p:spPr>
          <a:xfrm>
            <a:off x="7894770" y="4427110"/>
            <a:ext cx="3493955" cy="121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可以在这里输入相关的奖项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可以在这里输入相关的奖项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可以在这里输入相关的奖项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2A6AED-ED72-45DC-AD9E-594D4BD8A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pic>
        <p:nvPicPr>
          <p:cNvPr id="18" name="图片 17">
            <a:hlinkClick r:id="rId3"/>
            <a:extLst>
              <a:ext uri="{FF2B5EF4-FFF2-40B4-BE49-F238E27FC236}">
                <a16:creationId xmlns:a16="http://schemas.microsoft.com/office/drawing/2014/main" id="{EF096D0C-BC23-47B8-B82F-13386CD757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3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四象限结构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15AACFA-C829-48B2-8E3E-609C885C9E65}"/>
              </a:ext>
            </a:extLst>
          </p:cNvPr>
          <p:cNvCxnSpPr>
            <a:cxnSpLocks/>
          </p:cNvCxnSpPr>
          <p:nvPr/>
        </p:nvCxnSpPr>
        <p:spPr>
          <a:xfrm>
            <a:off x="1129219" y="1337187"/>
            <a:ext cx="0" cy="4269352"/>
          </a:xfrm>
          <a:prstGeom prst="line">
            <a:avLst/>
          </a:prstGeom>
          <a:ln w="12700" cap="sq"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5E2C83B-9EFE-4C6C-BC98-57746877437F}"/>
              </a:ext>
            </a:extLst>
          </p:cNvPr>
          <p:cNvCxnSpPr>
            <a:cxnSpLocks/>
          </p:cNvCxnSpPr>
          <p:nvPr/>
        </p:nvCxnSpPr>
        <p:spPr>
          <a:xfrm>
            <a:off x="1129219" y="5606539"/>
            <a:ext cx="6249481" cy="0"/>
          </a:xfrm>
          <a:prstGeom prst="line">
            <a:avLst/>
          </a:prstGeom>
          <a:ln w="12700" cap="sq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9980E838-5525-45BC-8A15-C64DEDE79FEC}"/>
              </a:ext>
            </a:extLst>
          </p:cNvPr>
          <p:cNvSpPr/>
          <p:nvPr/>
        </p:nvSpPr>
        <p:spPr>
          <a:xfrm>
            <a:off x="1129219" y="3576435"/>
            <a:ext cx="3033868" cy="201069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B7DE2E7-5FA0-409F-B9BB-80DD03DCE263}"/>
              </a:ext>
            </a:extLst>
          </p:cNvPr>
          <p:cNvSpPr/>
          <p:nvPr/>
        </p:nvSpPr>
        <p:spPr>
          <a:xfrm>
            <a:off x="4167025" y="3576435"/>
            <a:ext cx="3033868" cy="201069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659EAC3-69D6-4A18-8508-ECA5BCA9EC17}"/>
              </a:ext>
            </a:extLst>
          </p:cNvPr>
          <p:cNvSpPr/>
          <p:nvPr/>
        </p:nvSpPr>
        <p:spPr>
          <a:xfrm>
            <a:off x="1129219" y="1565738"/>
            <a:ext cx="3033868" cy="2010696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711D5A32-AB6D-4CBD-BD2C-58899D7D5700}"/>
              </a:ext>
            </a:extLst>
          </p:cNvPr>
          <p:cNvSpPr/>
          <p:nvPr/>
        </p:nvSpPr>
        <p:spPr>
          <a:xfrm>
            <a:off x="4167025" y="1565738"/>
            <a:ext cx="3033868" cy="201069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4879CB-4D0D-4013-95C5-5E07134037F5}"/>
              </a:ext>
            </a:extLst>
          </p:cNvPr>
          <p:cNvSpPr txBox="1"/>
          <p:nvPr/>
        </p:nvSpPr>
        <p:spPr>
          <a:xfrm>
            <a:off x="2139918" y="2372747"/>
            <a:ext cx="113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2">
                    <a:lumMod val="75000"/>
                  </a:schemeClr>
                </a:solidFill>
              </a:rPr>
              <a:t>关键词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22A36913-74A1-4051-88C7-118995EBB0F2}"/>
              </a:ext>
            </a:extLst>
          </p:cNvPr>
          <p:cNvSpPr txBox="1"/>
          <p:nvPr/>
        </p:nvSpPr>
        <p:spPr>
          <a:xfrm>
            <a:off x="5292023" y="2372747"/>
            <a:ext cx="113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2">
                    <a:lumMod val="75000"/>
                  </a:schemeClr>
                </a:solidFill>
              </a:rPr>
              <a:t>关键词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1793808-E79A-4CAA-8AD1-EA89ADDFAD89}"/>
              </a:ext>
            </a:extLst>
          </p:cNvPr>
          <p:cNvSpPr txBox="1"/>
          <p:nvPr/>
        </p:nvSpPr>
        <p:spPr>
          <a:xfrm>
            <a:off x="2139918" y="4404439"/>
            <a:ext cx="113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2">
                    <a:lumMod val="75000"/>
                  </a:schemeClr>
                </a:solidFill>
              </a:rPr>
              <a:t>关键词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39F88612-3D41-4C91-AAD2-7897F695640C}"/>
              </a:ext>
            </a:extLst>
          </p:cNvPr>
          <p:cNvSpPr txBox="1"/>
          <p:nvPr/>
        </p:nvSpPr>
        <p:spPr>
          <a:xfrm>
            <a:off x="5292023" y="4404439"/>
            <a:ext cx="113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300" dirty="0">
                <a:solidFill>
                  <a:schemeClr val="tx2">
                    <a:lumMod val="75000"/>
                  </a:schemeClr>
                </a:solidFill>
              </a:rPr>
              <a:t>关键词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A548EF6-A5A1-442C-9B3D-5AE2AF73B3F6}"/>
              </a:ext>
            </a:extLst>
          </p:cNvPr>
          <p:cNvSpPr txBox="1"/>
          <p:nvPr/>
        </p:nvSpPr>
        <p:spPr>
          <a:xfrm>
            <a:off x="6701418" y="5668451"/>
            <a:ext cx="857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tx2">
                    <a:lumMod val="75000"/>
                  </a:schemeClr>
                </a:solidFill>
              </a:rPr>
              <a:t>关键词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2DF0BE2-E3AE-4E7C-BD7B-290D757AE921}"/>
              </a:ext>
            </a:extLst>
          </p:cNvPr>
          <p:cNvSpPr txBox="1"/>
          <p:nvPr/>
        </p:nvSpPr>
        <p:spPr>
          <a:xfrm>
            <a:off x="741820" y="1289945"/>
            <a:ext cx="400110" cy="789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spc="300" dirty="0">
                <a:solidFill>
                  <a:schemeClr val="tx2">
                    <a:lumMod val="75000"/>
                  </a:schemeClr>
                </a:solidFill>
              </a:rPr>
              <a:t>关键词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3E48C44-35CE-4002-84D8-2402FAFC20F3}"/>
              </a:ext>
            </a:extLst>
          </p:cNvPr>
          <p:cNvGrpSpPr/>
          <p:nvPr/>
        </p:nvGrpSpPr>
        <p:grpSpPr>
          <a:xfrm>
            <a:off x="7751763" y="2245747"/>
            <a:ext cx="3991006" cy="2492161"/>
            <a:chOff x="7844770" y="2273300"/>
            <a:chExt cx="3991006" cy="2492161"/>
          </a:xfrm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8CB3F5F-F21D-4D6F-8315-8A6397ECC6D8}"/>
                </a:ext>
              </a:extLst>
            </p:cNvPr>
            <p:cNvSpPr/>
            <p:nvPr/>
          </p:nvSpPr>
          <p:spPr>
            <a:xfrm>
              <a:off x="7844770" y="2273300"/>
              <a:ext cx="363794" cy="363794"/>
            </a:xfrm>
            <a:prstGeom prst="ellipse">
              <a:avLst/>
            </a:pr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253DD99-5DAA-4D51-91AF-87E257B50976}"/>
                </a:ext>
              </a:extLst>
            </p:cNvPr>
            <p:cNvSpPr txBox="1"/>
            <p:nvPr/>
          </p:nvSpPr>
          <p:spPr>
            <a:xfrm>
              <a:off x="7888862" y="2294126"/>
              <a:ext cx="272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200" dirty="0">
                  <a:solidFill>
                    <a:schemeClr val="tx2">
                      <a:lumMod val="50000"/>
                    </a:schemeClr>
                  </a:solidFill>
                  <a:latin typeface="+mn-ea"/>
                </a:rPr>
                <a:t>输入小标题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3AE3C550-0B89-4650-8460-B9BB1F46B093}"/>
                </a:ext>
              </a:extLst>
            </p:cNvPr>
            <p:cNvSpPr/>
            <p:nvPr/>
          </p:nvSpPr>
          <p:spPr>
            <a:xfrm>
              <a:off x="7888862" y="2776134"/>
              <a:ext cx="3946914" cy="19893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这里输入正文内容 这里输入正文内容</a:t>
              </a:r>
              <a:endParaRPr lang="en-US" altLang="zh-CN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这里输入正文内容 这里输入正文内容</a:t>
              </a:r>
              <a:endParaRPr lang="en-US" altLang="zh-CN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这里输入正文内容 这里输入正文内容</a:t>
              </a:r>
              <a:endParaRPr lang="en-US" altLang="zh-CN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这里输入正文内容 这里输入正文内容</a:t>
              </a:r>
            </a:p>
            <a:p>
              <a:pPr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这里输入正文内容 这里输入正文内容</a:t>
              </a:r>
            </a:p>
          </p:txBody>
        </p:sp>
      </p:grp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C3D57FEE-8D7A-43CA-AA48-96755061719B}"/>
              </a:ext>
            </a:extLst>
          </p:cNvPr>
          <p:cNvCxnSpPr/>
          <p:nvPr/>
        </p:nvCxnSpPr>
        <p:spPr>
          <a:xfrm>
            <a:off x="7751763" y="1854200"/>
            <a:ext cx="3960812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D3A23531-FF73-416E-A1A0-FFABABEAD92E}"/>
              </a:ext>
            </a:extLst>
          </p:cNvPr>
          <p:cNvCxnSpPr/>
          <p:nvPr/>
        </p:nvCxnSpPr>
        <p:spPr>
          <a:xfrm>
            <a:off x="7751763" y="5016500"/>
            <a:ext cx="39608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6769A4-B7D0-492E-9975-EC6EBE1A5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pic>
        <p:nvPicPr>
          <p:cNvPr id="24" name="图片 23">
            <a:hlinkClick r:id="rId3"/>
            <a:extLst>
              <a:ext uri="{FF2B5EF4-FFF2-40B4-BE49-F238E27FC236}">
                <a16:creationId xmlns:a16="http://schemas.microsoft.com/office/drawing/2014/main" id="{B2267A2C-CBE4-4ABF-9AF7-62BC9EFE651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85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天空, 户外, 建筑物, 城市&#10;&#10;描述已自动生成">
            <a:extLst>
              <a:ext uri="{FF2B5EF4-FFF2-40B4-BE49-F238E27FC236}">
                <a16:creationId xmlns:a16="http://schemas.microsoft.com/office/drawing/2014/main" id="{FA2F3FAE-CC8A-4826-B228-B842B1EF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0"/>
          <a:stretch>
            <a:fillRect/>
          </a:stretch>
        </p:blipFill>
        <p:spPr>
          <a:xfrm>
            <a:off x="0" y="0"/>
            <a:ext cx="12192000" cy="6288070"/>
          </a:xfrm>
          <a:custGeom>
            <a:avLst/>
            <a:gdLst>
              <a:gd name="connsiteX0" fmla="*/ 0 w 12192000"/>
              <a:gd name="connsiteY0" fmla="*/ 0 h 6288070"/>
              <a:gd name="connsiteX1" fmla="*/ 12192000 w 12192000"/>
              <a:gd name="connsiteY1" fmla="*/ 0 h 6288070"/>
              <a:gd name="connsiteX2" fmla="*/ 12192000 w 12192000"/>
              <a:gd name="connsiteY2" fmla="*/ 4452257 h 6288070"/>
              <a:gd name="connsiteX3" fmla="*/ 8814418 w 12192000"/>
              <a:gd name="connsiteY3" fmla="*/ 5899792 h 6288070"/>
              <a:gd name="connsiteX4" fmla="*/ 8741036 w 12192000"/>
              <a:gd name="connsiteY4" fmla="*/ 5912070 h 6288070"/>
              <a:gd name="connsiteX5" fmla="*/ 3026358 w 12192000"/>
              <a:gd name="connsiteY5" fmla="*/ 6208097 h 6288070"/>
              <a:gd name="connsiteX6" fmla="*/ 521088 w 12192000"/>
              <a:gd name="connsiteY6" fmla="*/ 5684075 h 6288070"/>
              <a:gd name="connsiteX7" fmla="*/ 0 w 12192000"/>
              <a:gd name="connsiteY7" fmla="*/ 5527576 h 628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288070">
                <a:moveTo>
                  <a:pt x="0" y="0"/>
                </a:moveTo>
                <a:lnTo>
                  <a:pt x="12192000" y="0"/>
                </a:lnTo>
                <a:lnTo>
                  <a:pt x="12192000" y="4452257"/>
                </a:lnTo>
                <a:lnTo>
                  <a:pt x="8814418" y="5899792"/>
                </a:lnTo>
                <a:lnTo>
                  <a:pt x="8741036" y="5912070"/>
                </a:lnTo>
                <a:cubicBezTo>
                  <a:pt x="6672268" y="6241851"/>
                  <a:pt x="4584106" y="6393063"/>
                  <a:pt x="3026358" y="6208097"/>
                </a:cubicBezTo>
                <a:cubicBezTo>
                  <a:pt x="2239620" y="6114681"/>
                  <a:pt x="1389294" y="5932687"/>
                  <a:pt x="521088" y="5684075"/>
                </a:cubicBezTo>
                <a:lnTo>
                  <a:pt x="0" y="5527576"/>
                </a:lnTo>
                <a:close/>
              </a:path>
            </a:pathLst>
          </a:cu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5AE47D65-89AC-4FF3-AFBA-80C3A398180B}"/>
              </a:ext>
            </a:extLst>
          </p:cNvPr>
          <p:cNvSpPr/>
          <p:nvPr/>
        </p:nvSpPr>
        <p:spPr>
          <a:xfrm>
            <a:off x="5885" y="0"/>
            <a:ext cx="12186115" cy="5991217"/>
          </a:xfrm>
          <a:custGeom>
            <a:avLst/>
            <a:gdLst>
              <a:gd name="connsiteX0" fmla="*/ 0 w 12186115"/>
              <a:gd name="connsiteY0" fmla="*/ 0 h 5991217"/>
              <a:gd name="connsiteX1" fmla="*/ 12186115 w 12186115"/>
              <a:gd name="connsiteY1" fmla="*/ 0 h 5991217"/>
              <a:gd name="connsiteX2" fmla="*/ 12186115 w 12186115"/>
              <a:gd name="connsiteY2" fmla="*/ 3702494 h 5991217"/>
              <a:gd name="connsiteX3" fmla="*/ 12171271 w 12186115"/>
              <a:gd name="connsiteY3" fmla="*/ 3716684 h 5991217"/>
              <a:gd name="connsiteX4" fmla="*/ 11173463 w 12186115"/>
              <a:gd name="connsiteY4" fmla="*/ 4586996 h 5991217"/>
              <a:gd name="connsiteX5" fmla="*/ 10036359 w 12186115"/>
              <a:gd name="connsiteY5" fmla="*/ 5183037 h 5991217"/>
              <a:gd name="connsiteX6" fmla="*/ 9889696 w 12186115"/>
              <a:gd name="connsiteY6" fmla="*/ 5241136 h 5991217"/>
              <a:gd name="connsiteX7" fmla="*/ 9495671 w 12186115"/>
              <a:gd name="connsiteY7" fmla="*/ 5378233 h 5991217"/>
              <a:gd name="connsiteX8" fmla="*/ 6433289 w 12186115"/>
              <a:gd name="connsiteY8" fmla="*/ 5988099 h 5991217"/>
              <a:gd name="connsiteX9" fmla="*/ 6413985 w 12186115"/>
              <a:gd name="connsiteY9" fmla="*/ 5989445 h 5991217"/>
              <a:gd name="connsiteX10" fmla="*/ 6338440 w 12186115"/>
              <a:gd name="connsiteY10" fmla="*/ 5990987 h 5991217"/>
              <a:gd name="connsiteX11" fmla="*/ 2263684 w 12186115"/>
              <a:gd name="connsiteY11" fmla="*/ 5614093 h 5991217"/>
              <a:gd name="connsiteX12" fmla="*/ 205934 w 12186115"/>
              <a:gd name="connsiteY12" fmla="*/ 4954485 h 5991217"/>
              <a:gd name="connsiteX13" fmla="*/ 0 w 12186115"/>
              <a:gd name="connsiteY13" fmla="*/ 4872758 h 599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6115" h="5991217">
                <a:moveTo>
                  <a:pt x="0" y="0"/>
                </a:moveTo>
                <a:lnTo>
                  <a:pt x="12186115" y="0"/>
                </a:lnTo>
                <a:lnTo>
                  <a:pt x="12186115" y="3702494"/>
                </a:lnTo>
                <a:lnTo>
                  <a:pt x="12171271" y="3716684"/>
                </a:lnTo>
                <a:cubicBezTo>
                  <a:pt x="11867570" y="4000806"/>
                  <a:pt x="11534787" y="4293325"/>
                  <a:pt x="11173463" y="4586996"/>
                </a:cubicBezTo>
                <a:cubicBezTo>
                  <a:pt x="10817425" y="4819070"/>
                  <a:pt x="10431184" y="5016025"/>
                  <a:pt x="10036359" y="5183037"/>
                </a:cubicBezTo>
                <a:lnTo>
                  <a:pt x="9889696" y="5241136"/>
                </a:lnTo>
                <a:lnTo>
                  <a:pt x="9495671" y="5378233"/>
                </a:lnTo>
                <a:cubicBezTo>
                  <a:pt x="8041250" y="5852657"/>
                  <a:pt x="6665204" y="5970901"/>
                  <a:pt x="6433289" y="5988099"/>
                </a:cubicBezTo>
                <a:lnTo>
                  <a:pt x="6413985" y="5989445"/>
                </a:lnTo>
                <a:lnTo>
                  <a:pt x="6338440" y="5990987"/>
                </a:lnTo>
                <a:cubicBezTo>
                  <a:pt x="5341902" y="5998239"/>
                  <a:pt x="3336124" y="5833194"/>
                  <a:pt x="2263684" y="5614093"/>
                </a:cubicBezTo>
                <a:cubicBezTo>
                  <a:pt x="1728618" y="5521840"/>
                  <a:pt x="900393" y="5226631"/>
                  <a:pt x="205934" y="4954485"/>
                </a:cubicBezTo>
                <a:lnTo>
                  <a:pt x="0" y="4872758"/>
                </a:lnTo>
                <a:close/>
              </a:path>
            </a:pathLst>
          </a:custGeom>
          <a:gradFill flip="none" rotWithShape="1">
            <a:gsLst>
              <a:gs pos="39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DDDBBAA6-09DC-4F51-97EE-1C8ED9F3F0B7}"/>
              </a:ext>
            </a:extLst>
          </p:cNvPr>
          <p:cNvSpPr/>
          <p:nvPr/>
        </p:nvSpPr>
        <p:spPr>
          <a:xfrm>
            <a:off x="-11770" y="3829627"/>
            <a:ext cx="12203770" cy="2370707"/>
          </a:xfrm>
          <a:custGeom>
            <a:avLst/>
            <a:gdLst>
              <a:gd name="connsiteX0" fmla="*/ 7683518 w 12203770"/>
              <a:gd name="connsiteY0" fmla="*/ 2108377 h 2370707"/>
              <a:gd name="connsiteX1" fmla="*/ 7660480 w 12203770"/>
              <a:gd name="connsiteY1" fmla="*/ 2114031 h 2370707"/>
              <a:gd name="connsiteX2" fmla="*/ 7690980 w 12203770"/>
              <a:gd name="connsiteY2" fmla="*/ 2112195 h 2370707"/>
              <a:gd name="connsiteX3" fmla="*/ 12203770 w 12203770"/>
              <a:gd name="connsiteY3" fmla="*/ 0 h 2370707"/>
              <a:gd name="connsiteX4" fmla="*/ 12203770 w 12203770"/>
              <a:gd name="connsiteY4" fmla="*/ 1239386 h 2370707"/>
              <a:gd name="connsiteX5" fmla="*/ 12010887 w 12203770"/>
              <a:gd name="connsiteY5" fmla="*/ 1311106 h 2370707"/>
              <a:gd name="connsiteX6" fmla="*/ 10069791 w 12203770"/>
              <a:gd name="connsiteY6" fmla="*/ 1878770 h 2370707"/>
              <a:gd name="connsiteX7" fmla="*/ 9555650 w 12203770"/>
              <a:gd name="connsiteY7" fmla="*/ 1970633 h 2370707"/>
              <a:gd name="connsiteX8" fmla="*/ 9552266 w 12203770"/>
              <a:gd name="connsiteY8" fmla="*/ 1970955 h 2370707"/>
              <a:gd name="connsiteX9" fmla="*/ 9332751 w 12203770"/>
              <a:gd name="connsiteY9" fmla="*/ 2007499 h 2370707"/>
              <a:gd name="connsiteX10" fmla="*/ 5239845 w 12203770"/>
              <a:gd name="connsiteY10" fmla="*/ 2362584 h 2370707"/>
              <a:gd name="connsiteX11" fmla="*/ 146624 w 12203770"/>
              <a:gd name="connsiteY11" fmla="*/ 1834826 h 2370707"/>
              <a:gd name="connsiteX12" fmla="*/ 0 w 12203770"/>
              <a:gd name="connsiteY12" fmla="*/ 1800918 h 2370707"/>
              <a:gd name="connsiteX13" fmla="*/ 0 w 12203770"/>
              <a:gd name="connsiteY13" fmla="*/ 1038461 h 2370707"/>
              <a:gd name="connsiteX14" fmla="*/ 217704 w 12203770"/>
              <a:gd name="connsiteY14" fmla="*/ 1124859 h 2370707"/>
              <a:gd name="connsiteX15" fmla="*/ 2275454 w 12203770"/>
              <a:gd name="connsiteY15" fmla="*/ 1784467 h 2370707"/>
              <a:gd name="connsiteX16" fmla="*/ 6350210 w 12203770"/>
              <a:gd name="connsiteY16" fmla="*/ 2161361 h 2370707"/>
              <a:gd name="connsiteX17" fmla="*/ 6425755 w 12203770"/>
              <a:gd name="connsiteY17" fmla="*/ 2159819 h 2370707"/>
              <a:gd name="connsiteX18" fmla="*/ 6445059 w 12203770"/>
              <a:gd name="connsiteY18" fmla="*/ 2158473 h 2370707"/>
              <a:gd name="connsiteX19" fmla="*/ 11439233 w 12203770"/>
              <a:gd name="connsiteY19" fmla="*/ 656932 h 2370707"/>
              <a:gd name="connsiteX20" fmla="*/ 12123666 w 12203770"/>
              <a:gd name="connsiteY20" fmla="*/ 73273 h 237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203770" h="2370707">
                <a:moveTo>
                  <a:pt x="7683518" y="2108377"/>
                </a:moveTo>
                <a:lnTo>
                  <a:pt x="7660480" y="2114031"/>
                </a:lnTo>
                <a:lnTo>
                  <a:pt x="7690980" y="2112195"/>
                </a:lnTo>
                <a:close/>
                <a:moveTo>
                  <a:pt x="12203770" y="0"/>
                </a:moveTo>
                <a:lnTo>
                  <a:pt x="12203770" y="1239386"/>
                </a:lnTo>
                <a:lnTo>
                  <a:pt x="12010887" y="1311106"/>
                </a:lnTo>
                <a:cubicBezTo>
                  <a:pt x="10976490" y="1690395"/>
                  <a:pt x="10577389" y="1755559"/>
                  <a:pt x="10069791" y="1878770"/>
                </a:cubicBezTo>
                <a:cubicBezTo>
                  <a:pt x="9866753" y="1928055"/>
                  <a:pt x="9699395" y="1954608"/>
                  <a:pt x="9555650" y="1970633"/>
                </a:cubicBezTo>
                <a:lnTo>
                  <a:pt x="9552266" y="1970955"/>
                </a:lnTo>
                <a:lnTo>
                  <a:pt x="9332751" y="2007499"/>
                </a:lnTo>
                <a:cubicBezTo>
                  <a:pt x="8340213" y="2169142"/>
                  <a:pt x="6547785" y="2418961"/>
                  <a:pt x="5239845" y="2362584"/>
                </a:cubicBezTo>
                <a:cubicBezTo>
                  <a:pt x="2508137" y="2289295"/>
                  <a:pt x="1514144" y="2145630"/>
                  <a:pt x="146624" y="1834826"/>
                </a:cubicBezTo>
                <a:lnTo>
                  <a:pt x="0" y="1800918"/>
                </a:lnTo>
                <a:lnTo>
                  <a:pt x="0" y="1038461"/>
                </a:lnTo>
                <a:lnTo>
                  <a:pt x="217704" y="1124859"/>
                </a:lnTo>
                <a:cubicBezTo>
                  <a:pt x="912163" y="1397005"/>
                  <a:pt x="1740388" y="1692214"/>
                  <a:pt x="2275454" y="1784467"/>
                </a:cubicBezTo>
                <a:cubicBezTo>
                  <a:pt x="3347894" y="2003568"/>
                  <a:pt x="5353672" y="2168613"/>
                  <a:pt x="6350210" y="2161361"/>
                </a:cubicBezTo>
                <a:lnTo>
                  <a:pt x="6425755" y="2159819"/>
                </a:lnTo>
                <a:lnTo>
                  <a:pt x="6445059" y="2158473"/>
                </a:lnTo>
                <a:cubicBezTo>
                  <a:pt x="6782389" y="2133458"/>
                  <a:pt x="9540362" y="1894658"/>
                  <a:pt x="11439233" y="656932"/>
                </a:cubicBezTo>
                <a:cubicBezTo>
                  <a:pt x="11680116" y="461151"/>
                  <a:pt x="11908313" y="265883"/>
                  <a:pt x="12123666" y="73273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500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5F96DA4F-B1AB-48D1-8F7D-93BA0EBAEB88}"/>
              </a:ext>
            </a:extLst>
          </p:cNvPr>
          <p:cNvSpPr/>
          <p:nvPr/>
        </p:nvSpPr>
        <p:spPr>
          <a:xfrm>
            <a:off x="0" y="3696868"/>
            <a:ext cx="12192000" cy="2603903"/>
          </a:xfrm>
          <a:custGeom>
            <a:avLst/>
            <a:gdLst>
              <a:gd name="connsiteX0" fmla="*/ 7417749 w 12192000"/>
              <a:gd name="connsiteY0" fmla="*/ 2341573 h 2603903"/>
              <a:gd name="connsiteX1" fmla="*/ 7394711 w 12192000"/>
              <a:gd name="connsiteY1" fmla="*/ 2347227 h 2603903"/>
              <a:gd name="connsiteX2" fmla="*/ 7425210 w 12192000"/>
              <a:gd name="connsiteY2" fmla="*/ 2345391 h 2603903"/>
              <a:gd name="connsiteX3" fmla="*/ 12192000 w 12192000"/>
              <a:gd name="connsiteY3" fmla="*/ 0 h 2603903"/>
              <a:gd name="connsiteX4" fmla="*/ 12192000 w 12192000"/>
              <a:gd name="connsiteY4" fmla="*/ 1383085 h 2603903"/>
              <a:gd name="connsiteX5" fmla="*/ 11960687 w 12192000"/>
              <a:gd name="connsiteY5" fmla="*/ 1464146 h 2603903"/>
              <a:gd name="connsiteX6" fmla="*/ 9804021 w 12192000"/>
              <a:gd name="connsiteY6" fmla="*/ 2111966 h 2603903"/>
              <a:gd name="connsiteX7" fmla="*/ 9289880 w 12192000"/>
              <a:gd name="connsiteY7" fmla="*/ 2203829 h 2603903"/>
              <a:gd name="connsiteX8" fmla="*/ 9286496 w 12192000"/>
              <a:gd name="connsiteY8" fmla="*/ 2204151 h 2603903"/>
              <a:gd name="connsiteX9" fmla="*/ 9066981 w 12192000"/>
              <a:gd name="connsiteY9" fmla="*/ 2240695 h 2603903"/>
              <a:gd name="connsiteX10" fmla="*/ 4974076 w 12192000"/>
              <a:gd name="connsiteY10" fmla="*/ 2595780 h 2603903"/>
              <a:gd name="connsiteX11" fmla="*/ 190766 w 12192000"/>
              <a:gd name="connsiteY11" fmla="*/ 2136823 h 2603903"/>
              <a:gd name="connsiteX12" fmla="*/ 0 w 12192000"/>
              <a:gd name="connsiteY12" fmla="*/ 2094472 h 2603903"/>
              <a:gd name="connsiteX13" fmla="*/ 0 w 12192000"/>
              <a:gd name="connsiteY13" fmla="*/ 1376319 h 2603903"/>
              <a:gd name="connsiteX14" fmla="*/ 491189 w 12192000"/>
              <a:gd name="connsiteY14" fmla="*/ 1562957 h 2603903"/>
              <a:gd name="connsiteX15" fmla="*/ 2009684 w 12192000"/>
              <a:gd name="connsiteY15" fmla="*/ 2017663 h 2603903"/>
              <a:gd name="connsiteX16" fmla="*/ 6084439 w 12192000"/>
              <a:gd name="connsiteY16" fmla="*/ 2394557 h 2603903"/>
              <a:gd name="connsiteX17" fmla="*/ 6159987 w 12192000"/>
              <a:gd name="connsiteY17" fmla="*/ 2393015 h 2603903"/>
              <a:gd name="connsiteX18" fmla="*/ 6179290 w 12192000"/>
              <a:gd name="connsiteY18" fmla="*/ 2391669 h 2603903"/>
              <a:gd name="connsiteX19" fmla="*/ 11173463 w 12192000"/>
              <a:gd name="connsiteY19" fmla="*/ 890128 h 2603903"/>
              <a:gd name="connsiteX20" fmla="*/ 12171271 w 12192000"/>
              <a:gd name="connsiteY20" fmla="*/ 19816 h 260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2603903">
                <a:moveTo>
                  <a:pt x="7417749" y="2341573"/>
                </a:moveTo>
                <a:lnTo>
                  <a:pt x="7394711" y="2347227"/>
                </a:lnTo>
                <a:lnTo>
                  <a:pt x="7425210" y="2345391"/>
                </a:lnTo>
                <a:close/>
                <a:moveTo>
                  <a:pt x="12192000" y="0"/>
                </a:moveTo>
                <a:lnTo>
                  <a:pt x="12192000" y="1383085"/>
                </a:lnTo>
                <a:lnTo>
                  <a:pt x="11960687" y="1464146"/>
                </a:lnTo>
                <a:cubicBezTo>
                  <a:pt x="10763451" y="1915160"/>
                  <a:pt x="10345459" y="1980541"/>
                  <a:pt x="9804021" y="2111966"/>
                </a:cubicBezTo>
                <a:cubicBezTo>
                  <a:pt x="9600983" y="2161251"/>
                  <a:pt x="9433625" y="2187804"/>
                  <a:pt x="9289880" y="2203829"/>
                </a:cubicBezTo>
                <a:lnTo>
                  <a:pt x="9286496" y="2204151"/>
                </a:lnTo>
                <a:lnTo>
                  <a:pt x="9066981" y="2240695"/>
                </a:lnTo>
                <a:cubicBezTo>
                  <a:pt x="8074443" y="2402338"/>
                  <a:pt x="6282015" y="2652157"/>
                  <a:pt x="4974076" y="2595780"/>
                </a:cubicBezTo>
                <a:cubicBezTo>
                  <a:pt x="2452498" y="2528129"/>
                  <a:pt x="1411578" y="2400512"/>
                  <a:pt x="190766" y="2136823"/>
                </a:cubicBezTo>
                <a:lnTo>
                  <a:pt x="0" y="2094472"/>
                </a:lnTo>
                <a:lnTo>
                  <a:pt x="0" y="1376319"/>
                </a:lnTo>
                <a:lnTo>
                  <a:pt x="491189" y="1562957"/>
                </a:lnTo>
                <a:cubicBezTo>
                  <a:pt x="1042183" y="1765121"/>
                  <a:pt x="1608385" y="1948473"/>
                  <a:pt x="2009684" y="2017663"/>
                </a:cubicBezTo>
                <a:cubicBezTo>
                  <a:pt x="3082124" y="2236764"/>
                  <a:pt x="5087901" y="2401809"/>
                  <a:pt x="6084439" y="2394557"/>
                </a:cubicBezTo>
                <a:lnTo>
                  <a:pt x="6159987" y="2393015"/>
                </a:lnTo>
                <a:lnTo>
                  <a:pt x="6179290" y="2391669"/>
                </a:lnTo>
                <a:cubicBezTo>
                  <a:pt x="6516618" y="2366654"/>
                  <a:pt x="9274592" y="2127854"/>
                  <a:pt x="11173463" y="890128"/>
                </a:cubicBezTo>
                <a:cubicBezTo>
                  <a:pt x="11534787" y="596457"/>
                  <a:pt x="11867570" y="303938"/>
                  <a:pt x="12171271" y="19816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5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0"/>
          </a:gradFill>
          <a:ln w="81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0DD7537-ABE4-45AE-891E-A92317EEEE09}"/>
              </a:ext>
            </a:extLst>
          </p:cNvPr>
          <p:cNvCxnSpPr>
            <a:cxnSpLocks/>
          </p:cNvCxnSpPr>
          <p:nvPr/>
        </p:nvCxnSpPr>
        <p:spPr>
          <a:xfrm>
            <a:off x="5881214" y="3589518"/>
            <a:ext cx="4295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70AE90DD-FEA9-4AD0-9F1F-2130FB436319}"/>
              </a:ext>
            </a:extLst>
          </p:cNvPr>
          <p:cNvSpPr/>
          <p:nvPr/>
        </p:nvSpPr>
        <p:spPr>
          <a:xfrm>
            <a:off x="2444750" y="2924653"/>
            <a:ext cx="718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WATCHING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8080C57-CB7F-45E0-B831-66F66312F59B}"/>
              </a:ext>
            </a:extLst>
          </p:cNvPr>
          <p:cNvSpPr txBox="1"/>
          <p:nvPr/>
        </p:nvSpPr>
        <p:spPr>
          <a:xfrm>
            <a:off x="2244363" y="1484529"/>
            <a:ext cx="7703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spc="600" dirty="0">
                <a:solidFill>
                  <a:schemeClr val="accent1"/>
                </a:solidFill>
                <a:latin typeface="+mn-ea"/>
              </a:rPr>
              <a:t>感谢您的观看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3DA021-867E-4A6A-AB7E-CF733437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t>29</a:t>
            </a:fld>
            <a:endParaRPr lang="zh-CN" altLang="en-US"/>
          </a:p>
        </p:txBody>
      </p:sp>
      <p:pic>
        <p:nvPicPr>
          <p:cNvPr id="11" name="图片 10">
            <a:hlinkClick r:id="rId3"/>
            <a:extLst>
              <a:ext uri="{FF2B5EF4-FFF2-40B4-BE49-F238E27FC236}">
                <a16:creationId xmlns:a16="http://schemas.microsoft.com/office/drawing/2014/main" id="{9674E409-EF08-40DA-A8BF-5DB4F0FBD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0" y="6498205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3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>
            <a:extLst>
              <a:ext uri="{FF2B5EF4-FFF2-40B4-BE49-F238E27FC236}">
                <a16:creationId xmlns:a16="http://schemas.microsoft.com/office/drawing/2014/main" id="{3EAFBAF5-3DFE-4DA0-9FD2-BBEE2266BD54}"/>
              </a:ext>
            </a:extLst>
          </p:cNvPr>
          <p:cNvSpPr/>
          <p:nvPr/>
        </p:nvSpPr>
        <p:spPr>
          <a:xfrm>
            <a:off x="7220482" y="906554"/>
            <a:ext cx="518334" cy="5183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F76F9FA-800D-4318-8DD5-5DDC97961AC7}"/>
              </a:ext>
            </a:extLst>
          </p:cNvPr>
          <p:cNvSpPr txBox="1"/>
          <p:nvPr/>
        </p:nvSpPr>
        <p:spPr>
          <a:xfrm>
            <a:off x="7861735" y="867266"/>
            <a:ext cx="256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ACFFA73-ED12-4F64-9A99-26C50E156EEB}"/>
              </a:ext>
            </a:extLst>
          </p:cNvPr>
          <p:cNvSpPr/>
          <p:nvPr/>
        </p:nvSpPr>
        <p:spPr>
          <a:xfrm>
            <a:off x="7220482" y="1811865"/>
            <a:ext cx="518334" cy="5183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8FF5ED2-9BC3-40DD-9A8C-2CF12586D784}"/>
              </a:ext>
            </a:extLst>
          </p:cNvPr>
          <p:cNvSpPr txBox="1"/>
          <p:nvPr/>
        </p:nvSpPr>
        <p:spPr>
          <a:xfrm>
            <a:off x="7861735" y="1772533"/>
            <a:ext cx="256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2B0D0F86-9E40-4D38-85C1-8BEF762FB16A}"/>
              </a:ext>
            </a:extLst>
          </p:cNvPr>
          <p:cNvSpPr/>
          <p:nvPr/>
        </p:nvSpPr>
        <p:spPr>
          <a:xfrm>
            <a:off x="7220482" y="2717176"/>
            <a:ext cx="518334" cy="5183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33FBB2A-BEBE-47D8-B8BA-16EABABAF519}"/>
              </a:ext>
            </a:extLst>
          </p:cNvPr>
          <p:cNvSpPr txBox="1"/>
          <p:nvPr/>
        </p:nvSpPr>
        <p:spPr>
          <a:xfrm>
            <a:off x="7861735" y="2693969"/>
            <a:ext cx="256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D3F2E105-FB80-437D-B087-DD62FABB981F}"/>
              </a:ext>
            </a:extLst>
          </p:cNvPr>
          <p:cNvSpPr/>
          <p:nvPr/>
        </p:nvSpPr>
        <p:spPr>
          <a:xfrm>
            <a:off x="7220482" y="3622487"/>
            <a:ext cx="518334" cy="5183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F44C7C5-DDBD-402F-8BD9-E5BE3E5B7055}"/>
              </a:ext>
            </a:extLst>
          </p:cNvPr>
          <p:cNvSpPr txBox="1"/>
          <p:nvPr/>
        </p:nvSpPr>
        <p:spPr>
          <a:xfrm>
            <a:off x="7861734" y="3592317"/>
            <a:ext cx="256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E453500-0ED3-4B77-9506-75CF1F19FC09}"/>
              </a:ext>
            </a:extLst>
          </p:cNvPr>
          <p:cNvSpPr/>
          <p:nvPr/>
        </p:nvSpPr>
        <p:spPr>
          <a:xfrm>
            <a:off x="7220482" y="4527798"/>
            <a:ext cx="518334" cy="5183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F1717D8-81DC-43ED-9F04-E6AA3A730111}"/>
              </a:ext>
            </a:extLst>
          </p:cNvPr>
          <p:cNvSpPr txBox="1"/>
          <p:nvPr/>
        </p:nvSpPr>
        <p:spPr>
          <a:xfrm>
            <a:off x="7861734" y="4497584"/>
            <a:ext cx="256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55EFFFA4-41B4-4BF6-9010-95CCEBDD0240}"/>
              </a:ext>
            </a:extLst>
          </p:cNvPr>
          <p:cNvSpPr/>
          <p:nvPr/>
        </p:nvSpPr>
        <p:spPr>
          <a:xfrm>
            <a:off x="7220482" y="5433109"/>
            <a:ext cx="518334" cy="51833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0A8A420-A02A-46C0-A2CB-4D0DC1EB6C19}"/>
              </a:ext>
            </a:extLst>
          </p:cNvPr>
          <p:cNvSpPr txBox="1"/>
          <p:nvPr/>
        </p:nvSpPr>
        <p:spPr>
          <a:xfrm>
            <a:off x="7861735" y="5409902"/>
            <a:ext cx="256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请输入小标题</a:t>
            </a:r>
          </a:p>
        </p:txBody>
      </p:sp>
      <p:pic>
        <p:nvPicPr>
          <p:cNvPr id="22" name="图片占位符 21" descr="图片包含 树, 草, 户外, 建筑物&#10;&#10;描述已自动生成">
            <a:extLst>
              <a:ext uri="{FF2B5EF4-FFF2-40B4-BE49-F238E27FC236}">
                <a16:creationId xmlns:a16="http://schemas.microsoft.com/office/drawing/2014/main" id="{2A39485F-785D-4EDD-AA32-B14F2528DA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2" r="29362"/>
          <a:stretch>
            <a:fillRect/>
          </a:stretch>
        </p:blipFill>
        <p:spPr/>
      </p:pic>
      <p:pic>
        <p:nvPicPr>
          <p:cNvPr id="16" name="图片 15">
            <a:hlinkClick r:id="rId3"/>
            <a:extLst>
              <a:ext uri="{FF2B5EF4-FFF2-40B4-BE49-F238E27FC236}">
                <a16:creationId xmlns:a16="http://schemas.microsoft.com/office/drawing/2014/main" id="{F3FCBC62-089F-4BE1-A47D-5CCBE3BFA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560" y="6498205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08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69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4895157-C5AB-43C3-BAA2-E4B5C08E915C}"/>
              </a:ext>
            </a:extLst>
          </p:cNvPr>
          <p:cNvSpPr txBox="1"/>
          <p:nvPr/>
        </p:nvSpPr>
        <p:spPr>
          <a:xfrm>
            <a:off x="643656" y="1312224"/>
            <a:ext cx="158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gradFill>
                  <a:gsLst>
                    <a:gs pos="86000">
                      <a:schemeClr val="accent1">
                        <a:lumMod val="20000"/>
                        <a:lumOff val="80000"/>
                      </a:schemeClr>
                    </a:gs>
                    <a:gs pos="50000">
                      <a:schemeClr val="accent1">
                        <a:lumMod val="40000"/>
                        <a:lumOff val="60000"/>
                      </a:schemeClr>
                    </a:gs>
                    <a:gs pos="0">
                      <a:schemeClr val="accent1"/>
                    </a:gs>
                  </a:gsLst>
                  <a:lin ang="5400000" scaled="0"/>
                </a:gradFill>
              </a:rPr>
              <a:t>01</a:t>
            </a:r>
            <a:endParaRPr lang="zh-CN" altLang="en-US" sz="8000" b="1" dirty="0">
              <a:gradFill>
                <a:gsLst>
                  <a:gs pos="8600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53EB4DD-9063-412A-A6B4-C41386541051}"/>
              </a:ext>
            </a:extLst>
          </p:cNvPr>
          <p:cNvSpPr txBox="1"/>
          <p:nvPr/>
        </p:nvSpPr>
        <p:spPr>
          <a:xfrm>
            <a:off x="674522" y="2635663"/>
            <a:ext cx="4762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2800" b="1" spc="3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4800" dirty="0">
                <a:solidFill>
                  <a:schemeClr val="accent1"/>
                </a:solidFill>
              </a:rPr>
              <a:t>这是一张转场页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B39F772-EBCC-4DB6-858A-AA60A9DB052E}"/>
              </a:ext>
            </a:extLst>
          </p:cNvPr>
          <p:cNvSpPr txBox="1"/>
          <p:nvPr/>
        </p:nvSpPr>
        <p:spPr>
          <a:xfrm>
            <a:off x="677988" y="3466660"/>
            <a:ext cx="4606851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defRPr sz="1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altLang="zh-CN" dirty="0"/>
              <a:t>THIS IS A TRANSITION PAGE</a:t>
            </a:r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6B1B9D5-75B4-4323-A3FD-B85408BD8661}"/>
              </a:ext>
            </a:extLst>
          </p:cNvPr>
          <p:cNvCxnSpPr/>
          <p:nvPr/>
        </p:nvCxnSpPr>
        <p:spPr>
          <a:xfrm>
            <a:off x="766084" y="4437743"/>
            <a:ext cx="3370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占位符 11" descr="图片包含 户外, 山, 天空, 自然&#10;&#10;描述已自动生成">
            <a:extLst>
              <a:ext uri="{FF2B5EF4-FFF2-40B4-BE49-F238E27FC236}">
                <a16:creationId xmlns:a16="http://schemas.microsoft.com/office/drawing/2014/main" id="{AF9617D8-61CA-4114-9642-4973491DF9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6" r="15756"/>
          <a:stretch>
            <a:fillRect/>
          </a:stretch>
        </p:blipFill>
        <p:spPr/>
      </p:pic>
      <p:pic>
        <p:nvPicPr>
          <p:cNvPr id="14" name="图片 13">
            <a:hlinkClick r:id="rId4"/>
            <a:extLst>
              <a:ext uri="{FF2B5EF4-FFF2-40B4-BE49-F238E27FC236}">
                <a16:creationId xmlns:a16="http://schemas.microsoft.com/office/drawing/2014/main" id="{9E34F027-4F63-4903-B741-861D687CCCC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5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三段内容页面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8687933-A126-43C5-AE41-2867AF2997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981569"/>
              </p:ext>
            </p:extLst>
          </p:nvPr>
        </p:nvGraphicFramePr>
        <p:xfrm>
          <a:off x="839788" y="1268413"/>
          <a:ext cx="10620375" cy="482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FD12E86-21A3-405D-B896-11535E7C8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8" name="图片 7">
            <a:hlinkClick r:id="rId8"/>
            <a:extLst>
              <a:ext uri="{FF2B5EF4-FFF2-40B4-BE49-F238E27FC236}">
                <a16:creationId xmlns:a16="http://schemas.microsoft.com/office/drawing/2014/main" id="{753832CF-E7D9-44E7-A380-00BF96C3CF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4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三段内容页面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A3759D0-0DEF-4DDC-B51E-544E3DAE9DDD}"/>
              </a:ext>
            </a:extLst>
          </p:cNvPr>
          <p:cNvSpPr/>
          <p:nvPr/>
        </p:nvSpPr>
        <p:spPr>
          <a:xfrm>
            <a:off x="1189695" y="1923743"/>
            <a:ext cx="2998839" cy="3765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0165054-26FC-4C8E-BEF6-F38E660FD4DD}"/>
              </a:ext>
            </a:extLst>
          </p:cNvPr>
          <p:cNvCxnSpPr/>
          <p:nvPr/>
        </p:nvCxnSpPr>
        <p:spPr>
          <a:xfrm>
            <a:off x="1189694" y="1923732"/>
            <a:ext cx="2998839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10224448-23DB-4145-BAF2-824D5FBDDC62}"/>
              </a:ext>
            </a:extLst>
          </p:cNvPr>
          <p:cNvSpPr/>
          <p:nvPr/>
        </p:nvSpPr>
        <p:spPr>
          <a:xfrm>
            <a:off x="4729314" y="1451795"/>
            <a:ext cx="2998839" cy="3765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C8D108E6-6EDB-4845-8C33-E5D6B4D6F5B4}"/>
              </a:ext>
            </a:extLst>
          </p:cNvPr>
          <p:cNvCxnSpPr/>
          <p:nvPr/>
        </p:nvCxnSpPr>
        <p:spPr>
          <a:xfrm>
            <a:off x="4729313" y="1451784"/>
            <a:ext cx="2998839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61F24C42-FDF9-4248-9F68-35EAEFABA836}"/>
              </a:ext>
            </a:extLst>
          </p:cNvPr>
          <p:cNvSpPr/>
          <p:nvPr/>
        </p:nvSpPr>
        <p:spPr>
          <a:xfrm>
            <a:off x="8268933" y="1923743"/>
            <a:ext cx="2998839" cy="37657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A6B7B64-7E2F-4C3F-BDE5-9833B5AB467E}"/>
              </a:ext>
            </a:extLst>
          </p:cNvPr>
          <p:cNvCxnSpPr/>
          <p:nvPr/>
        </p:nvCxnSpPr>
        <p:spPr>
          <a:xfrm>
            <a:off x="8268932" y="1923732"/>
            <a:ext cx="2998839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8640C03C-D3CF-4DEB-A237-DFB00814D340}"/>
              </a:ext>
            </a:extLst>
          </p:cNvPr>
          <p:cNvSpPr txBox="1"/>
          <p:nvPr/>
        </p:nvSpPr>
        <p:spPr>
          <a:xfrm>
            <a:off x="1704271" y="2928007"/>
            <a:ext cx="196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E7F72D2-0636-40FA-8564-B474BD61ED17}"/>
              </a:ext>
            </a:extLst>
          </p:cNvPr>
          <p:cNvSpPr/>
          <p:nvPr/>
        </p:nvSpPr>
        <p:spPr>
          <a:xfrm>
            <a:off x="1442620" y="3416711"/>
            <a:ext cx="2492990" cy="1989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E0F0590-483A-4CCC-AF22-6825CCF612F7}"/>
              </a:ext>
            </a:extLst>
          </p:cNvPr>
          <p:cNvSpPr txBox="1"/>
          <p:nvPr/>
        </p:nvSpPr>
        <p:spPr>
          <a:xfrm>
            <a:off x="5243888" y="2510655"/>
            <a:ext cx="196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accent1"/>
                </a:solidFill>
                <a:latin typeface="+mn-ea"/>
              </a:rPr>
              <a:t>输入小标题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363E620-641F-4F54-B480-2F9AE63D9667}"/>
              </a:ext>
            </a:extLst>
          </p:cNvPr>
          <p:cNvSpPr/>
          <p:nvPr/>
        </p:nvSpPr>
        <p:spPr>
          <a:xfrm>
            <a:off x="4982237" y="2999359"/>
            <a:ext cx="2492990" cy="1989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A8D99E9-CBB9-4935-8091-A57921B66A87}"/>
              </a:ext>
            </a:extLst>
          </p:cNvPr>
          <p:cNvSpPr txBox="1"/>
          <p:nvPr/>
        </p:nvSpPr>
        <p:spPr>
          <a:xfrm>
            <a:off x="8783507" y="2999359"/>
            <a:ext cx="196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385BD1C-3556-4B69-9485-CCC9CE387BFD}"/>
              </a:ext>
            </a:extLst>
          </p:cNvPr>
          <p:cNvSpPr/>
          <p:nvPr/>
        </p:nvSpPr>
        <p:spPr>
          <a:xfrm>
            <a:off x="8521856" y="3488063"/>
            <a:ext cx="2492990" cy="1989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88B132E1-84C2-4D6E-B9BB-32CA01BA73D9}"/>
              </a:ext>
            </a:extLst>
          </p:cNvPr>
          <p:cNvCxnSpPr/>
          <p:nvPr/>
        </p:nvCxnSpPr>
        <p:spPr>
          <a:xfrm>
            <a:off x="1189694" y="5689498"/>
            <a:ext cx="2998839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5BA5148-786B-48DA-AF13-0E2839A556D2}"/>
              </a:ext>
            </a:extLst>
          </p:cNvPr>
          <p:cNvCxnSpPr/>
          <p:nvPr/>
        </p:nvCxnSpPr>
        <p:spPr>
          <a:xfrm>
            <a:off x="8268932" y="5689498"/>
            <a:ext cx="2998839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C0F9767-C598-4AA9-857F-B0B6DF6D9E64}"/>
              </a:ext>
            </a:extLst>
          </p:cNvPr>
          <p:cNvCxnSpPr/>
          <p:nvPr/>
        </p:nvCxnSpPr>
        <p:spPr>
          <a:xfrm>
            <a:off x="4729313" y="5217550"/>
            <a:ext cx="299883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BFC8101-4208-470F-80E0-5DE2D9D11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5" name="图形 4" descr="单级齿轮">
            <a:extLst>
              <a:ext uri="{FF2B5EF4-FFF2-40B4-BE49-F238E27FC236}">
                <a16:creationId xmlns:a16="http://schemas.microsoft.com/office/drawing/2014/main" id="{C52D3965-09F9-4111-9CAE-7C5E3BFE0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5692" y="2183005"/>
            <a:ext cx="655300" cy="655300"/>
          </a:xfrm>
          <a:prstGeom prst="rect">
            <a:avLst/>
          </a:prstGeom>
        </p:spPr>
      </p:pic>
      <p:pic>
        <p:nvPicPr>
          <p:cNvPr id="10" name="图形 9" descr="带齿轮的头部">
            <a:extLst>
              <a:ext uri="{FF2B5EF4-FFF2-40B4-BE49-F238E27FC236}">
                <a16:creationId xmlns:a16="http://schemas.microsoft.com/office/drawing/2014/main" id="{C52808DA-305D-4AB7-B3FE-114775E4CB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6303" y="2238416"/>
            <a:ext cx="544478" cy="544478"/>
          </a:xfrm>
          <a:prstGeom prst="rect">
            <a:avLst/>
          </a:prstGeom>
        </p:spPr>
      </p:pic>
      <p:pic>
        <p:nvPicPr>
          <p:cNvPr id="12" name="图形 11" descr="打开的文件夹 ">
            <a:extLst>
              <a:ext uri="{FF2B5EF4-FFF2-40B4-BE49-F238E27FC236}">
                <a16:creationId xmlns:a16="http://schemas.microsoft.com/office/drawing/2014/main" id="{42A6E5A0-C94C-4E8C-BEF4-811EB72E8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1845" y="1748828"/>
            <a:ext cx="688310" cy="688310"/>
          </a:xfrm>
          <a:prstGeom prst="rect">
            <a:avLst/>
          </a:prstGeom>
        </p:spPr>
      </p:pic>
      <p:pic>
        <p:nvPicPr>
          <p:cNvPr id="28" name="图片 27">
            <a:hlinkClick r:id="rId9"/>
            <a:extLst>
              <a:ext uri="{FF2B5EF4-FFF2-40B4-BE49-F238E27FC236}">
                <a16:creationId xmlns:a16="http://schemas.microsoft.com/office/drawing/2014/main" id="{1F8C705A-ADCA-4114-A0C5-55D4DE81D3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1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五段内容页面</a:t>
            </a:r>
          </a:p>
        </p:txBody>
      </p:sp>
      <p:sp>
        <p:nvSpPr>
          <p:cNvPr id="532" name="椭圆 531">
            <a:extLst>
              <a:ext uri="{FF2B5EF4-FFF2-40B4-BE49-F238E27FC236}">
                <a16:creationId xmlns:a16="http://schemas.microsoft.com/office/drawing/2014/main" id="{FE1799A4-F645-4BA5-A570-E7A4E0325108}"/>
              </a:ext>
            </a:extLst>
          </p:cNvPr>
          <p:cNvSpPr/>
          <p:nvPr/>
        </p:nvSpPr>
        <p:spPr>
          <a:xfrm>
            <a:off x="4786640" y="1417437"/>
            <a:ext cx="2618722" cy="2618716"/>
          </a:xfrm>
          <a:prstGeom prst="ellipse">
            <a:avLst/>
          </a:prstGeom>
          <a:noFill/>
          <a:ln>
            <a:gradFill>
              <a:gsLst>
                <a:gs pos="49000">
                  <a:schemeClr val="accent1">
                    <a:alpha val="40000"/>
                  </a:schemeClr>
                </a:gs>
                <a:gs pos="13000">
                  <a:schemeClr val="accent1">
                    <a:alpha val="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IN"/>
              <a:ea typeface="方正兰亭细黑_GBK"/>
              <a:cs typeface="+mn-cs"/>
            </a:endParaRPr>
          </a:p>
        </p:txBody>
      </p:sp>
      <p:sp>
        <p:nvSpPr>
          <p:cNvPr id="533" name="椭圆 532">
            <a:extLst>
              <a:ext uri="{FF2B5EF4-FFF2-40B4-BE49-F238E27FC236}">
                <a16:creationId xmlns:a16="http://schemas.microsoft.com/office/drawing/2014/main" id="{76BDB8D7-C477-4463-8619-28E097CBA966}"/>
              </a:ext>
            </a:extLst>
          </p:cNvPr>
          <p:cNvSpPr/>
          <p:nvPr/>
        </p:nvSpPr>
        <p:spPr>
          <a:xfrm>
            <a:off x="4030399" y="510724"/>
            <a:ext cx="4131204" cy="4131196"/>
          </a:xfrm>
          <a:prstGeom prst="ellipse">
            <a:avLst/>
          </a:prstGeom>
          <a:noFill/>
          <a:ln w="41275">
            <a:gradFill>
              <a:gsLst>
                <a:gs pos="49000">
                  <a:schemeClr val="accent1">
                    <a:alpha val="47000"/>
                  </a:schemeClr>
                </a:gs>
                <a:gs pos="17000">
                  <a:schemeClr val="accent1">
                    <a:alpha val="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IN"/>
              <a:ea typeface="方正兰亭细黑_GBK"/>
              <a:cs typeface="+mn-cs"/>
            </a:endParaRPr>
          </a:p>
        </p:txBody>
      </p:sp>
      <p:sp>
        <p:nvSpPr>
          <p:cNvPr id="534" name="椭圆 533">
            <a:extLst>
              <a:ext uri="{FF2B5EF4-FFF2-40B4-BE49-F238E27FC236}">
                <a16:creationId xmlns:a16="http://schemas.microsoft.com/office/drawing/2014/main" id="{DB8871FA-0E77-43AE-B913-6E0CAAEAB6A3}"/>
              </a:ext>
            </a:extLst>
          </p:cNvPr>
          <p:cNvSpPr/>
          <p:nvPr/>
        </p:nvSpPr>
        <p:spPr>
          <a:xfrm>
            <a:off x="3894402" y="3374651"/>
            <a:ext cx="689234" cy="689234"/>
          </a:xfrm>
          <a:prstGeom prst="ellipse">
            <a:avLst/>
          </a:prstGeom>
          <a:solidFill>
            <a:schemeClr val="accent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535" name="椭圆 534">
            <a:extLst>
              <a:ext uri="{FF2B5EF4-FFF2-40B4-BE49-F238E27FC236}">
                <a16:creationId xmlns:a16="http://schemas.microsoft.com/office/drawing/2014/main" id="{67FA08F4-CED5-40B8-926B-355023386292}"/>
              </a:ext>
            </a:extLst>
          </p:cNvPr>
          <p:cNvSpPr/>
          <p:nvPr/>
        </p:nvSpPr>
        <p:spPr>
          <a:xfrm>
            <a:off x="7608364" y="3374651"/>
            <a:ext cx="689234" cy="689234"/>
          </a:xfrm>
          <a:prstGeom prst="ellipse">
            <a:avLst/>
          </a:prstGeom>
          <a:solidFill>
            <a:schemeClr val="accent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536" name="椭圆 535">
            <a:extLst>
              <a:ext uri="{FF2B5EF4-FFF2-40B4-BE49-F238E27FC236}">
                <a16:creationId xmlns:a16="http://schemas.microsoft.com/office/drawing/2014/main" id="{248FA7AD-4C64-46F4-8D26-1B4BDED895C5}"/>
              </a:ext>
            </a:extLst>
          </p:cNvPr>
          <p:cNvSpPr/>
          <p:nvPr/>
        </p:nvSpPr>
        <p:spPr>
          <a:xfrm>
            <a:off x="3894402" y="1493813"/>
            <a:ext cx="689234" cy="689234"/>
          </a:xfrm>
          <a:prstGeom prst="ellipse">
            <a:avLst/>
          </a:prstGeom>
          <a:solidFill>
            <a:schemeClr val="accent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DIN"/>
              <a:ea typeface="方正兰亭细黑_GBK"/>
              <a:cs typeface="+mn-cs"/>
            </a:endParaRPr>
          </a:p>
        </p:txBody>
      </p:sp>
      <p:sp>
        <p:nvSpPr>
          <p:cNvPr id="537" name="椭圆 536">
            <a:extLst>
              <a:ext uri="{FF2B5EF4-FFF2-40B4-BE49-F238E27FC236}">
                <a16:creationId xmlns:a16="http://schemas.microsoft.com/office/drawing/2014/main" id="{846052DC-77C5-49B6-BECE-41BD55DA5172}"/>
              </a:ext>
            </a:extLst>
          </p:cNvPr>
          <p:cNvSpPr/>
          <p:nvPr/>
        </p:nvSpPr>
        <p:spPr>
          <a:xfrm>
            <a:off x="7608364" y="1493813"/>
            <a:ext cx="689234" cy="689234"/>
          </a:xfrm>
          <a:prstGeom prst="ellipse">
            <a:avLst/>
          </a:prstGeom>
          <a:solidFill>
            <a:schemeClr val="accent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538" name="椭圆 537">
            <a:extLst>
              <a:ext uri="{FF2B5EF4-FFF2-40B4-BE49-F238E27FC236}">
                <a16:creationId xmlns:a16="http://schemas.microsoft.com/office/drawing/2014/main" id="{2F783071-D9B2-44A1-B0BA-8C29592CF853}"/>
              </a:ext>
            </a:extLst>
          </p:cNvPr>
          <p:cNvSpPr/>
          <p:nvPr/>
        </p:nvSpPr>
        <p:spPr>
          <a:xfrm>
            <a:off x="5751383" y="4450469"/>
            <a:ext cx="580205" cy="580205"/>
          </a:xfrm>
          <a:prstGeom prst="ellipse">
            <a:avLst/>
          </a:prstGeom>
          <a:solidFill>
            <a:schemeClr val="accent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539" name="椭圆 538">
            <a:extLst>
              <a:ext uri="{FF2B5EF4-FFF2-40B4-BE49-F238E27FC236}">
                <a16:creationId xmlns:a16="http://schemas.microsoft.com/office/drawing/2014/main" id="{83D95301-70D0-4437-B668-2D894B2FFD6F}"/>
              </a:ext>
            </a:extLst>
          </p:cNvPr>
          <p:cNvSpPr/>
          <p:nvPr/>
        </p:nvSpPr>
        <p:spPr>
          <a:xfrm>
            <a:off x="5159037" y="1789832"/>
            <a:ext cx="1873928" cy="1873926"/>
          </a:xfrm>
          <a:prstGeom prst="ellipse">
            <a:avLst/>
          </a:prstGeom>
          <a:solidFill>
            <a:schemeClr val="accent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75000"/>
                  <a:lumOff val="25000"/>
                </a:prstClr>
              </a:solidFill>
              <a:latin typeface="DIN"/>
            </a:endParaRPr>
          </a:p>
        </p:txBody>
      </p:sp>
      <p:sp>
        <p:nvSpPr>
          <p:cNvPr id="541" name="文本框 540">
            <a:extLst>
              <a:ext uri="{FF2B5EF4-FFF2-40B4-BE49-F238E27FC236}">
                <a16:creationId xmlns:a16="http://schemas.microsoft.com/office/drawing/2014/main" id="{386CCB38-BE63-4C7E-AA07-E7016D817FF6}"/>
              </a:ext>
            </a:extLst>
          </p:cNvPr>
          <p:cNvSpPr txBox="1"/>
          <p:nvPr/>
        </p:nvSpPr>
        <p:spPr>
          <a:xfrm>
            <a:off x="5717955" y="7170427"/>
            <a:ext cx="170561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644" name="文本框 643">
            <a:extLst>
              <a:ext uri="{FF2B5EF4-FFF2-40B4-BE49-F238E27FC236}">
                <a16:creationId xmlns:a16="http://schemas.microsoft.com/office/drawing/2014/main" id="{FD58F327-A77B-43B0-9748-BAB1881D9892}"/>
              </a:ext>
            </a:extLst>
          </p:cNvPr>
          <p:cNvSpPr txBox="1"/>
          <p:nvPr/>
        </p:nvSpPr>
        <p:spPr>
          <a:xfrm>
            <a:off x="8370794" y="1176374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645" name="矩形 644">
            <a:extLst>
              <a:ext uri="{FF2B5EF4-FFF2-40B4-BE49-F238E27FC236}">
                <a16:creationId xmlns:a16="http://schemas.microsoft.com/office/drawing/2014/main" id="{683C3283-356A-45BE-A1DF-FC0B4720A07B}"/>
              </a:ext>
            </a:extLst>
          </p:cNvPr>
          <p:cNvSpPr/>
          <p:nvPr/>
        </p:nvSpPr>
        <p:spPr>
          <a:xfrm>
            <a:off x="8370794" y="1577357"/>
            <a:ext cx="3023585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 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</a:p>
        </p:txBody>
      </p:sp>
      <p:sp>
        <p:nvSpPr>
          <p:cNvPr id="647" name="文本框 646">
            <a:extLst>
              <a:ext uri="{FF2B5EF4-FFF2-40B4-BE49-F238E27FC236}">
                <a16:creationId xmlns:a16="http://schemas.microsoft.com/office/drawing/2014/main" id="{1BFD80F4-9EBC-4E1A-AA2F-F9A587D0E1C3}"/>
              </a:ext>
            </a:extLst>
          </p:cNvPr>
          <p:cNvSpPr txBox="1"/>
          <p:nvPr/>
        </p:nvSpPr>
        <p:spPr>
          <a:xfrm>
            <a:off x="8370794" y="3249611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648" name="矩形 647">
            <a:extLst>
              <a:ext uri="{FF2B5EF4-FFF2-40B4-BE49-F238E27FC236}">
                <a16:creationId xmlns:a16="http://schemas.microsoft.com/office/drawing/2014/main" id="{2BE92DC6-C704-44BB-8CB8-11CD6D6ABA3C}"/>
              </a:ext>
            </a:extLst>
          </p:cNvPr>
          <p:cNvSpPr/>
          <p:nvPr/>
        </p:nvSpPr>
        <p:spPr>
          <a:xfrm>
            <a:off x="8370794" y="3650594"/>
            <a:ext cx="3023585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 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</a:p>
        </p:txBody>
      </p:sp>
      <p:sp>
        <p:nvSpPr>
          <p:cNvPr id="650" name="文本框 649">
            <a:extLst>
              <a:ext uri="{FF2B5EF4-FFF2-40B4-BE49-F238E27FC236}">
                <a16:creationId xmlns:a16="http://schemas.microsoft.com/office/drawing/2014/main" id="{37DE7426-5897-4ADF-94FE-FDE210746EC2}"/>
              </a:ext>
            </a:extLst>
          </p:cNvPr>
          <p:cNvSpPr txBox="1"/>
          <p:nvPr/>
        </p:nvSpPr>
        <p:spPr>
          <a:xfrm>
            <a:off x="1108414" y="3249611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651" name="矩形 650">
            <a:extLst>
              <a:ext uri="{FF2B5EF4-FFF2-40B4-BE49-F238E27FC236}">
                <a16:creationId xmlns:a16="http://schemas.microsoft.com/office/drawing/2014/main" id="{1C329294-02A6-4CCF-85A5-4BB1427BFB5D}"/>
              </a:ext>
            </a:extLst>
          </p:cNvPr>
          <p:cNvSpPr/>
          <p:nvPr/>
        </p:nvSpPr>
        <p:spPr>
          <a:xfrm>
            <a:off x="808573" y="3650594"/>
            <a:ext cx="3023584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</a:p>
        </p:txBody>
      </p:sp>
      <p:sp>
        <p:nvSpPr>
          <p:cNvPr id="656" name="文本框 655">
            <a:extLst>
              <a:ext uri="{FF2B5EF4-FFF2-40B4-BE49-F238E27FC236}">
                <a16:creationId xmlns:a16="http://schemas.microsoft.com/office/drawing/2014/main" id="{9D717B5E-CAE0-4F0C-AC9E-00C651C9C306}"/>
              </a:ext>
            </a:extLst>
          </p:cNvPr>
          <p:cNvSpPr txBox="1"/>
          <p:nvPr/>
        </p:nvSpPr>
        <p:spPr>
          <a:xfrm>
            <a:off x="1108414" y="1176374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657" name="矩形 656">
            <a:extLst>
              <a:ext uri="{FF2B5EF4-FFF2-40B4-BE49-F238E27FC236}">
                <a16:creationId xmlns:a16="http://schemas.microsoft.com/office/drawing/2014/main" id="{E93AD28C-C1CB-4A13-9D3B-C9BD25B2942B}"/>
              </a:ext>
            </a:extLst>
          </p:cNvPr>
          <p:cNvSpPr/>
          <p:nvPr/>
        </p:nvSpPr>
        <p:spPr>
          <a:xfrm>
            <a:off x="808573" y="1577357"/>
            <a:ext cx="3023584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</a:p>
        </p:txBody>
      </p:sp>
      <p:sp>
        <p:nvSpPr>
          <p:cNvPr id="659" name="文本框 658">
            <a:extLst>
              <a:ext uri="{FF2B5EF4-FFF2-40B4-BE49-F238E27FC236}">
                <a16:creationId xmlns:a16="http://schemas.microsoft.com/office/drawing/2014/main" id="{F86A3C12-C9EB-48EA-B8D2-5073DE606AD5}"/>
              </a:ext>
            </a:extLst>
          </p:cNvPr>
          <p:cNvSpPr txBox="1"/>
          <p:nvPr/>
        </p:nvSpPr>
        <p:spPr>
          <a:xfrm>
            <a:off x="4734128" y="5135852"/>
            <a:ext cx="272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660" name="矩形 659">
            <a:extLst>
              <a:ext uri="{FF2B5EF4-FFF2-40B4-BE49-F238E27FC236}">
                <a16:creationId xmlns:a16="http://schemas.microsoft.com/office/drawing/2014/main" id="{F4B1D08D-3310-4AE3-8DA6-646B91EEEB77}"/>
              </a:ext>
            </a:extLst>
          </p:cNvPr>
          <p:cNvSpPr/>
          <p:nvPr/>
        </p:nvSpPr>
        <p:spPr>
          <a:xfrm>
            <a:off x="4618672" y="5536835"/>
            <a:ext cx="2954655" cy="82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请在这里输入正文相关内容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961763-8D0F-42E3-AA26-5AB7DC049448}"/>
              </a:ext>
            </a:extLst>
          </p:cNvPr>
          <p:cNvSpPr txBox="1"/>
          <p:nvPr/>
        </p:nvSpPr>
        <p:spPr>
          <a:xfrm>
            <a:off x="5336994" y="2780168"/>
            <a:ext cx="15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05A5646-C040-4CC0-B40B-B20777A79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5" name="图形 4" descr="打开的文件夹 ">
            <a:extLst>
              <a:ext uri="{FF2B5EF4-FFF2-40B4-BE49-F238E27FC236}">
                <a16:creationId xmlns:a16="http://schemas.microsoft.com/office/drawing/2014/main" id="{E9227702-A782-4AB4-A66D-731754548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8797" y="3556545"/>
            <a:ext cx="325446" cy="325446"/>
          </a:xfrm>
          <a:prstGeom prst="rect">
            <a:avLst/>
          </a:prstGeom>
        </p:spPr>
      </p:pic>
      <p:pic>
        <p:nvPicPr>
          <p:cNvPr id="7" name="图形 6" descr="会议">
            <a:extLst>
              <a:ext uri="{FF2B5EF4-FFF2-40B4-BE49-F238E27FC236}">
                <a16:creationId xmlns:a16="http://schemas.microsoft.com/office/drawing/2014/main" id="{3E9F914B-A9B8-461C-B9BD-BF3B52DBE5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78762" y="4584375"/>
            <a:ext cx="325446" cy="325446"/>
          </a:xfrm>
          <a:prstGeom prst="rect">
            <a:avLst/>
          </a:prstGeom>
        </p:spPr>
      </p:pic>
      <p:pic>
        <p:nvPicPr>
          <p:cNvPr id="9" name="图形 8" descr="月历">
            <a:extLst>
              <a:ext uri="{FF2B5EF4-FFF2-40B4-BE49-F238E27FC236}">
                <a16:creationId xmlns:a16="http://schemas.microsoft.com/office/drawing/2014/main" id="{69B856EC-4975-485B-8D2E-FDFB888461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0258" y="1692370"/>
            <a:ext cx="325446" cy="325446"/>
          </a:xfrm>
          <a:prstGeom prst="rect">
            <a:avLst/>
          </a:prstGeom>
        </p:spPr>
      </p:pic>
      <p:pic>
        <p:nvPicPr>
          <p:cNvPr id="11" name="图形 10" descr="收银机">
            <a:extLst>
              <a:ext uri="{FF2B5EF4-FFF2-40B4-BE49-F238E27FC236}">
                <a16:creationId xmlns:a16="http://schemas.microsoft.com/office/drawing/2014/main" id="{6FFD7E06-083B-4A9D-8DC6-6885ADAFE3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7876" y="3548553"/>
            <a:ext cx="325446" cy="325446"/>
          </a:xfrm>
          <a:prstGeom prst="rect">
            <a:avLst/>
          </a:prstGeom>
        </p:spPr>
      </p:pic>
      <p:pic>
        <p:nvPicPr>
          <p:cNvPr id="13" name="图形 12" descr="箱子">
            <a:extLst>
              <a:ext uri="{FF2B5EF4-FFF2-40B4-BE49-F238E27FC236}">
                <a16:creationId xmlns:a16="http://schemas.microsoft.com/office/drawing/2014/main" id="{3939E888-E5F0-4EAB-ADB1-D3EC8A2BB52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76296" y="1692370"/>
            <a:ext cx="325446" cy="325446"/>
          </a:xfrm>
          <a:prstGeom prst="rect">
            <a:avLst/>
          </a:prstGeom>
        </p:spPr>
      </p:pic>
      <p:pic>
        <p:nvPicPr>
          <p:cNvPr id="15" name="图形 14" descr="毕业帽">
            <a:extLst>
              <a:ext uri="{FF2B5EF4-FFF2-40B4-BE49-F238E27FC236}">
                <a16:creationId xmlns:a16="http://schemas.microsoft.com/office/drawing/2014/main" id="{5BE88974-1141-4814-BF28-A3761A6D3D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49604" y="2183047"/>
            <a:ext cx="692789" cy="692789"/>
          </a:xfrm>
          <a:prstGeom prst="rect">
            <a:avLst/>
          </a:prstGeom>
        </p:spPr>
      </p:pic>
      <p:pic>
        <p:nvPicPr>
          <p:cNvPr id="32" name="图片 31">
            <a:hlinkClick r:id="rId15"/>
            <a:extLst>
              <a:ext uri="{FF2B5EF4-FFF2-40B4-BE49-F238E27FC236}">
                <a16:creationId xmlns:a16="http://schemas.microsoft.com/office/drawing/2014/main" id="{701E5B9A-E457-466E-841F-4C565D2B3F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9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数据展示页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8F7969-A37E-4872-A2C5-D66DCE493C89}"/>
              </a:ext>
            </a:extLst>
          </p:cNvPr>
          <p:cNvGrpSpPr/>
          <p:nvPr/>
        </p:nvGrpSpPr>
        <p:grpSpPr>
          <a:xfrm rot="21431792">
            <a:off x="3194590" y="1638260"/>
            <a:ext cx="403218" cy="627571"/>
            <a:chOff x="3130557" y="3135765"/>
            <a:chExt cx="219739" cy="342003"/>
          </a:xfrm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6CA4757-F7DD-473F-9645-979D6C8E4FDF}"/>
                </a:ext>
              </a:extLst>
            </p:cNvPr>
            <p:cNvSpPr/>
            <p:nvPr/>
          </p:nvSpPr>
          <p:spPr>
            <a:xfrm>
              <a:off x="3130557" y="3178683"/>
              <a:ext cx="156210" cy="299085"/>
            </a:xfrm>
            <a:custGeom>
              <a:avLst/>
              <a:gdLst>
                <a:gd name="connsiteX0" fmla="*/ 0 w 156210"/>
                <a:gd name="connsiteY0" fmla="*/ 125730 h 299085"/>
                <a:gd name="connsiteX1" fmla="*/ 47625 w 156210"/>
                <a:gd name="connsiteY1" fmla="*/ 106680 h 299085"/>
                <a:gd name="connsiteX2" fmla="*/ 72390 w 156210"/>
                <a:gd name="connsiteY2" fmla="*/ 299085 h 299085"/>
                <a:gd name="connsiteX3" fmla="*/ 108585 w 156210"/>
                <a:gd name="connsiteY3" fmla="*/ 114300 h 299085"/>
                <a:gd name="connsiteX4" fmla="*/ 156210 w 156210"/>
                <a:gd name="connsiteY4" fmla="*/ 135255 h 299085"/>
                <a:gd name="connsiteX5" fmla="*/ 81915 w 156210"/>
                <a:gd name="connsiteY5" fmla="*/ 0 h 299085"/>
                <a:gd name="connsiteX6" fmla="*/ 0 w 156210"/>
                <a:gd name="connsiteY6" fmla="*/ 12573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210" h="299085">
                  <a:moveTo>
                    <a:pt x="0" y="125730"/>
                  </a:moveTo>
                  <a:lnTo>
                    <a:pt x="47625" y="106680"/>
                  </a:lnTo>
                  <a:lnTo>
                    <a:pt x="72390" y="299085"/>
                  </a:lnTo>
                  <a:lnTo>
                    <a:pt x="108585" y="114300"/>
                  </a:lnTo>
                  <a:lnTo>
                    <a:pt x="156210" y="135255"/>
                  </a:lnTo>
                  <a:lnTo>
                    <a:pt x="81915" y="0"/>
                  </a:lnTo>
                  <a:lnTo>
                    <a:pt x="0" y="12573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2B884C64-D659-4A92-B726-422F4CE4767B}"/>
                </a:ext>
              </a:extLst>
            </p:cNvPr>
            <p:cNvSpPr/>
            <p:nvPr/>
          </p:nvSpPr>
          <p:spPr>
            <a:xfrm>
              <a:off x="3272630" y="3135765"/>
              <a:ext cx="77666" cy="148702"/>
            </a:xfrm>
            <a:custGeom>
              <a:avLst/>
              <a:gdLst>
                <a:gd name="connsiteX0" fmla="*/ 0 w 156210"/>
                <a:gd name="connsiteY0" fmla="*/ 125730 h 299085"/>
                <a:gd name="connsiteX1" fmla="*/ 47625 w 156210"/>
                <a:gd name="connsiteY1" fmla="*/ 106680 h 299085"/>
                <a:gd name="connsiteX2" fmla="*/ 72390 w 156210"/>
                <a:gd name="connsiteY2" fmla="*/ 299085 h 299085"/>
                <a:gd name="connsiteX3" fmla="*/ 108585 w 156210"/>
                <a:gd name="connsiteY3" fmla="*/ 114300 h 299085"/>
                <a:gd name="connsiteX4" fmla="*/ 156210 w 156210"/>
                <a:gd name="connsiteY4" fmla="*/ 135255 h 299085"/>
                <a:gd name="connsiteX5" fmla="*/ 81915 w 156210"/>
                <a:gd name="connsiteY5" fmla="*/ 0 h 299085"/>
                <a:gd name="connsiteX6" fmla="*/ 0 w 156210"/>
                <a:gd name="connsiteY6" fmla="*/ 12573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210" h="299085">
                  <a:moveTo>
                    <a:pt x="0" y="125730"/>
                  </a:moveTo>
                  <a:lnTo>
                    <a:pt x="47625" y="106680"/>
                  </a:lnTo>
                  <a:lnTo>
                    <a:pt x="72390" y="299085"/>
                  </a:lnTo>
                  <a:lnTo>
                    <a:pt x="108585" y="114300"/>
                  </a:lnTo>
                  <a:lnTo>
                    <a:pt x="156210" y="135255"/>
                  </a:lnTo>
                  <a:lnTo>
                    <a:pt x="81915" y="0"/>
                  </a:lnTo>
                  <a:lnTo>
                    <a:pt x="0" y="12573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0" name="椭圆 29">
            <a:extLst>
              <a:ext uri="{FF2B5EF4-FFF2-40B4-BE49-F238E27FC236}">
                <a16:creationId xmlns:a16="http://schemas.microsoft.com/office/drawing/2014/main" id="{AE1FA66D-68C6-4CD2-9BEA-2157DFD64DC5}"/>
              </a:ext>
            </a:extLst>
          </p:cNvPr>
          <p:cNvSpPr/>
          <p:nvPr/>
        </p:nvSpPr>
        <p:spPr>
          <a:xfrm>
            <a:off x="1370335" y="1628775"/>
            <a:ext cx="1863524" cy="1863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/>
              <a:ea typeface="汉仪旗黑-55S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4586DD5-B267-4FDE-BD5C-179CB116E136}"/>
              </a:ext>
            </a:extLst>
          </p:cNvPr>
          <p:cNvSpPr txBox="1"/>
          <p:nvPr/>
        </p:nvSpPr>
        <p:spPr>
          <a:xfrm>
            <a:off x="1463424" y="2145038"/>
            <a:ext cx="1556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旗黑-55S"/>
                <a:cs typeface="Arial" panose="020B0604020202020204" pitchFamily="34" charset="0"/>
              </a:rPr>
              <a:t>6000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汉仪旗黑-55S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AC37A9-68AD-4C38-B8B2-1914B6CE911D}"/>
              </a:ext>
            </a:extLst>
          </p:cNvPr>
          <p:cNvGrpSpPr/>
          <p:nvPr/>
        </p:nvGrpSpPr>
        <p:grpSpPr>
          <a:xfrm>
            <a:off x="2774796" y="2543719"/>
            <a:ext cx="338554" cy="276999"/>
            <a:chOff x="2780216" y="2398290"/>
            <a:chExt cx="338554" cy="276999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233D7F7-5CC8-4942-A9E4-FB3B3B9D22A2}"/>
                </a:ext>
              </a:extLst>
            </p:cNvPr>
            <p:cNvSpPr/>
            <p:nvPr/>
          </p:nvSpPr>
          <p:spPr>
            <a:xfrm>
              <a:off x="2824401" y="2411698"/>
              <a:ext cx="250184" cy="250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DA7FF57-6DE0-41B7-883A-5127D780A1F5}"/>
                </a:ext>
              </a:extLst>
            </p:cNvPr>
            <p:cNvSpPr txBox="1"/>
            <p:nvPr/>
          </p:nvSpPr>
          <p:spPr>
            <a:xfrm>
              <a:off x="2780216" y="239829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mpact" panose="020B0806030902050204" pitchFamily="34" charset="0"/>
                  <a:ea typeface="汉仪旗黑-55S"/>
                  <a:cs typeface="+mn-cs"/>
                </a:rPr>
                <a:t>人</a:t>
              </a: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438FB668-D1E6-4018-B42A-DC2A86E0DA4A}"/>
              </a:ext>
            </a:extLst>
          </p:cNvPr>
          <p:cNvSpPr txBox="1"/>
          <p:nvPr/>
        </p:nvSpPr>
        <p:spPr>
          <a:xfrm>
            <a:off x="1389592" y="3601921"/>
            <a:ext cx="186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03CFC914-31AF-4848-B625-58196FE050D6}"/>
              </a:ext>
            </a:extLst>
          </p:cNvPr>
          <p:cNvSpPr/>
          <p:nvPr/>
        </p:nvSpPr>
        <p:spPr>
          <a:xfrm>
            <a:off x="604716" y="4049404"/>
            <a:ext cx="3416321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96A48C3-BCF8-48AB-BF6E-E78663C0177D}"/>
              </a:ext>
            </a:extLst>
          </p:cNvPr>
          <p:cNvGrpSpPr/>
          <p:nvPr/>
        </p:nvGrpSpPr>
        <p:grpSpPr>
          <a:xfrm rot="21431792">
            <a:off x="6977714" y="1638260"/>
            <a:ext cx="403218" cy="627571"/>
            <a:chOff x="3130557" y="3135765"/>
            <a:chExt cx="219739" cy="342003"/>
          </a:xfrm>
        </p:grpSpPr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DCB5C788-CAE1-4C84-8E4B-B6EA68784713}"/>
                </a:ext>
              </a:extLst>
            </p:cNvPr>
            <p:cNvSpPr/>
            <p:nvPr/>
          </p:nvSpPr>
          <p:spPr>
            <a:xfrm>
              <a:off x="3130557" y="3178683"/>
              <a:ext cx="156210" cy="299085"/>
            </a:xfrm>
            <a:custGeom>
              <a:avLst/>
              <a:gdLst>
                <a:gd name="connsiteX0" fmla="*/ 0 w 156210"/>
                <a:gd name="connsiteY0" fmla="*/ 125730 h 299085"/>
                <a:gd name="connsiteX1" fmla="*/ 47625 w 156210"/>
                <a:gd name="connsiteY1" fmla="*/ 106680 h 299085"/>
                <a:gd name="connsiteX2" fmla="*/ 72390 w 156210"/>
                <a:gd name="connsiteY2" fmla="*/ 299085 h 299085"/>
                <a:gd name="connsiteX3" fmla="*/ 108585 w 156210"/>
                <a:gd name="connsiteY3" fmla="*/ 114300 h 299085"/>
                <a:gd name="connsiteX4" fmla="*/ 156210 w 156210"/>
                <a:gd name="connsiteY4" fmla="*/ 135255 h 299085"/>
                <a:gd name="connsiteX5" fmla="*/ 81915 w 156210"/>
                <a:gd name="connsiteY5" fmla="*/ 0 h 299085"/>
                <a:gd name="connsiteX6" fmla="*/ 0 w 156210"/>
                <a:gd name="connsiteY6" fmla="*/ 12573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210" h="299085">
                  <a:moveTo>
                    <a:pt x="0" y="125730"/>
                  </a:moveTo>
                  <a:lnTo>
                    <a:pt x="47625" y="106680"/>
                  </a:lnTo>
                  <a:lnTo>
                    <a:pt x="72390" y="299085"/>
                  </a:lnTo>
                  <a:lnTo>
                    <a:pt x="108585" y="114300"/>
                  </a:lnTo>
                  <a:lnTo>
                    <a:pt x="156210" y="135255"/>
                  </a:lnTo>
                  <a:lnTo>
                    <a:pt x="81915" y="0"/>
                  </a:lnTo>
                  <a:lnTo>
                    <a:pt x="0" y="12573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DAC64A46-66F9-4B4E-A023-72F3C1699C34}"/>
                </a:ext>
              </a:extLst>
            </p:cNvPr>
            <p:cNvSpPr/>
            <p:nvPr/>
          </p:nvSpPr>
          <p:spPr>
            <a:xfrm>
              <a:off x="3272630" y="3135765"/>
              <a:ext cx="77666" cy="148702"/>
            </a:xfrm>
            <a:custGeom>
              <a:avLst/>
              <a:gdLst>
                <a:gd name="connsiteX0" fmla="*/ 0 w 156210"/>
                <a:gd name="connsiteY0" fmla="*/ 125730 h 299085"/>
                <a:gd name="connsiteX1" fmla="*/ 47625 w 156210"/>
                <a:gd name="connsiteY1" fmla="*/ 106680 h 299085"/>
                <a:gd name="connsiteX2" fmla="*/ 72390 w 156210"/>
                <a:gd name="connsiteY2" fmla="*/ 299085 h 299085"/>
                <a:gd name="connsiteX3" fmla="*/ 108585 w 156210"/>
                <a:gd name="connsiteY3" fmla="*/ 114300 h 299085"/>
                <a:gd name="connsiteX4" fmla="*/ 156210 w 156210"/>
                <a:gd name="connsiteY4" fmla="*/ 135255 h 299085"/>
                <a:gd name="connsiteX5" fmla="*/ 81915 w 156210"/>
                <a:gd name="connsiteY5" fmla="*/ 0 h 299085"/>
                <a:gd name="connsiteX6" fmla="*/ 0 w 156210"/>
                <a:gd name="connsiteY6" fmla="*/ 12573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210" h="299085">
                  <a:moveTo>
                    <a:pt x="0" y="125730"/>
                  </a:moveTo>
                  <a:lnTo>
                    <a:pt x="47625" y="106680"/>
                  </a:lnTo>
                  <a:lnTo>
                    <a:pt x="72390" y="299085"/>
                  </a:lnTo>
                  <a:lnTo>
                    <a:pt x="108585" y="114300"/>
                  </a:lnTo>
                  <a:lnTo>
                    <a:pt x="156210" y="135255"/>
                  </a:lnTo>
                  <a:lnTo>
                    <a:pt x="81915" y="0"/>
                  </a:lnTo>
                  <a:lnTo>
                    <a:pt x="0" y="12573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5" name="椭圆 44">
            <a:extLst>
              <a:ext uri="{FF2B5EF4-FFF2-40B4-BE49-F238E27FC236}">
                <a16:creationId xmlns:a16="http://schemas.microsoft.com/office/drawing/2014/main" id="{6F0DDA88-9C5A-4278-A3E9-FC454410B4CB}"/>
              </a:ext>
            </a:extLst>
          </p:cNvPr>
          <p:cNvSpPr/>
          <p:nvPr/>
        </p:nvSpPr>
        <p:spPr>
          <a:xfrm>
            <a:off x="5153459" y="1628775"/>
            <a:ext cx="1863524" cy="1863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/>
              <a:ea typeface="汉仪旗黑-55S"/>
              <a:cs typeface="+mn-cs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6290F625-88E7-4774-B079-D29F796D2F49}"/>
              </a:ext>
            </a:extLst>
          </p:cNvPr>
          <p:cNvSpPr txBox="1"/>
          <p:nvPr/>
        </p:nvSpPr>
        <p:spPr>
          <a:xfrm>
            <a:off x="5392563" y="2145038"/>
            <a:ext cx="1385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旗黑-55S"/>
                <a:cs typeface="Arial" panose="020B0604020202020204" pitchFamily="34" charset="0"/>
              </a:rPr>
              <a:t>60.5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汉仪旗黑-55S"/>
              <a:cs typeface="Arial" panose="020B0604020202020204" pitchFamily="34" charset="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A7D6DC64-1B30-4221-BE84-43A6A932535B}"/>
              </a:ext>
            </a:extLst>
          </p:cNvPr>
          <p:cNvGrpSpPr/>
          <p:nvPr/>
        </p:nvGrpSpPr>
        <p:grpSpPr>
          <a:xfrm>
            <a:off x="6574530" y="2540279"/>
            <a:ext cx="292068" cy="276999"/>
            <a:chOff x="2803459" y="2398290"/>
            <a:chExt cx="292068" cy="276999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3A6C3A3C-7B84-4F1E-99FB-2D67C7C4E1D3}"/>
                </a:ext>
              </a:extLst>
            </p:cNvPr>
            <p:cNvSpPr/>
            <p:nvPr/>
          </p:nvSpPr>
          <p:spPr>
            <a:xfrm>
              <a:off x="2824401" y="2411698"/>
              <a:ext cx="250184" cy="250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111D9B59-15ED-47BF-8A32-658CD2BE9A8D}"/>
                </a:ext>
              </a:extLst>
            </p:cNvPr>
            <p:cNvSpPr txBox="1"/>
            <p:nvPr/>
          </p:nvSpPr>
          <p:spPr>
            <a:xfrm>
              <a:off x="2803459" y="2398290"/>
              <a:ext cx="2920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mpact" panose="020B0806030902050204" pitchFamily="34" charset="0"/>
                  <a:ea typeface="汉仪旗黑-55S"/>
                  <a:cs typeface="+mn-cs"/>
                </a:rPr>
                <a:t>%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Impact" panose="020B0806030902050204" pitchFamily="34" charset="0"/>
                <a:ea typeface="汉仪旗黑-55S"/>
                <a:cs typeface="+mn-cs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73E9ADF4-8E71-45D4-AF66-3B308EFAE40B}"/>
              </a:ext>
            </a:extLst>
          </p:cNvPr>
          <p:cNvSpPr txBox="1"/>
          <p:nvPr/>
        </p:nvSpPr>
        <p:spPr>
          <a:xfrm>
            <a:off x="5172716" y="3601921"/>
            <a:ext cx="186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4A885F0-2A77-4D39-8413-FBD6CF30CC8D}"/>
              </a:ext>
            </a:extLst>
          </p:cNvPr>
          <p:cNvSpPr/>
          <p:nvPr/>
        </p:nvSpPr>
        <p:spPr>
          <a:xfrm>
            <a:off x="4387840" y="4049404"/>
            <a:ext cx="3416321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DAE932E-D22C-4AF0-A4CD-F9E6A9836A66}"/>
              </a:ext>
            </a:extLst>
          </p:cNvPr>
          <p:cNvGrpSpPr/>
          <p:nvPr/>
        </p:nvGrpSpPr>
        <p:grpSpPr>
          <a:xfrm rot="21431792">
            <a:off x="10760837" y="1638260"/>
            <a:ext cx="403218" cy="627571"/>
            <a:chOff x="3130557" y="3135765"/>
            <a:chExt cx="219739" cy="342003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A2F836B8-003F-4B46-9FBA-EE44D7B5B516}"/>
                </a:ext>
              </a:extLst>
            </p:cNvPr>
            <p:cNvSpPr/>
            <p:nvPr/>
          </p:nvSpPr>
          <p:spPr>
            <a:xfrm>
              <a:off x="3130557" y="3178683"/>
              <a:ext cx="156210" cy="299085"/>
            </a:xfrm>
            <a:custGeom>
              <a:avLst/>
              <a:gdLst>
                <a:gd name="connsiteX0" fmla="*/ 0 w 156210"/>
                <a:gd name="connsiteY0" fmla="*/ 125730 h 299085"/>
                <a:gd name="connsiteX1" fmla="*/ 47625 w 156210"/>
                <a:gd name="connsiteY1" fmla="*/ 106680 h 299085"/>
                <a:gd name="connsiteX2" fmla="*/ 72390 w 156210"/>
                <a:gd name="connsiteY2" fmla="*/ 299085 h 299085"/>
                <a:gd name="connsiteX3" fmla="*/ 108585 w 156210"/>
                <a:gd name="connsiteY3" fmla="*/ 114300 h 299085"/>
                <a:gd name="connsiteX4" fmla="*/ 156210 w 156210"/>
                <a:gd name="connsiteY4" fmla="*/ 135255 h 299085"/>
                <a:gd name="connsiteX5" fmla="*/ 81915 w 156210"/>
                <a:gd name="connsiteY5" fmla="*/ 0 h 299085"/>
                <a:gd name="connsiteX6" fmla="*/ 0 w 156210"/>
                <a:gd name="connsiteY6" fmla="*/ 12573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210" h="299085">
                  <a:moveTo>
                    <a:pt x="0" y="125730"/>
                  </a:moveTo>
                  <a:lnTo>
                    <a:pt x="47625" y="106680"/>
                  </a:lnTo>
                  <a:lnTo>
                    <a:pt x="72390" y="299085"/>
                  </a:lnTo>
                  <a:lnTo>
                    <a:pt x="108585" y="114300"/>
                  </a:lnTo>
                  <a:lnTo>
                    <a:pt x="156210" y="135255"/>
                  </a:lnTo>
                  <a:lnTo>
                    <a:pt x="81915" y="0"/>
                  </a:lnTo>
                  <a:lnTo>
                    <a:pt x="0" y="125730"/>
                  </a:lnTo>
                  <a:close/>
                </a:path>
              </a:pathLst>
            </a:custGeom>
            <a:solidFill>
              <a:schemeClr val="accent1">
                <a:alpha val="49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C31642F3-05CD-4374-87C1-BEA6DD5C6D4E}"/>
                </a:ext>
              </a:extLst>
            </p:cNvPr>
            <p:cNvSpPr/>
            <p:nvPr/>
          </p:nvSpPr>
          <p:spPr>
            <a:xfrm>
              <a:off x="3272630" y="3135765"/>
              <a:ext cx="77666" cy="148702"/>
            </a:xfrm>
            <a:custGeom>
              <a:avLst/>
              <a:gdLst>
                <a:gd name="connsiteX0" fmla="*/ 0 w 156210"/>
                <a:gd name="connsiteY0" fmla="*/ 125730 h 299085"/>
                <a:gd name="connsiteX1" fmla="*/ 47625 w 156210"/>
                <a:gd name="connsiteY1" fmla="*/ 106680 h 299085"/>
                <a:gd name="connsiteX2" fmla="*/ 72390 w 156210"/>
                <a:gd name="connsiteY2" fmla="*/ 299085 h 299085"/>
                <a:gd name="connsiteX3" fmla="*/ 108585 w 156210"/>
                <a:gd name="connsiteY3" fmla="*/ 114300 h 299085"/>
                <a:gd name="connsiteX4" fmla="*/ 156210 w 156210"/>
                <a:gd name="connsiteY4" fmla="*/ 135255 h 299085"/>
                <a:gd name="connsiteX5" fmla="*/ 81915 w 156210"/>
                <a:gd name="connsiteY5" fmla="*/ 0 h 299085"/>
                <a:gd name="connsiteX6" fmla="*/ 0 w 156210"/>
                <a:gd name="connsiteY6" fmla="*/ 125730 h 29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210" h="299085">
                  <a:moveTo>
                    <a:pt x="0" y="125730"/>
                  </a:moveTo>
                  <a:lnTo>
                    <a:pt x="47625" y="106680"/>
                  </a:lnTo>
                  <a:lnTo>
                    <a:pt x="72390" y="299085"/>
                  </a:lnTo>
                  <a:lnTo>
                    <a:pt x="108585" y="114300"/>
                  </a:lnTo>
                  <a:lnTo>
                    <a:pt x="156210" y="135255"/>
                  </a:lnTo>
                  <a:lnTo>
                    <a:pt x="81915" y="0"/>
                  </a:lnTo>
                  <a:lnTo>
                    <a:pt x="0" y="12573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6" name="椭圆 55">
            <a:extLst>
              <a:ext uri="{FF2B5EF4-FFF2-40B4-BE49-F238E27FC236}">
                <a16:creationId xmlns:a16="http://schemas.microsoft.com/office/drawing/2014/main" id="{CDD8A57C-3C09-494D-97E8-A35648310850}"/>
              </a:ext>
            </a:extLst>
          </p:cNvPr>
          <p:cNvSpPr/>
          <p:nvPr/>
        </p:nvSpPr>
        <p:spPr>
          <a:xfrm>
            <a:off x="8936582" y="1628775"/>
            <a:ext cx="1863524" cy="18635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IN"/>
              <a:ea typeface="汉仪旗黑-55S"/>
              <a:cs typeface="+mn-cs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29FB07C-A589-4160-84DA-B479DA1C21E7}"/>
              </a:ext>
            </a:extLst>
          </p:cNvPr>
          <p:cNvSpPr txBox="1"/>
          <p:nvPr/>
        </p:nvSpPr>
        <p:spPr>
          <a:xfrm>
            <a:off x="9261447" y="2145038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旗黑-55S"/>
                <a:cs typeface="Arial" panose="020B0604020202020204" pitchFamily="34" charset="0"/>
              </a:rPr>
              <a:t>850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汉仪旗黑-55S"/>
              <a:cs typeface="Arial" panose="020B0604020202020204" pitchFamily="34" charset="0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7301C42-F036-46DD-8960-3F2AFA263934}"/>
              </a:ext>
            </a:extLst>
          </p:cNvPr>
          <p:cNvGrpSpPr/>
          <p:nvPr/>
        </p:nvGrpSpPr>
        <p:grpSpPr>
          <a:xfrm>
            <a:off x="10239695" y="2546882"/>
            <a:ext cx="338554" cy="276999"/>
            <a:chOff x="2780216" y="2398290"/>
            <a:chExt cx="338554" cy="276999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6DBCEC28-D53F-4E96-AE9D-6234D4804F66}"/>
                </a:ext>
              </a:extLst>
            </p:cNvPr>
            <p:cNvSpPr/>
            <p:nvPr/>
          </p:nvSpPr>
          <p:spPr>
            <a:xfrm>
              <a:off x="2824401" y="2411698"/>
              <a:ext cx="250184" cy="2501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4E64730A-A516-4240-B4A7-17915A87A3D8}"/>
                </a:ext>
              </a:extLst>
            </p:cNvPr>
            <p:cNvSpPr txBox="1"/>
            <p:nvPr/>
          </p:nvSpPr>
          <p:spPr>
            <a:xfrm>
              <a:off x="2780216" y="239829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Impact" panose="020B0806030902050204" pitchFamily="34" charset="0"/>
                  <a:ea typeface="汉仪旗黑-55S"/>
                  <a:cs typeface="+mn-cs"/>
                </a:rPr>
                <a:t>元</a:t>
              </a: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E4A692B4-CF26-4D41-A615-42973E70A95F}"/>
              </a:ext>
            </a:extLst>
          </p:cNvPr>
          <p:cNvSpPr txBox="1"/>
          <p:nvPr/>
        </p:nvSpPr>
        <p:spPr>
          <a:xfrm>
            <a:off x="8955839" y="3601921"/>
            <a:ext cx="186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输入小标题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29600E5E-7A07-42E3-9316-275197D5D295}"/>
              </a:ext>
            </a:extLst>
          </p:cNvPr>
          <p:cNvSpPr/>
          <p:nvPr/>
        </p:nvSpPr>
        <p:spPr>
          <a:xfrm>
            <a:off x="8170963" y="4049404"/>
            <a:ext cx="3416321" cy="1601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  <a:endParaRPr lang="en-US" altLang="zh-CN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</a:p>
          <a:p>
            <a:pPr algn="ctr">
              <a:lnSpc>
                <a:spcPct val="140000"/>
              </a:lnSpc>
            </a:pP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请你在这里输入数据相关的内容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416BA9B-94BC-4842-9093-A52CC7F0A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38" name="图片 37">
            <a:hlinkClick r:id="rId3"/>
            <a:extLst>
              <a:ext uri="{FF2B5EF4-FFF2-40B4-BE49-F238E27FC236}">
                <a16:creationId xmlns:a16="http://schemas.microsoft.com/office/drawing/2014/main" id="{A6C96B5C-304C-4F3D-8852-C6DA604BC8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3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标题 33">
            <a:extLst>
              <a:ext uri="{FF2B5EF4-FFF2-40B4-BE49-F238E27FC236}">
                <a16:creationId xmlns:a16="http://schemas.microsoft.com/office/drawing/2014/main" id="{A86E41FA-F01A-4953-84DB-85CC2E86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数据展示页</a:t>
            </a:r>
          </a:p>
        </p:txBody>
      </p:sp>
      <p:sp>
        <p:nvSpPr>
          <p:cNvPr id="2" name="梯形 1">
            <a:extLst>
              <a:ext uri="{FF2B5EF4-FFF2-40B4-BE49-F238E27FC236}">
                <a16:creationId xmlns:a16="http://schemas.microsoft.com/office/drawing/2014/main" id="{74FB6752-19C7-40E9-A611-DCB3A2D5FAB9}"/>
              </a:ext>
            </a:extLst>
          </p:cNvPr>
          <p:cNvSpPr/>
          <p:nvPr/>
        </p:nvSpPr>
        <p:spPr>
          <a:xfrm rot="5400000">
            <a:off x="378950" y="2456017"/>
            <a:ext cx="3779683" cy="2276168"/>
          </a:xfrm>
          <a:prstGeom prst="trapezoid">
            <a:avLst>
              <a:gd name="adj" fmla="val 19384"/>
            </a:avLst>
          </a:prstGeom>
          <a:gradFill flip="none" rotWithShape="1"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 w="15875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梯形 35">
            <a:extLst>
              <a:ext uri="{FF2B5EF4-FFF2-40B4-BE49-F238E27FC236}">
                <a16:creationId xmlns:a16="http://schemas.microsoft.com/office/drawing/2014/main" id="{F0E2812D-8D34-4D49-98E8-B7535988CB8D}"/>
              </a:ext>
            </a:extLst>
          </p:cNvPr>
          <p:cNvSpPr/>
          <p:nvPr/>
        </p:nvSpPr>
        <p:spPr>
          <a:xfrm rot="5400000">
            <a:off x="3698363" y="2456017"/>
            <a:ext cx="3779683" cy="2276168"/>
          </a:xfrm>
          <a:prstGeom prst="trapezoid">
            <a:avLst>
              <a:gd name="adj" fmla="val 19384"/>
            </a:avLst>
          </a:prstGeom>
          <a:gradFill flip="none" rotWithShape="1"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 w="15875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梯形 36">
            <a:extLst>
              <a:ext uri="{FF2B5EF4-FFF2-40B4-BE49-F238E27FC236}">
                <a16:creationId xmlns:a16="http://schemas.microsoft.com/office/drawing/2014/main" id="{0E2CA743-9925-43A6-86C4-4DA69106417E}"/>
              </a:ext>
            </a:extLst>
          </p:cNvPr>
          <p:cNvSpPr/>
          <p:nvPr/>
        </p:nvSpPr>
        <p:spPr>
          <a:xfrm rot="5400000">
            <a:off x="7017775" y="2456017"/>
            <a:ext cx="3779683" cy="2276168"/>
          </a:xfrm>
          <a:prstGeom prst="trapezoid">
            <a:avLst>
              <a:gd name="adj" fmla="val 19384"/>
            </a:avLst>
          </a:prstGeom>
          <a:gradFill flip="none" rotWithShape="1">
            <a:gsLst>
              <a:gs pos="100000">
                <a:schemeClr val="accent1">
                  <a:alpha val="20000"/>
                </a:schemeClr>
              </a:gs>
              <a:gs pos="0">
                <a:schemeClr val="accent1">
                  <a:alpha val="0"/>
                </a:schemeClr>
              </a:gs>
            </a:gsLst>
            <a:lin ang="5400000" scaled="1"/>
            <a:tileRect/>
          </a:gradFill>
          <a:ln w="15875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5B10EF3-1DF1-44B4-9D57-AF7B2B255FB0}"/>
              </a:ext>
            </a:extLst>
          </p:cNvPr>
          <p:cNvGrpSpPr/>
          <p:nvPr/>
        </p:nvGrpSpPr>
        <p:grpSpPr>
          <a:xfrm>
            <a:off x="1375551" y="2407503"/>
            <a:ext cx="2031325" cy="2520886"/>
            <a:chOff x="1375551" y="2407503"/>
            <a:chExt cx="2031325" cy="2520886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23FE26A-8B7D-44D4-B3E2-845513E9F2BC}"/>
                </a:ext>
              </a:extLst>
            </p:cNvPr>
            <p:cNvSpPr txBox="1"/>
            <p:nvPr/>
          </p:nvSpPr>
          <p:spPr>
            <a:xfrm>
              <a:off x="1490372" y="2407503"/>
              <a:ext cx="1556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汉仪旗黑-55S"/>
                  <a:cs typeface="Arial" panose="020B0604020202020204" pitchFamily="34" charset="0"/>
                </a:rPr>
                <a:t>6000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汉仪旗黑-55S"/>
                <a:cs typeface="Arial" panose="020B0604020202020204" pitchFamily="34" charset="0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69274DF2-C5E7-4E30-99B6-25AF8566E389}"/>
                </a:ext>
              </a:extLst>
            </p:cNvPr>
            <p:cNvGrpSpPr/>
            <p:nvPr/>
          </p:nvGrpSpPr>
          <p:grpSpPr>
            <a:xfrm>
              <a:off x="2877932" y="2455128"/>
              <a:ext cx="338554" cy="276999"/>
              <a:chOff x="2780216" y="2388765"/>
              <a:chExt cx="338554" cy="276999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85DFC54C-8308-4D09-873D-CE7664B03A9F}"/>
                  </a:ext>
                </a:extLst>
              </p:cNvPr>
              <p:cNvSpPr/>
              <p:nvPr/>
            </p:nvSpPr>
            <p:spPr>
              <a:xfrm>
                <a:off x="2824401" y="2411698"/>
                <a:ext cx="250184" cy="250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04546795-8957-4648-970D-5012E6A2775E}"/>
                  </a:ext>
                </a:extLst>
              </p:cNvPr>
              <p:cNvSpPr txBox="1"/>
              <p:nvPr/>
            </p:nvSpPr>
            <p:spPr>
              <a:xfrm>
                <a:off x="2780216" y="2388765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汉仪旗黑-55S"/>
                    <a:cs typeface="+mn-cs"/>
                  </a:rPr>
                  <a:t>人</a:t>
                </a:r>
              </a:p>
            </p:txBody>
          </p:sp>
        </p:grp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146B143-93E5-4403-9597-AF01870401D0}"/>
                </a:ext>
              </a:extLst>
            </p:cNvPr>
            <p:cNvSpPr/>
            <p:nvPr/>
          </p:nvSpPr>
          <p:spPr>
            <a:xfrm>
              <a:off x="1375551" y="3326860"/>
              <a:ext cx="2031325" cy="1601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  <a:endParaRPr lang="en-US" altLang="zh-CN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04CB2C1-0980-45D8-BF65-2DABFF224EBD}"/>
                </a:ext>
              </a:extLst>
            </p:cNvPr>
            <p:cNvCxnSpPr/>
            <p:nvPr/>
          </p:nvCxnSpPr>
          <p:spPr>
            <a:xfrm>
              <a:off x="2168559" y="3238500"/>
              <a:ext cx="20046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8EDD7E1-3A43-4BD1-9C3F-11C813C315BD}"/>
              </a:ext>
            </a:extLst>
          </p:cNvPr>
          <p:cNvGrpSpPr/>
          <p:nvPr/>
        </p:nvGrpSpPr>
        <p:grpSpPr>
          <a:xfrm>
            <a:off x="4694964" y="2407503"/>
            <a:ext cx="2031325" cy="2520886"/>
            <a:chOff x="1375551" y="2407503"/>
            <a:chExt cx="2031325" cy="2520886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2FA8E3FA-1B56-4D99-9848-09EDDDEA3C91}"/>
                </a:ext>
              </a:extLst>
            </p:cNvPr>
            <p:cNvSpPr txBox="1"/>
            <p:nvPr/>
          </p:nvSpPr>
          <p:spPr>
            <a:xfrm>
              <a:off x="1490372" y="2407503"/>
              <a:ext cx="1556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800" b="1" dirty="0">
                  <a:solidFill>
                    <a:schemeClr val="accent1"/>
                  </a:solidFill>
                  <a:latin typeface="Arial" panose="020B0604020202020204" pitchFamily="34" charset="0"/>
                  <a:ea typeface="汉仪旗黑-55S"/>
                  <a:cs typeface="Arial" panose="020B0604020202020204" pitchFamily="34" charset="0"/>
                </a:rPr>
                <a:t>7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汉仪旗黑-55S"/>
                  <a:cs typeface="Arial" panose="020B0604020202020204" pitchFamily="34" charset="0"/>
                </a:rPr>
                <a:t>000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汉仪旗黑-55S"/>
                <a:cs typeface="Arial" panose="020B0604020202020204" pitchFamily="34" charset="0"/>
              </a:endParaRPr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1FD31868-46DB-46E6-AE5D-3987E808EEB8}"/>
                </a:ext>
              </a:extLst>
            </p:cNvPr>
            <p:cNvGrpSpPr/>
            <p:nvPr/>
          </p:nvGrpSpPr>
          <p:grpSpPr>
            <a:xfrm>
              <a:off x="2877930" y="2464653"/>
              <a:ext cx="338555" cy="276999"/>
              <a:chOff x="2780214" y="2398290"/>
              <a:chExt cx="338555" cy="276999"/>
            </a:xfrm>
          </p:grpSpPr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6C090E29-6F9D-447B-A66A-55A00C22857E}"/>
                  </a:ext>
                </a:extLst>
              </p:cNvPr>
              <p:cNvSpPr/>
              <p:nvPr/>
            </p:nvSpPr>
            <p:spPr>
              <a:xfrm>
                <a:off x="2824401" y="2411698"/>
                <a:ext cx="250184" cy="250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A374A6BF-A49F-49A5-AA98-688E75887ADF}"/>
                  </a:ext>
                </a:extLst>
              </p:cNvPr>
              <p:cNvSpPr txBox="1"/>
              <p:nvPr/>
            </p:nvSpPr>
            <p:spPr>
              <a:xfrm>
                <a:off x="2780214" y="2398290"/>
                <a:ext cx="3385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汉仪旗黑-55S"/>
                    <a:cs typeface="+mn-cs"/>
                  </a:rPr>
                  <a:t>元</a:t>
                </a:r>
              </a:p>
            </p:txBody>
          </p:sp>
        </p:grp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BDBC77A8-2BD5-4CC1-98C9-39147067491C}"/>
                </a:ext>
              </a:extLst>
            </p:cNvPr>
            <p:cNvSpPr/>
            <p:nvPr/>
          </p:nvSpPr>
          <p:spPr>
            <a:xfrm>
              <a:off x="1375551" y="3326860"/>
              <a:ext cx="2031325" cy="1601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  <a:endParaRPr lang="en-US" altLang="zh-CN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2888D539-69A6-4E0D-8B3E-86FA28AABD7F}"/>
                </a:ext>
              </a:extLst>
            </p:cNvPr>
            <p:cNvCxnSpPr/>
            <p:nvPr/>
          </p:nvCxnSpPr>
          <p:spPr>
            <a:xfrm>
              <a:off x="2168559" y="3238500"/>
              <a:ext cx="20046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A2C7017E-E6CA-4DC2-95CF-06CC8A0674E6}"/>
              </a:ext>
            </a:extLst>
          </p:cNvPr>
          <p:cNvGrpSpPr/>
          <p:nvPr/>
        </p:nvGrpSpPr>
        <p:grpSpPr>
          <a:xfrm>
            <a:off x="8014376" y="2407503"/>
            <a:ext cx="2031325" cy="2520886"/>
            <a:chOff x="1375551" y="2407503"/>
            <a:chExt cx="2031325" cy="2520886"/>
          </a:xfrm>
        </p:grpSpPr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6E41AF61-299D-44C7-86D3-EAA8ADC5A89F}"/>
                </a:ext>
              </a:extLst>
            </p:cNvPr>
            <p:cNvSpPr txBox="1"/>
            <p:nvPr/>
          </p:nvSpPr>
          <p:spPr>
            <a:xfrm>
              <a:off x="1490372" y="2407503"/>
              <a:ext cx="1556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汉仪旗黑-55S"/>
                  <a:cs typeface="Arial" panose="020B0604020202020204" pitchFamily="34" charset="0"/>
                </a:rPr>
                <a:t>5000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汉仪旗黑-55S"/>
                <a:cs typeface="Arial" panose="020B0604020202020204" pitchFamily="34" charset="0"/>
              </a:endParaRPr>
            </a:p>
          </p:txBody>
        </p: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8EDCFB76-DE98-4646-B57F-C78A461A45C7}"/>
                </a:ext>
              </a:extLst>
            </p:cNvPr>
            <p:cNvGrpSpPr/>
            <p:nvPr/>
          </p:nvGrpSpPr>
          <p:grpSpPr>
            <a:xfrm>
              <a:off x="2877932" y="2474178"/>
              <a:ext cx="338554" cy="276999"/>
              <a:chOff x="2780216" y="2407815"/>
              <a:chExt cx="338554" cy="276999"/>
            </a:xfrm>
          </p:grpSpPr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B905BC81-643F-45C7-B66D-06E1A60F4A95}"/>
                  </a:ext>
                </a:extLst>
              </p:cNvPr>
              <p:cNvSpPr/>
              <p:nvPr/>
            </p:nvSpPr>
            <p:spPr>
              <a:xfrm>
                <a:off x="2824401" y="2411698"/>
                <a:ext cx="250184" cy="250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ACA7D856-EEB2-434E-BC45-4C348A51B104}"/>
                  </a:ext>
                </a:extLst>
              </p:cNvPr>
              <p:cNvSpPr txBox="1"/>
              <p:nvPr/>
            </p:nvSpPr>
            <p:spPr>
              <a:xfrm>
                <a:off x="2780216" y="2407815"/>
                <a:ext cx="3385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汉仪旗黑-55S"/>
                    <a:cs typeface="+mn-cs"/>
                  </a:rPr>
                  <a:t>场</a:t>
                </a:r>
              </a:p>
            </p:txBody>
          </p:sp>
        </p:grp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5F9827ED-8955-4C4A-89D4-3E04FA8874BD}"/>
                </a:ext>
              </a:extLst>
            </p:cNvPr>
            <p:cNvSpPr/>
            <p:nvPr/>
          </p:nvSpPr>
          <p:spPr>
            <a:xfrm>
              <a:off x="1375551" y="3326860"/>
              <a:ext cx="2031325" cy="16015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  <a:endParaRPr lang="en-US" altLang="zh-CN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</a:p>
            <a:p>
              <a:pPr algn="ctr">
                <a:lnSpc>
                  <a:spcPct val="140000"/>
                </a:lnSpc>
              </a:pPr>
              <a:r>
                <a:rPr lang="zh-CN" altLang="en-US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输入数据相关内容</a:t>
              </a:r>
            </a:p>
          </p:txBody>
        </p: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3CC0CAC7-A15B-44E0-9710-BD5FE83BC941}"/>
                </a:ext>
              </a:extLst>
            </p:cNvPr>
            <p:cNvCxnSpPr/>
            <p:nvPr/>
          </p:nvCxnSpPr>
          <p:spPr>
            <a:xfrm>
              <a:off x="2168559" y="3238500"/>
              <a:ext cx="200463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15E2140-7B6D-4DB3-8FC0-7886B0784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BFEB1-8843-4D97-A3A4-D6DB87A2889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30" name="图片 29">
            <a:hlinkClick r:id="rId3"/>
            <a:extLst>
              <a:ext uri="{FF2B5EF4-FFF2-40B4-BE49-F238E27FC236}">
                <a16:creationId xmlns:a16="http://schemas.microsoft.com/office/drawing/2014/main" id="{AA1F461D-C6F7-4998-AC7A-95483AF34B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69" y="6639249"/>
            <a:ext cx="1497356" cy="19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887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WGMnOvQ19t"/>
</p:tagLst>
</file>

<file path=ppt/theme/theme1.xml><?xml version="1.0" encoding="utf-8"?>
<a:theme xmlns:a="http://schemas.openxmlformats.org/drawingml/2006/main" name="Office 主题​​">
  <a:themeElements>
    <a:clrScheme name="佛山科技技术学院配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3240"/>
      </a:accent1>
      <a:accent2>
        <a:srgbClr val="FFA45D"/>
      </a:accent2>
      <a:accent3>
        <a:srgbClr val="FBC57B"/>
      </a:accent3>
      <a:accent4>
        <a:srgbClr val="91B4CC"/>
      </a:accent4>
      <a:accent5>
        <a:srgbClr val="95D6D5"/>
      </a:accent5>
      <a:accent6>
        <a:srgbClr val="F5F481"/>
      </a:accent6>
      <a:hlink>
        <a:srgbClr val="55CDF3"/>
      </a:hlink>
      <a:folHlink>
        <a:srgbClr val="954F72"/>
      </a:folHlink>
    </a:clrScheme>
    <a:fontScheme name="佛山科学技术学院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2289</Words>
  <Application>Microsoft Office PowerPoint</Application>
  <PresentationFormat>宽屏</PresentationFormat>
  <Paragraphs>423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DIN</vt:lpstr>
      <vt:lpstr>微软雅黑</vt:lpstr>
      <vt:lpstr>等线</vt:lpstr>
      <vt:lpstr>Arial</vt:lpstr>
      <vt:lpstr>Century Gothic</vt:lpstr>
      <vt:lpstr>Impact</vt:lpstr>
      <vt:lpstr>Segoe UI Light</vt:lpstr>
      <vt:lpstr>Office 主题​​</vt:lpstr>
      <vt:lpstr>OfficePLUS</vt:lpstr>
      <vt:lpstr>Office 主题</vt:lpstr>
      <vt:lpstr>PowerPoint 演示文稿</vt:lpstr>
      <vt:lpstr>PowerPoint 演示文稿</vt:lpstr>
      <vt:lpstr>PowerPoint 演示文稿</vt:lpstr>
      <vt:lpstr>PowerPoint 演示文稿</vt:lpstr>
      <vt:lpstr>三段内容页面</vt:lpstr>
      <vt:lpstr>三段内容页面</vt:lpstr>
      <vt:lpstr>五段内容页面</vt:lpstr>
      <vt:lpstr>数据展示页</vt:lpstr>
      <vt:lpstr>数据展示页</vt:lpstr>
      <vt:lpstr>时间轴页</vt:lpstr>
      <vt:lpstr>个人介绍排版</vt:lpstr>
      <vt:lpstr>个人介绍排版</vt:lpstr>
      <vt:lpstr>一张图片加两段内容</vt:lpstr>
      <vt:lpstr>两张图片加两段内容</vt:lpstr>
      <vt:lpstr>柱状图页面</vt:lpstr>
      <vt:lpstr>条形图页面</vt:lpstr>
      <vt:lpstr>饼状图页面</vt:lpstr>
      <vt:lpstr>饼状图页面</vt:lpstr>
      <vt:lpstr>三项内容包含关系</vt:lpstr>
      <vt:lpstr>多项内容并列关系</vt:lpstr>
      <vt:lpstr>多项内容总分关系</vt:lpstr>
      <vt:lpstr>多项内容递进关系</vt:lpstr>
      <vt:lpstr>多项内容循环关系</vt:lpstr>
      <vt:lpstr>多项内容包含关系</vt:lpstr>
      <vt:lpstr>公式数据页面</vt:lpstr>
      <vt:lpstr>漏斗式结构</vt:lpstr>
      <vt:lpstr>金字塔结构</vt:lpstr>
      <vt:lpstr>四象限结构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张伟崇 张伟崇</dc:creator>
  <cp:lastModifiedBy>Yunxuan Liu</cp:lastModifiedBy>
  <cp:revision>164</cp:revision>
  <dcterms:created xsi:type="dcterms:W3CDTF">2019-03-13T14:32:52Z</dcterms:created>
  <dcterms:modified xsi:type="dcterms:W3CDTF">2019-07-18T06:42:13Z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