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6" r:id="rId2"/>
  </p:sldMasterIdLst>
  <p:notesMasterIdLst>
    <p:notesMasterId r:id="rId28"/>
  </p:notesMasterIdLst>
  <p:sldIdLst>
    <p:sldId id="256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4" r:id="rId26"/>
    <p:sldId id="285" r:id="rId2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/>
    <p:restoredTop sz="93699"/>
  </p:normalViewPr>
  <p:slideViewPr>
    <p:cSldViewPr snapToGrid="0" snapToObjects="1">
      <p:cViewPr varScale="1">
        <p:scale>
          <a:sx n="98" d="100"/>
          <a:sy n="98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874D-53E5-4057-8D68-5D0A8FF08734}" type="datetimeFigureOut">
              <a:rPr lang="zh-CN" altLang="en-US" smtClean="0"/>
              <a:t>2018/9/21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75C9-01B2-4CFF-8516-B34074A45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25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9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57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516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4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15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82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67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106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240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14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4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24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12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63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8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52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4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8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5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7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77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5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3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75C9-01B2-4CFF-8516-B34074A457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8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915213" y="2128074"/>
            <a:ext cx="8084654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42314" y="-4768554"/>
            <a:ext cx="9526783" cy="8018066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915213" y="3169834"/>
            <a:ext cx="8084654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7423535" y="5313870"/>
            <a:ext cx="9526783" cy="8018066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915213" y="4033466"/>
            <a:ext cx="8084654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8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3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1415669" y="-1088262"/>
            <a:ext cx="12969854" cy="15178844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083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5067768" y="-247745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5527534" y="-479972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87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761892" y="-334537"/>
            <a:ext cx="19187532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607140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1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1996604" y="-2649433"/>
            <a:ext cx="12969854" cy="15178844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779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4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748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515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761892" y="-334537"/>
            <a:ext cx="19187532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607140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9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082848" y="169379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015489" y="169379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082848" y="3093408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015489" y="3093408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086211" y="449301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018852" y="449301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48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5067768" y="-247745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5527534" y="-479972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31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714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683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640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宋体" panose="02010600030101010101" pitchFamily="2" charset="-122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宋体" panose="02010600030101010101" pitchFamily="2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629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28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40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40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153768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153768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258045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258045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3362" y="362322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46003" y="362322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3362" y="466599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46003" y="466599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95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120314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120314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211210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211210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9023" y="302105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51664" y="302105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9023" y="3930013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51664" y="3930013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219023" y="483896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8151664" y="483896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1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77939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77939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168835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168835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9023" y="259731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51664" y="259731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9023" y="350626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51664" y="350626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219023" y="441794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8151664" y="441794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7219023" y="532690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8151664" y="532690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4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1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68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801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3" r:id="rId3"/>
    <p:sldLayoutId id="2147483694" r:id="rId4"/>
    <p:sldLayoutId id="2147483695" r:id="rId5"/>
    <p:sldLayoutId id="2147483696" r:id="rId6"/>
    <p:sldLayoutId id="2147483688" r:id="rId7"/>
    <p:sldLayoutId id="2147483697" r:id="rId8"/>
    <p:sldLayoutId id="2147483700" r:id="rId9"/>
    <p:sldLayoutId id="2147483701" r:id="rId10"/>
    <p:sldLayoutId id="2147483689" r:id="rId11"/>
    <p:sldLayoutId id="2147483687" r:id="rId12"/>
    <p:sldLayoutId id="2147483698" r:id="rId13"/>
    <p:sldLayoutId id="2147483699" r:id="rId14"/>
    <p:sldLayoutId id="2147483686" r:id="rId15"/>
    <p:sldLayoutId id="2147483690" r:id="rId16"/>
    <p:sldLayoutId id="2147483691" r:id="rId17"/>
    <p:sldLayoutId id="2147483692" r:id="rId18"/>
    <p:sldLayoutId id="2147483702" r:id="rId19"/>
    <p:sldLayoutId id="2147483703" r:id="rId20"/>
    <p:sldLayoutId id="2147483704" r:id="rId21"/>
    <p:sldLayoutId id="2147483685" r:id="rId22"/>
    <p:sldLayoutId id="214748370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5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清新蓝绿总结报告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Company Introduction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2915213" y="4033466"/>
            <a:ext cx="8084654" cy="1386027"/>
          </a:xfrm>
        </p:spPr>
        <p:txBody>
          <a:bodyPr/>
          <a:lstStyle/>
          <a:p>
            <a:r>
              <a:rPr kumimoji="1" lang="zh-CN" altLang="en-US" dirty="0"/>
              <a:t>答辩人：</a:t>
            </a:r>
            <a:r>
              <a:rPr kumimoji="1" lang="en-US" altLang="zh-CN" dirty="0"/>
              <a:t>JANE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</a:t>
            </a:r>
            <a:endParaRPr kumimoji="1" lang="zh-CN" altLang="en-US" dirty="0"/>
          </a:p>
          <a:p>
            <a:r>
              <a:rPr kumimoji="1" lang="zh-CN" altLang="en-US" dirty="0"/>
              <a:t>指导人：</a:t>
            </a:r>
            <a:r>
              <a:rPr kumimoji="1" lang="en-US" altLang="zh-CN" dirty="0"/>
              <a:t>JOHN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</a:t>
            </a:r>
            <a:endParaRPr kumimoji="1" lang="zh-CN" altLang="en-US" dirty="0"/>
          </a:p>
          <a:p>
            <a:r>
              <a:rPr kumimoji="1" lang="zh-CN" altLang="en-US"/>
              <a:t>企业名称</a:t>
            </a:r>
            <a:r>
              <a:rPr kumimoji="1" lang="zh-CN" altLang="en-US" dirty="0"/>
              <a:t>：</a:t>
            </a:r>
            <a:r>
              <a:rPr kumimoji="1" lang="en-US" altLang="zh-CN" dirty="0"/>
              <a:t>OfficePLUS</a:t>
            </a:r>
            <a:r>
              <a:rPr kumimoji="1" lang="zh-CN" altLang="en-US" dirty="0"/>
              <a:t>设计学院</a:t>
            </a:r>
          </a:p>
        </p:txBody>
      </p:sp>
    </p:spTree>
    <p:extLst>
      <p:ext uri="{BB962C8B-B14F-4D97-AF65-F5344CB8AC3E}">
        <p14:creationId xmlns:p14="http://schemas.microsoft.com/office/powerpoint/2010/main" val="6377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作品概述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75" y="2123407"/>
            <a:ext cx="3448279" cy="1938710"/>
          </a:xfrm>
          <a:prstGeom prst="roundRect">
            <a:avLst>
              <a:gd name="adj" fmla="val 23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547" y="2123407"/>
            <a:ext cx="3448279" cy="1938710"/>
          </a:xfrm>
          <a:prstGeom prst="roundRect">
            <a:avLst>
              <a:gd name="adj" fmla="val 23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15" y="800380"/>
            <a:ext cx="6203371" cy="3487693"/>
          </a:xfrm>
          <a:prstGeom prst="roundRect">
            <a:avLst>
              <a:gd name="adj" fmla="val 23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8"/>
          <p:cNvSpPr txBox="1"/>
          <p:nvPr/>
        </p:nvSpPr>
        <p:spPr>
          <a:xfrm>
            <a:off x="1716059" y="5206432"/>
            <a:ext cx="875988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200" u="sng">
                <a:solidFill>
                  <a:srgbClr val="000000"/>
                </a:solidFill>
                <a:latin typeface="+mn-ea"/>
              </a:rPr>
              <a:t>更换图片方法：点击图片后右键，选择“更改图片”即可。</a:t>
            </a:r>
            <a:r>
              <a:rPr lang="zh-CN" altLang="en-US" sz="1200">
                <a:solidFill>
                  <a:srgbClr val="000000"/>
                </a:solidFill>
                <a:latin typeface="+mn-ea"/>
              </a:rPr>
              <a:t>标题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6167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/>
              <a:t>制作过程</a:t>
            </a:r>
          </a:p>
        </p:txBody>
      </p:sp>
    </p:spTree>
    <p:extLst>
      <p:ext uri="{BB962C8B-B14F-4D97-AF65-F5344CB8AC3E}">
        <p14:creationId xmlns:p14="http://schemas.microsoft.com/office/powerpoint/2010/main" val="19315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制作过程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679897" y="2350457"/>
            <a:ext cx="1178805" cy="4507543"/>
            <a:chOff x="679897" y="2350457"/>
            <a:chExt cx="1178805" cy="4507543"/>
          </a:xfrm>
        </p:grpSpPr>
        <p:sp>
          <p:nvSpPr>
            <p:cNvPr id="3" name="斜纹 2"/>
            <p:cNvSpPr/>
            <p:nvPr/>
          </p:nvSpPr>
          <p:spPr>
            <a:xfrm rot="18900000">
              <a:off x="679897" y="2350457"/>
              <a:ext cx="1178805" cy="1178805"/>
            </a:xfrm>
            <a:prstGeom prst="diagStrip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56168" y="2956956"/>
              <a:ext cx="413132" cy="390104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1095943" y="1900886"/>
            <a:ext cx="7590858" cy="1211605"/>
            <a:chOff x="1095944" y="2304646"/>
            <a:chExt cx="7590858" cy="1211605"/>
          </a:xfrm>
        </p:grpSpPr>
        <p:grpSp>
          <p:nvGrpSpPr>
            <p:cNvPr id="6" name="组 5"/>
            <p:cNvGrpSpPr/>
            <p:nvPr/>
          </p:nvGrpSpPr>
          <p:grpSpPr>
            <a:xfrm rot="16200000" flipH="1">
              <a:off x="4094153" y="-660763"/>
              <a:ext cx="1178805" cy="7175223"/>
              <a:chOff x="679898" y="2754217"/>
              <a:chExt cx="1178805" cy="7175223"/>
            </a:xfrm>
            <a:solidFill>
              <a:schemeClr val="accent3"/>
            </a:solidFill>
          </p:grpSpPr>
          <p:sp>
            <p:nvSpPr>
              <p:cNvPr id="7" name="斜纹 6"/>
              <p:cNvSpPr/>
              <p:nvPr/>
            </p:nvSpPr>
            <p:spPr>
              <a:xfrm rot="18900000">
                <a:off x="679898" y="2754217"/>
                <a:ext cx="1178805" cy="1178805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856169" y="3343620"/>
                <a:ext cx="413132" cy="65858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" name="三角形 8"/>
            <p:cNvSpPr/>
            <p:nvPr/>
          </p:nvSpPr>
          <p:spPr>
            <a:xfrm rot="5400000">
              <a:off x="8063347" y="2512465"/>
              <a:ext cx="831273" cy="4156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框 8"/>
          <p:cNvSpPr txBox="1"/>
          <p:nvPr/>
        </p:nvSpPr>
        <p:spPr>
          <a:xfrm>
            <a:off x="8873600" y="2477928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873600" y="203064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/>
                </a:solidFill>
              </a:rPr>
              <a:t>点击此处添加标题</a:t>
            </a:r>
            <a:endParaRPr lang="en-US" altLang="zh-CN" sz="2000" b="1" dirty="0">
              <a:solidFill>
                <a:schemeClr val="accent3"/>
              </a:solidFill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1513437" y="3364550"/>
            <a:ext cx="1178805" cy="3493449"/>
            <a:chOff x="679896" y="3364550"/>
            <a:chExt cx="1178805" cy="3493449"/>
          </a:xfrm>
        </p:grpSpPr>
        <p:sp>
          <p:nvSpPr>
            <p:cNvPr id="15" name="斜纹 14"/>
            <p:cNvSpPr/>
            <p:nvPr/>
          </p:nvSpPr>
          <p:spPr>
            <a:xfrm rot="18900000">
              <a:off x="679896" y="3364550"/>
              <a:ext cx="1178805" cy="1178805"/>
            </a:xfrm>
            <a:prstGeom prst="diagStrip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56168" y="4134505"/>
              <a:ext cx="413132" cy="27234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1929485" y="2921111"/>
            <a:ext cx="3901301" cy="1211604"/>
            <a:chOff x="1095945" y="2304648"/>
            <a:chExt cx="3901301" cy="1211604"/>
          </a:xfrm>
        </p:grpSpPr>
        <p:grpSp>
          <p:nvGrpSpPr>
            <p:cNvPr id="18" name="组 17"/>
            <p:cNvGrpSpPr/>
            <p:nvPr/>
          </p:nvGrpSpPr>
          <p:grpSpPr>
            <a:xfrm rot="16200000" flipH="1">
              <a:off x="2249375" y="1184017"/>
              <a:ext cx="1178805" cy="3485665"/>
              <a:chOff x="679898" y="2754217"/>
              <a:chExt cx="1178805" cy="3485665"/>
            </a:xfrm>
            <a:solidFill>
              <a:schemeClr val="accent3"/>
            </a:solidFill>
          </p:grpSpPr>
          <p:sp>
            <p:nvSpPr>
              <p:cNvPr id="20" name="斜纹 19"/>
              <p:cNvSpPr/>
              <p:nvPr/>
            </p:nvSpPr>
            <p:spPr>
              <a:xfrm rot="18900000">
                <a:off x="679898" y="2754217"/>
                <a:ext cx="1178805" cy="1178805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856170" y="3343622"/>
                <a:ext cx="413132" cy="28962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9" name="三角形 18"/>
            <p:cNvSpPr/>
            <p:nvPr/>
          </p:nvSpPr>
          <p:spPr>
            <a:xfrm rot="5400000">
              <a:off x="4373791" y="2512467"/>
              <a:ext cx="831273" cy="4156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文本框 8"/>
          <p:cNvSpPr txBox="1"/>
          <p:nvPr/>
        </p:nvSpPr>
        <p:spPr>
          <a:xfrm>
            <a:off x="5939884" y="3481218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939884" y="303393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/>
                </a:solidFill>
              </a:rPr>
              <a:t>点击此处添加标题</a:t>
            </a:r>
            <a:endParaRPr lang="en-US" altLang="zh-CN" sz="2000" b="1" dirty="0">
              <a:solidFill>
                <a:schemeClr val="accent3"/>
              </a:solidFill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2403533" y="4627754"/>
            <a:ext cx="1178805" cy="2230244"/>
            <a:chOff x="679896" y="4627754"/>
            <a:chExt cx="1178805" cy="2230244"/>
          </a:xfrm>
        </p:grpSpPr>
        <p:sp>
          <p:nvSpPr>
            <p:cNvPr id="25" name="斜纹 24"/>
            <p:cNvSpPr/>
            <p:nvPr/>
          </p:nvSpPr>
          <p:spPr>
            <a:xfrm rot="18900000">
              <a:off x="679896" y="4627754"/>
              <a:ext cx="1178805" cy="1178805"/>
            </a:xfrm>
            <a:prstGeom prst="diagStrip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56168" y="5437367"/>
              <a:ext cx="413132" cy="14206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2793291" y="4168893"/>
            <a:ext cx="1612454" cy="1157663"/>
            <a:chOff x="1069655" y="2304649"/>
            <a:chExt cx="1612454" cy="1157663"/>
          </a:xfrm>
        </p:grpSpPr>
        <p:grpSp>
          <p:nvGrpSpPr>
            <p:cNvPr id="28" name="组 27"/>
            <p:cNvGrpSpPr/>
            <p:nvPr/>
          </p:nvGrpSpPr>
          <p:grpSpPr>
            <a:xfrm rot="16200000" flipH="1">
              <a:off x="1152419" y="2318162"/>
              <a:ext cx="1061386" cy="1226914"/>
              <a:chOff x="743376" y="2727926"/>
              <a:chExt cx="1061386" cy="1226914"/>
            </a:xfrm>
            <a:solidFill>
              <a:schemeClr val="accent3"/>
            </a:solidFill>
          </p:grpSpPr>
          <p:sp>
            <p:nvSpPr>
              <p:cNvPr id="30" name="斜纹 29"/>
              <p:cNvSpPr/>
              <p:nvPr/>
            </p:nvSpPr>
            <p:spPr>
              <a:xfrm rot="18900000">
                <a:off x="743376" y="2727926"/>
                <a:ext cx="1061386" cy="1074870"/>
              </a:xfrm>
              <a:prstGeom prst="diagStripe">
                <a:avLst>
                  <a:gd name="adj" fmla="val 453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56169" y="3343623"/>
                <a:ext cx="413132" cy="61121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9" name="三角形 28"/>
            <p:cNvSpPr/>
            <p:nvPr/>
          </p:nvSpPr>
          <p:spPr>
            <a:xfrm rot="5400000">
              <a:off x="2058654" y="2512468"/>
              <a:ext cx="831273" cy="4156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文本框 8"/>
          <p:cNvSpPr txBox="1"/>
          <p:nvPr/>
        </p:nvSpPr>
        <p:spPr>
          <a:xfrm>
            <a:off x="4502058" y="4745935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502058" y="4298653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/>
                </a:solidFill>
              </a:rPr>
              <a:t>点击此处添加标题</a:t>
            </a:r>
            <a:endParaRPr lang="en-US" altLang="zh-CN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制作过程</a:t>
            </a:r>
          </a:p>
        </p:txBody>
      </p:sp>
      <p:sp>
        <p:nvSpPr>
          <p:cNvPr id="3" name="同心圆 2"/>
          <p:cNvSpPr/>
          <p:nvPr/>
        </p:nvSpPr>
        <p:spPr>
          <a:xfrm>
            <a:off x="795647" y="1901571"/>
            <a:ext cx="2860433" cy="2860433"/>
          </a:xfrm>
          <a:prstGeom prst="donut">
            <a:avLst>
              <a:gd name="adj" fmla="val 1026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3377058" y="1901571"/>
            <a:ext cx="2860433" cy="2860433"/>
          </a:xfrm>
          <a:prstGeom prst="donut">
            <a:avLst>
              <a:gd name="adj" fmla="val 1026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5958468" y="1901571"/>
            <a:ext cx="2860433" cy="2860433"/>
          </a:xfrm>
          <a:prstGeom prst="donut">
            <a:avLst>
              <a:gd name="adj" fmla="val 1026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8539879" y="1901571"/>
            <a:ext cx="2860433" cy="2860433"/>
          </a:xfrm>
          <a:prstGeom prst="donut">
            <a:avLst>
              <a:gd name="adj" fmla="val 1026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785601" y="1901571"/>
            <a:ext cx="2860433" cy="2860433"/>
          </a:xfrm>
          <a:prstGeom prst="blockArc">
            <a:avLst>
              <a:gd name="adj1" fmla="val 10800000"/>
              <a:gd name="adj2" fmla="val 2"/>
              <a:gd name="adj3" fmla="val 1005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0800000">
            <a:off x="3377058" y="1901571"/>
            <a:ext cx="2860433" cy="2860433"/>
          </a:xfrm>
          <a:prstGeom prst="blockArc">
            <a:avLst>
              <a:gd name="adj1" fmla="val 10800000"/>
              <a:gd name="adj2" fmla="val 2"/>
              <a:gd name="adj3" fmla="val 1005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5948422" y="1913444"/>
            <a:ext cx="2860433" cy="2860433"/>
          </a:xfrm>
          <a:prstGeom prst="blockArc">
            <a:avLst>
              <a:gd name="adj1" fmla="val 10800000"/>
              <a:gd name="adj2" fmla="val 2"/>
              <a:gd name="adj3" fmla="val 1005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10800000">
            <a:off x="8539879" y="1913445"/>
            <a:ext cx="2860433" cy="2860433"/>
          </a:xfrm>
          <a:prstGeom prst="blockArc">
            <a:avLst>
              <a:gd name="adj1" fmla="val 10800000"/>
              <a:gd name="adj2" fmla="val 2"/>
              <a:gd name="adj3" fmla="val 10054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1054577" y="5482205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054577" y="5034923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3646034" y="5482205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646034" y="5034923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237491" y="5482205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37491" y="5034923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8818901" y="5482205"/>
            <a:ext cx="251766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818901" y="5034923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0" name="组合 22"/>
          <p:cNvGrpSpPr/>
          <p:nvPr/>
        </p:nvGrpSpPr>
        <p:grpSpPr>
          <a:xfrm>
            <a:off x="1818372" y="3019800"/>
            <a:ext cx="794889" cy="623974"/>
            <a:chOff x="3654425" y="5089525"/>
            <a:chExt cx="1860550" cy="1460500"/>
          </a:xfrm>
          <a:solidFill>
            <a:schemeClr val="accent3">
              <a:lumMod val="75000"/>
            </a:schemeClr>
          </a:solidFill>
        </p:grpSpPr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2"/>
          <p:cNvGrpSpPr/>
          <p:nvPr/>
        </p:nvGrpSpPr>
        <p:grpSpPr>
          <a:xfrm>
            <a:off x="4409828" y="3031673"/>
            <a:ext cx="794889" cy="623974"/>
            <a:chOff x="3654425" y="5089525"/>
            <a:chExt cx="1860550" cy="1460500"/>
          </a:xfrm>
          <a:solidFill>
            <a:schemeClr val="accent3">
              <a:lumMod val="75000"/>
            </a:schemeClr>
          </a:solidFill>
        </p:grpSpPr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22"/>
          <p:cNvGrpSpPr/>
          <p:nvPr/>
        </p:nvGrpSpPr>
        <p:grpSpPr>
          <a:xfrm>
            <a:off x="6961104" y="3019799"/>
            <a:ext cx="794889" cy="623974"/>
            <a:chOff x="3654425" y="5089525"/>
            <a:chExt cx="1860550" cy="1460500"/>
          </a:xfrm>
          <a:solidFill>
            <a:schemeClr val="accent3">
              <a:lumMod val="75000"/>
            </a:schemeClr>
          </a:solidFill>
        </p:grpSpPr>
        <p:sp>
          <p:nvSpPr>
            <p:cNvPr id="37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22"/>
          <p:cNvGrpSpPr/>
          <p:nvPr/>
        </p:nvGrpSpPr>
        <p:grpSpPr>
          <a:xfrm>
            <a:off x="9552560" y="3031672"/>
            <a:ext cx="794889" cy="623974"/>
            <a:chOff x="3654425" y="5089525"/>
            <a:chExt cx="1860550" cy="1460500"/>
          </a:xfrm>
          <a:solidFill>
            <a:schemeClr val="accent3">
              <a:lumMod val="75000"/>
            </a:schemeClr>
          </a:solidFill>
        </p:grpSpPr>
        <p:sp>
          <p:nvSpPr>
            <p:cNvPr id="4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泪珠形 4"/>
          <p:cNvSpPr/>
          <p:nvPr/>
        </p:nvSpPr>
        <p:spPr>
          <a:xfrm>
            <a:off x="1247243" y="5236911"/>
            <a:ext cx="1044362" cy="1044362"/>
          </a:xfrm>
          <a:prstGeom prst="teardrop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4" name="组合 22"/>
          <p:cNvGrpSpPr/>
          <p:nvPr/>
        </p:nvGrpSpPr>
        <p:grpSpPr>
          <a:xfrm>
            <a:off x="1534947" y="5564227"/>
            <a:ext cx="548656" cy="430686"/>
            <a:chOff x="3829050" y="5226603"/>
            <a:chExt cx="1511301" cy="1186348"/>
          </a:xfrm>
          <a:solidFill>
            <a:schemeClr val="bg1"/>
          </a:solidFill>
        </p:grpSpPr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3829050" y="5226603"/>
              <a:ext cx="1511301" cy="1186348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文本框 8"/>
          <p:cNvSpPr txBox="1"/>
          <p:nvPr/>
        </p:nvSpPr>
        <p:spPr>
          <a:xfrm>
            <a:off x="2364761" y="5582154"/>
            <a:ext cx="25176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364761" y="5134872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8" name="泪珠形 57"/>
          <p:cNvSpPr/>
          <p:nvPr/>
        </p:nvSpPr>
        <p:spPr>
          <a:xfrm>
            <a:off x="5673003" y="2819126"/>
            <a:ext cx="1044362" cy="1044362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9" name="组合 22"/>
          <p:cNvGrpSpPr/>
          <p:nvPr/>
        </p:nvGrpSpPr>
        <p:grpSpPr>
          <a:xfrm>
            <a:off x="5960707" y="3146442"/>
            <a:ext cx="548656" cy="430686"/>
            <a:chOff x="3829050" y="5226603"/>
            <a:chExt cx="1511301" cy="1186348"/>
          </a:xfrm>
          <a:solidFill>
            <a:schemeClr val="bg1"/>
          </a:solidFill>
        </p:grpSpPr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3829050" y="5226603"/>
              <a:ext cx="1511301" cy="1186348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文本框 8"/>
          <p:cNvSpPr txBox="1"/>
          <p:nvPr/>
        </p:nvSpPr>
        <p:spPr>
          <a:xfrm>
            <a:off x="6790521" y="3164369"/>
            <a:ext cx="25176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790521" y="2717087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泪珠形 69"/>
          <p:cNvSpPr/>
          <p:nvPr/>
        </p:nvSpPr>
        <p:spPr>
          <a:xfrm>
            <a:off x="3460123" y="4028019"/>
            <a:ext cx="1044362" cy="1044362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1" name="组合 22"/>
          <p:cNvGrpSpPr/>
          <p:nvPr/>
        </p:nvGrpSpPr>
        <p:grpSpPr>
          <a:xfrm>
            <a:off x="3747827" y="4355335"/>
            <a:ext cx="548656" cy="430686"/>
            <a:chOff x="3829050" y="5226603"/>
            <a:chExt cx="1511301" cy="1186348"/>
          </a:xfrm>
          <a:solidFill>
            <a:schemeClr val="bg1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3829050" y="5226603"/>
              <a:ext cx="1511301" cy="1186348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" name="文本框 8"/>
          <p:cNvSpPr txBox="1"/>
          <p:nvPr/>
        </p:nvSpPr>
        <p:spPr>
          <a:xfrm>
            <a:off x="4577641" y="4373262"/>
            <a:ext cx="25176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73" name="矩形 72"/>
          <p:cNvSpPr/>
          <p:nvPr/>
        </p:nvSpPr>
        <p:spPr>
          <a:xfrm>
            <a:off x="4577641" y="3925980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" name="泪珠形 81"/>
          <p:cNvSpPr/>
          <p:nvPr/>
        </p:nvSpPr>
        <p:spPr>
          <a:xfrm>
            <a:off x="7885882" y="1610233"/>
            <a:ext cx="1044362" cy="1044362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3" name="组合 22"/>
          <p:cNvGrpSpPr/>
          <p:nvPr/>
        </p:nvGrpSpPr>
        <p:grpSpPr>
          <a:xfrm>
            <a:off x="8173586" y="1937549"/>
            <a:ext cx="548656" cy="430686"/>
            <a:chOff x="3829050" y="5226603"/>
            <a:chExt cx="1511301" cy="1186348"/>
          </a:xfrm>
          <a:solidFill>
            <a:schemeClr val="bg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3829050" y="5226603"/>
              <a:ext cx="1511301" cy="1186348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文本框 8"/>
          <p:cNvSpPr txBox="1"/>
          <p:nvPr/>
        </p:nvSpPr>
        <p:spPr>
          <a:xfrm>
            <a:off x="9003400" y="1955476"/>
            <a:ext cx="25176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003400" y="1508194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3" name="文本占位符 9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制作过程</a:t>
            </a:r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/>
              <a:t>作品展示</a:t>
            </a: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71472"/>
          <a:stretch/>
        </p:blipFill>
        <p:spPr>
          <a:xfrm>
            <a:off x="0" y="4902505"/>
            <a:ext cx="12192000" cy="19554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4596344" y="2400601"/>
            <a:ext cx="7657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8"/>
          <p:cNvSpPr txBox="1"/>
          <p:nvPr/>
        </p:nvSpPr>
        <p:spPr>
          <a:xfrm>
            <a:off x="5352186" y="2893044"/>
            <a:ext cx="25176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8413" y="2445762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4"/>
                </a:solidFill>
              </a:rPr>
              <a:t>点击此处添加标题</a:t>
            </a:r>
            <a:endParaRPr lang="en-US" altLang="zh-CN" sz="2000" b="1" dirty="0">
              <a:solidFill>
                <a:schemeClr val="accent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5937" y="2400601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4"/>
                </a:solidFill>
              </a:rPr>
              <a:t>02</a:t>
            </a:r>
          </a:p>
        </p:txBody>
      </p:sp>
      <p:sp>
        <p:nvSpPr>
          <p:cNvPr id="10" name="矩形 9"/>
          <p:cNvSpPr/>
          <p:nvPr/>
        </p:nvSpPr>
        <p:spPr>
          <a:xfrm flipV="1">
            <a:off x="1141748" y="2400601"/>
            <a:ext cx="76573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8"/>
          <p:cNvSpPr txBox="1"/>
          <p:nvPr/>
        </p:nvSpPr>
        <p:spPr>
          <a:xfrm>
            <a:off x="1897590" y="2893044"/>
            <a:ext cx="25176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953817" y="2445762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1341" y="2400601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4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 flipV="1">
            <a:off x="8050940" y="2400601"/>
            <a:ext cx="76573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8"/>
          <p:cNvSpPr txBox="1"/>
          <p:nvPr/>
        </p:nvSpPr>
        <p:spPr>
          <a:xfrm>
            <a:off x="8806782" y="2893044"/>
            <a:ext cx="25176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863009" y="2445762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90533" y="2400601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作品展示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28917" r="28917"/>
          <a:stretch/>
        </p:blipFill>
        <p:spPr>
          <a:xfrm>
            <a:off x="1409491" y="1535400"/>
            <a:ext cx="2936878" cy="3915837"/>
          </a:xfrm>
          <a:prstGeom prst="roundRect">
            <a:avLst>
              <a:gd name="adj" fmla="val 29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矩形 21"/>
          <p:cNvSpPr/>
          <p:nvPr/>
        </p:nvSpPr>
        <p:spPr>
          <a:xfrm>
            <a:off x="1409491" y="4590997"/>
            <a:ext cx="2936878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8917" r="28917"/>
          <a:stretch/>
        </p:blipFill>
        <p:spPr>
          <a:xfrm>
            <a:off x="4590099" y="1535400"/>
            <a:ext cx="2936878" cy="3915837"/>
          </a:xfrm>
          <a:prstGeom prst="roundRect">
            <a:avLst>
              <a:gd name="adj" fmla="val 29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矩形 24"/>
          <p:cNvSpPr/>
          <p:nvPr/>
        </p:nvSpPr>
        <p:spPr>
          <a:xfrm>
            <a:off x="4590099" y="4590997"/>
            <a:ext cx="2936878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l="28917" r="28917"/>
          <a:stretch/>
        </p:blipFill>
        <p:spPr>
          <a:xfrm>
            <a:off x="7770707" y="1535400"/>
            <a:ext cx="2936878" cy="3915837"/>
          </a:xfrm>
          <a:prstGeom prst="roundRect">
            <a:avLst>
              <a:gd name="adj" fmla="val 29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矩形 27"/>
          <p:cNvSpPr/>
          <p:nvPr/>
        </p:nvSpPr>
        <p:spPr>
          <a:xfrm>
            <a:off x="7770707" y="4590997"/>
            <a:ext cx="2936878" cy="4924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9"/>
            <a:ext cx="12192000" cy="6854651"/>
          </a:xfrm>
          <a:prstGeom prst="rtTriangle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6842407" y="1979821"/>
            <a:ext cx="49022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5" name="矩形 4"/>
          <p:cNvSpPr/>
          <p:nvPr/>
        </p:nvSpPr>
        <p:spPr>
          <a:xfrm>
            <a:off x="6842408" y="1525769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/>
              <a:t>总结回顾</a:t>
            </a:r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目录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/>
              <a:t>选题背景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CN" altLang="en-US" dirty="0"/>
              <a:t>作品概述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zh-CN" altLang="en-US" dirty="0"/>
              <a:t>制作过程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zh-CN" altLang="en-US" dirty="0"/>
              <a:t>作品展示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endParaRPr kumimoji="1"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zh-CN" altLang="en-US" dirty="0"/>
              <a:t>总结回顾</a:t>
            </a:r>
          </a:p>
        </p:txBody>
      </p:sp>
    </p:spTree>
    <p:extLst>
      <p:ext uri="{BB962C8B-B14F-4D97-AF65-F5344CB8AC3E}">
        <p14:creationId xmlns:p14="http://schemas.microsoft.com/office/powerpoint/2010/main" val="1930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总结回顾</a:t>
            </a:r>
          </a:p>
        </p:txBody>
      </p:sp>
      <p:sp>
        <p:nvSpPr>
          <p:cNvPr id="3" name="矩形 2"/>
          <p:cNvSpPr/>
          <p:nvPr/>
        </p:nvSpPr>
        <p:spPr>
          <a:xfrm flipV="1">
            <a:off x="7162538" y="2234346"/>
            <a:ext cx="765739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8"/>
          <p:cNvSpPr txBox="1"/>
          <p:nvPr/>
        </p:nvSpPr>
        <p:spPr>
          <a:xfrm>
            <a:off x="7974607" y="2812575"/>
            <a:ext cx="333942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5" name="矩形 4"/>
          <p:cNvSpPr/>
          <p:nvPr/>
        </p:nvSpPr>
        <p:spPr>
          <a:xfrm>
            <a:off x="7974607" y="2279507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02131" y="2234346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01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93614"/>
              </p:ext>
            </p:extLst>
          </p:nvPr>
        </p:nvGraphicFramePr>
        <p:xfrm>
          <a:off x="651488" y="1548451"/>
          <a:ext cx="4380675" cy="430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63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HERE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CHECK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Title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here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L 形 8"/>
          <p:cNvSpPr/>
          <p:nvPr/>
        </p:nvSpPr>
        <p:spPr>
          <a:xfrm rot="18900000">
            <a:off x="4288610" y="2188026"/>
            <a:ext cx="312869" cy="182961"/>
          </a:xfrm>
          <a:prstGeom prst="corner">
            <a:avLst>
              <a:gd name="adj1" fmla="val 28880"/>
              <a:gd name="adj2" fmla="val 270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L 形 9"/>
          <p:cNvSpPr/>
          <p:nvPr/>
        </p:nvSpPr>
        <p:spPr>
          <a:xfrm rot="18900000">
            <a:off x="4284436" y="3314202"/>
            <a:ext cx="312869" cy="182961"/>
          </a:xfrm>
          <a:prstGeom prst="corner">
            <a:avLst>
              <a:gd name="adj1" fmla="val 28880"/>
              <a:gd name="adj2" fmla="val 270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1" name="L 形 10"/>
          <p:cNvSpPr/>
          <p:nvPr/>
        </p:nvSpPr>
        <p:spPr>
          <a:xfrm rot="18900000">
            <a:off x="4284436" y="4375640"/>
            <a:ext cx="312869" cy="182961"/>
          </a:xfrm>
          <a:prstGeom prst="corner">
            <a:avLst>
              <a:gd name="adj1" fmla="val 28880"/>
              <a:gd name="adj2" fmla="val 270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2" name="L 形 11"/>
          <p:cNvSpPr/>
          <p:nvPr/>
        </p:nvSpPr>
        <p:spPr>
          <a:xfrm rot="18900000">
            <a:off x="4284436" y="4884258"/>
            <a:ext cx="312869" cy="182961"/>
          </a:xfrm>
          <a:prstGeom prst="corner">
            <a:avLst>
              <a:gd name="adj1" fmla="val 28880"/>
              <a:gd name="adj2" fmla="val 270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3" name="L 形 12"/>
          <p:cNvSpPr/>
          <p:nvPr/>
        </p:nvSpPr>
        <p:spPr>
          <a:xfrm rot="18900000">
            <a:off x="4284435" y="5453082"/>
            <a:ext cx="312869" cy="182961"/>
          </a:xfrm>
          <a:prstGeom prst="corner">
            <a:avLst>
              <a:gd name="adj1" fmla="val 28880"/>
              <a:gd name="adj2" fmla="val 2700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6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总结回顾</a:t>
            </a:r>
          </a:p>
        </p:txBody>
      </p:sp>
      <p:sp>
        <p:nvSpPr>
          <p:cNvPr id="3" name="文本框 8"/>
          <p:cNvSpPr txBox="1"/>
          <p:nvPr/>
        </p:nvSpPr>
        <p:spPr>
          <a:xfrm>
            <a:off x="1075045" y="2230684"/>
            <a:ext cx="912586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倍字间距。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5" y="1697616"/>
            <a:ext cx="2236510" cy="4924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点击此处添加标题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6" y="3457060"/>
            <a:ext cx="1786908" cy="14355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61953" y="3457060"/>
            <a:ext cx="4536373" cy="14355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98326" y="3457060"/>
            <a:ext cx="702624" cy="14355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00949" y="3457060"/>
            <a:ext cx="3026229" cy="14355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>
            <a:off x="1075045" y="4892634"/>
            <a:ext cx="0" cy="11400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2861953" y="4892634"/>
            <a:ext cx="0" cy="11400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>
            <a:off x="7390737" y="4892634"/>
            <a:ext cx="0" cy="11400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8081485" y="4892634"/>
            <a:ext cx="0" cy="11400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11131465" y="4892634"/>
            <a:ext cx="0" cy="11400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08090" y="5292728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97953" y="5292727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总结回顾</a:t>
            </a:r>
          </a:p>
        </p:txBody>
      </p:sp>
      <p:sp>
        <p:nvSpPr>
          <p:cNvPr id="9" name="饼图 8"/>
          <p:cNvSpPr/>
          <p:nvPr/>
        </p:nvSpPr>
        <p:spPr>
          <a:xfrm>
            <a:off x="1306286" y="1494691"/>
            <a:ext cx="2576946" cy="2576944"/>
          </a:xfrm>
          <a:prstGeom prst="pie">
            <a:avLst>
              <a:gd name="adj1" fmla="val 19845934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86772" y="1675177"/>
            <a:ext cx="2215974" cy="22159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8" name="组合 22"/>
          <p:cNvGrpSpPr/>
          <p:nvPr/>
        </p:nvGrpSpPr>
        <p:grpSpPr>
          <a:xfrm>
            <a:off x="2197313" y="2471176"/>
            <a:ext cx="794889" cy="623974"/>
            <a:chOff x="3654425" y="5089525"/>
            <a:chExt cx="1860550" cy="1460500"/>
          </a:xfrm>
          <a:solidFill>
            <a:schemeClr val="bg1"/>
          </a:solidFill>
        </p:grpSpPr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1338760" y="4250611"/>
            <a:ext cx="2461442" cy="1674157"/>
            <a:chOff x="1030001" y="4724869"/>
            <a:chExt cx="2461442" cy="1674157"/>
          </a:xfrm>
        </p:grpSpPr>
        <p:sp>
          <p:nvSpPr>
            <p:cNvPr id="26" name="文本框 8"/>
            <p:cNvSpPr txBox="1"/>
            <p:nvPr/>
          </p:nvSpPr>
          <p:spPr>
            <a:xfrm>
              <a:off x="1030001" y="5346430"/>
              <a:ext cx="246144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30001" y="4724869"/>
              <a:ext cx="2461441" cy="4924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饼图 31"/>
          <p:cNvSpPr/>
          <p:nvPr/>
        </p:nvSpPr>
        <p:spPr>
          <a:xfrm>
            <a:off x="4770472" y="1494691"/>
            <a:ext cx="2576946" cy="2576944"/>
          </a:xfrm>
          <a:prstGeom prst="pie">
            <a:avLst>
              <a:gd name="adj1" fmla="val 19845934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950958" y="1675177"/>
            <a:ext cx="2215974" cy="22159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4" name="组合 22"/>
          <p:cNvGrpSpPr/>
          <p:nvPr/>
        </p:nvGrpSpPr>
        <p:grpSpPr>
          <a:xfrm>
            <a:off x="5661499" y="2471176"/>
            <a:ext cx="794889" cy="623974"/>
            <a:chOff x="3654425" y="5089525"/>
            <a:chExt cx="1860550" cy="1460500"/>
          </a:xfrm>
          <a:solidFill>
            <a:schemeClr val="bg1"/>
          </a:solidFill>
        </p:grpSpPr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4802946" y="4250611"/>
            <a:ext cx="2461442" cy="1674157"/>
            <a:chOff x="1030001" y="4724869"/>
            <a:chExt cx="2461442" cy="1674157"/>
          </a:xfrm>
        </p:grpSpPr>
        <p:sp>
          <p:nvSpPr>
            <p:cNvPr id="36" name="文本框 8"/>
            <p:cNvSpPr txBox="1"/>
            <p:nvPr/>
          </p:nvSpPr>
          <p:spPr>
            <a:xfrm>
              <a:off x="1030001" y="5346430"/>
              <a:ext cx="246144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030001" y="4724869"/>
              <a:ext cx="2461441" cy="4924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饼图 45"/>
          <p:cNvSpPr/>
          <p:nvPr/>
        </p:nvSpPr>
        <p:spPr>
          <a:xfrm>
            <a:off x="8234658" y="1494691"/>
            <a:ext cx="2576946" cy="2576944"/>
          </a:xfrm>
          <a:prstGeom prst="pie">
            <a:avLst>
              <a:gd name="adj1" fmla="val 19845934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415144" y="1675177"/>
            <a:ext cx="2215974" cy="22159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8" name="组合 22"/>
          <p:cNvGrpSpPr/>
          <p:nvPr/>
        </p:nvGrpSpPr>
        <p:grpSpPr>
          <a:xfrm>
            <a:off x="9125685" y="2471176"/>
            <a:ext cx="794889" cy="623974"/>
            <a:chOff x="3654425" y="5089525"/>
            <a:chExt cx="1860550" cy="1460500"/>
          </a:xfrm>
          <a:solidFill>
            <a:schemeClr val="bg1"/>
          </a:solidFill>
        </p:grpSpPr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8267132" y="4250611"/>
            <a:ext cx="2461442" cy="1674157"/>
            <a:chOff x="1030001" y="4724869"/>
            <a:chExt cx="2461442" cy="1674157"/>
          </a:xfrm>
        </p:grpSpPr>
        <p:sp>
          <p:nvSpPr>
            <p:cNvPr id="50" name="文本框 8"/>
            <p:cNvSpPr txBox="1"/>
            <p:nvPr/>
          </p:nvSpPr>
          <p:spPr>
            <a:xfrm>
              <a:off x="1030001" y="5346430"/>
              <a:ext cx="2461442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030001" y="4724869"/>
              <a:ext cx="2461441" cy="4924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THANK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YOU!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zh-CN" dirty="0"/>
              <a:t>《</a:t>
            </a:r>
            <a:r>
              <a:rPr kumimoji="1" lang="zh-CN" altLang="en-US" dirty="0"/>
              <a:t>此处添加你的毕业设计名称</a:t>
            </a:r>
            <a:r>
              <a:rPr kumimoji="1" lang="en-US" altLang="zh-CN" dirty="0"/>
              <a:t>》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2915213" y="4033466"/>
            <a:ext cx="8084654" cy="1386027"/>
          </a:xfrm>
        </p:spPr>
        <p:txBody>
          <a:bodyPr/>
          <a:lstStyle/>
          <a:p>
            <a:r>
              <a:rPr kumimoji="1" lang="zh-CN" altLang="en-US" dirty="0"/>
              <a:t>答辩人：</a:t>
            </a:r>
            <a:r>
              <a:rPr kumimoji="1" lang="en-US" altLang="zh-CN" dirty="0"/>
              <a:t>JANE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</a:t>
            </a:r>
            <a:endParaRPr kumimoji="1" lang="zh-CN" altLang="en-US" dirty="0"/>
          </a:p>
          <a:p>
            <a:r>
              <a:rPr kumimoji="1" lang="zh-CN" altLang="en-US" dirty="0"/>
              <a:t>指导老师：</a:t>
            </a:r>
            <a:r>
              <a:rPr kumimoji="1" lang="en-US" altLang="zh-CN" dirty="0"/>
              <a:t>JOHN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</a:t>
            </a:r>
            <a:endParaRPr kumimoji="1" lang="zh-CN" altLang="en-US" dirty="0"/>
          </a:p>
          <a:p>
            <a:r>
              <a:rPr kumimoji="1" lang="zh-CN" altLang="en-US" dirty="0"/>
              <a:t>学校名称：</a:t>
            </a:r>
            <a:r>
              <a:rPr kumimoji="1" lang="en-US" altLang="zh-CN" dirty="0"/>
              <a:t>OfficePLUS</a:t>
            </a:r>
            <a:r>
              <a:rPr kumimoji="1" lang="zh-CN" altLang="en-US" dirty="0"/>
              <a:t>设计学院</a:t>
            </a:r>
          </a:p>
        </p:txBody>
      </p:sp>
    </p:spTree>
    <p:extLst>
      <p:ext uri="{BB962C8B-B14F-4D97-AF65-F5344CB8AC3E}">
        <p14:creationId xmlns:p14="http://schemas.microsoft.com/office/powerpoint/2010/main" val="8317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795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bg1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4" name="矩形 3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bg1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bg1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4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5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/>
              <a:t>选题背景</a:t>
            </a:r>
          </a:p>
        </p:txBody>
      </p:sp>
    </p:spTree>
    <p:extLst>
      <p:ext uri="{BB962C8B-B14F-4D97-AF65-F5344CB8AC3E}">
        <p14:creationId xmlns:p14="http://schemas.microsoft.com/office/powerpoint/2010/main" val="4860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sp>
        <p:nvSpPr>
          <p:cNvPr id="3" name="矩形 2"/>
          <p:cNvSpPr/>
          <p:nvPr/>
        </p:nvSpPr>
        <p:spPr>
          <a:xfrm flipV="1">
            <a:off x="3182918" y="3233854"/>
            <a:ext cx="7657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8"/>
          <p:cNvSpPr txBox="1"/>
          <p:nvPr/>
        </p:nvSpPr>
        <p:spPr>
          <a:xfrm>
            <a:off x="3938760" y="3726297"/>
            <a:ext cx="25176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5" name="矩形 4"/>
          <p:cNvSpPr/>
          <p:nvPr/>
        </p:nvSpPr>
        <p:spPr>
          <a:xfrm>
            <a:off x="3994987" y="3279015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点击此处添加标题</a:t>
            </a:r>
            <a:endParaRPr lang="en-US" altLang="zh-CN" sz="2000" b="1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22511" y="3233854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>
                <a:solidFill>
                  <a:schemeClr val="accent1"/>
                </a:solidFill>
              </a:rPr>
              <a:t>01</a:t>
            </a:r>
            <a:endParaRPr lang="en-US" altLang="zh-CN" sz="4000" b="1" dirty="0">
              <a:solidFill>
                <a:schemeClr val="accen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7222273" y="3233854"/>
            <a:ext cx="76573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8"/>
          <p:cNvSpPr txBox="1"/>
          <p:nvPr/>
        </p:nvSpPr>
        <p:spPr>
          <a:xfrm>
            <a:off x="7978115" y="3726297"/>
            <a:ext cx="25176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034342" y="3279015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61866" y="3233854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310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sp>
        <p:nvSpPr>
          <p:cNvPr id="3" name="文本框 8"/>
          <p:cNvSpPr txBox="1"/>
          <p:nvPr/>
        </p:nvSpPr>
        <p:spPr>
          <a:xfrm>
            <a:off x="994838" y="2968013"/>
            <a:ext cx="3889396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4" name="矩形 3"/>
          <p:cNvSpPr/>
          <p:nvPr/>
        </p:nvSpPr>
        <p:spPr>
          <a:xfrm>
            <a:off x="1051065" y="2119288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</a:rPr>
              <a:t>点击此处添加标题</a:t>
            </a:r>
            <a:endParaRPr lang="en-US" altLang="zh-CN" sz="2000" b="1" dirty="0">
              <a:solidFill>
                <a:schemeClr val="accent1"/>
              </a:solidFill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6287944" y="3464219"/>
            <a:ext cx="1115122" cy="1115122"/>
            <a:chOff x="6177776" y="1807948"/>
            <a:chExt cx="1115122" cy="1115122"/>
          </a:xfrm>
        </p:grpSpPr>
        <p:sp>
          <p:nvSpPr>
            <p:cNvPr id="5" name="椭圆 4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6" name="L 形 5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7593673" y="3655526"/>
            <a:ext cx="3467616" cy="7325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</a:rPr>
              <a:t>点击此处添加标题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6287944" y="2220153"/>
            <a:ext cx="1115122" cy="1115122"/>
            <a:chOff x="6177776" y="1807948"/>
            <a:chExt cx="1115122" cy="1115122"/>
          </a:xfrm>
        </p:grpSpPr>
        <p:sp>
          <p:nvSpPr>
            <p:cNvPr id="11" name="椭圆 10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L 形 11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593673" y="2411460"/>
            <a:ext cx="3467616" cy="7325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</a:rPr>
              <a:t>点击此处添加标题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6287944" y="4708285"/>
            <a:ext cx="1115122" cy="1115122"/>
            <a:chOff x="6177776" y="1807948"/>
            <a:chExt cx="1115122" cy="1115122"/>
          </a:xfrm>
        </p:grpSpPr>
        <p:sp>
          <p:nvSpPr>
            <p:cNvPr id="15" name="椭圆 14"/>
            <p:cNvSpPr/>
            <p:nvPr/>
          </p:nvSpPr>
          <p:spPr>
            <a:xfrm>
              <a:off x="6177776" y="1807948"/>
              <a:ext cx="1115122" cy="11151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L 形 15"/>
            <p:cNvSpPr/>
            <p:nvPr/>
          </p:nvSpPr>
          <p:spPr>
            <a:xfrm rot="18900000">
              <a:off x="6407879" y="2115623"/>
              <a:ext cx="654917" cy="382985"/>
            </a:xfrm>
            <a:prstGeom prst="corner">
              <a:avLst>
                <a:gd name="adj1" fmla="val 28880"/>
                <a:gd name="adj2" fmla="val 270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593673" y="4899592"/>
            <a:ext cx="3467616" cy="732508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</a:rPr>
              <a:t>点击此处添加标题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6" y="1749157"/>
            <a:ext cx="3300312" cy="1855519"/>
          </a:xfrm>
          <a:prstGeom prst="rect">
            <a:avLst/>
          </a:prstGeom>
        </p:spPr>
      </p:pic>
      <p:grpSp>
        <p:nvGrpSpPr>
          <p:cNvPr id="20" name="组 19"/>
          <p:cNvGrpSpPr/>
          <p:nvPr/>
        </p:nvGrpSpPr>
        <p:grpSpPr>
          <a:xfrm>
            <a:off x="930166" y="3604676"/>
            <a:ext cx="3300312" cy="2553753"/>
            <a:chOff x="930166" y="3604676"/>
            <a:chExt cx="3300312" cy="2553753"/>
          </a:xfrm>
        </p:grpSpPr>
        <p:sp>
          <p:nvSpPr>
            <p:cNvPr id="18" name="矩形 17"/>
            <p:cNvSpPr/>
            <p:nvPr/>
          </p:nvSpPr>
          <p:spPr>
            <a:xfrm>
              <a:off x="930166" y="3604676"/>
              <a:ext cx="3300312" cy="25537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8"/>
            <p:cNvSpPr txBox="1"/>
            <p:nvPr/>
          </p:nvSpPr>
          <p:spPr>
            <a:xfrm>
              <a:off x="1034112" y="3755090"/>
              <a:ext cx="3092420" cy="225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26" y="1749157"/>
            <a:ext cx="3300312" cy="1855519"/>
          </a:xfrm>
          <a:prstGeom prst="rect">
            <a:avLst/>
          </a:prstGeom>
        </p:spPr>
      </p:pic>
      <p:grpSp>
        <p:nvGrpSpPr>
          <p:cNvPr id="24" name="组 23"/>
          <p:cNvGrpSpPr/>
          <p:nvPr/>
        </p:nvGrpSpPr>
        <p:grpSpPr>
          <a:xfrm>
            <a:off x="4466626" y="3604676"/>
            <a:ext cx="3300312" cy="2553753"/>
            <a:chOff x="930166" y="3604676"/>
            <a:chExt cx="3300312" cy="2553753"/>
          </a:xfrm>
        </p:grpSpPr>
        <p:sp>
          <p:nvSpPr>
            <p:cNvPr id="25" name="矩形 24"/>
            <p:cNvSpPr/>
            <p:nvPr/>
          </p:nvSpPr>
          <p:spPr>
            <a:xfrm>
              <a:off x="930166" y="3604676"/>
              <a:ext cx="3300312" cy="25537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8"/>
            <p:cNvSpPr txBox="1"/>
            <p:nvPr/>
          </p:nvSpPr>
          <p:spPr>
            <a:xfrm>
              <a:off x="1034112" y="3755090"/>
              <a:ext cx="3092420" cy="225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086" y="1749157"/>
            <a:ext cx="3300312" cy="1855519"/>
          </a:xfrm>
          <a:prstGeom prst="rect">
            <a:avLst/>
          </a:prstGeom>
        </p:spPr>
      </p:pic>
      <p:grpSp>
        <p:nvGrpSpPr>
          <p:cNvPr id="29" name="组 28"/>
          <p:cNvGrpSpPr/>
          <p:nvPr/>
        </p:nvGrpSpPr>
        <p:grpSpPr>
          <a:xfrm>
            <a:off x="8003086" y="3604676"/>
            <a:ext cx="3300312" cy="2553753"/>
            <a:chOff x="930166" y="3604676"/>
            <a:chExt cx="3300312" cy="2553753"/>
          </a:xfrm>
        </p:grpSpPr>
        <p:sp>
          <p:nvSpPr>
            <p:cNvPr id="30" name="矩形 29"/>
            <p:cNvSpPr/>
            <p:nvPr/>
          </p:nvSpPr>
          <p:spPr>
            <a:xfrm>
              <a:off x="930166" y="3604676"/>
              <a:ext cx="3300312" cy="25537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8"/>
            <p:cNvSpPr txBox="1"/>
            <p:nvPr/>
          </p:nvSpPr>
          <p:spPr>
            <a:xfrm>
              <a:off x="1034112" y="3755090"/>
              <a:ext cx="3092420" cy="2252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  <a:p>
              <a:pPr marL="285750" indent="-285750">
                <a:lnSpc>
                  <a:spcPct val="130000"/>
                </a:lnSpc>
                <a:buFont typeface="Arial" charset="0"/>
                <a:buChar char="•"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倍字间距。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CN" altLang="en-US" dirty="0"/>
              <a:t>作品概述</a:t>
            </a:r>
          </a:p>
        </p:txBody>
      </p:sp>
    </p:spTree>
    <p:extLst>
      <p:ext uri="{BB962C8B-B14F-4D97-AF65-F5344CB8AC3E}">
        <p14:creationId xmlns:p14="http://schemas.microsoft.com/office/powerpoint/2010/main" val="7771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作品概述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71472"/>
          <a:stretch/>
        </p:blipFill>
        <p:spPr>
          <a:xfrm>
            <a:off x="0" y="1233888"/>
            <a:ext cx="12192000" cy="19554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2289" y="1233888"/>
            <a:ext cx="3542682" cy="19554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5" name="文本框 8"/>
          <p:cNvSpPr txBox="1"/>
          <p:nvPr/>
        </p:nvSpPr>
        <p:spPr>
          <a:xfrm>
            <a:off x="923944" y="4008478"/>
            <a:ext cx="309242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533783" y="505014"/>
            <a:ext cx="2810385" cy="3413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16600" b="1">
                <a:solidFill>
                  <a:schemeClr val="bg1"/>
                </a:solidFill>
              </a:rPr>
              <a:t>02</a:t>
            </a:r>
            <a:endParaRPr lang="en-US" altLang="zh-CN" sz="16600" b="1" dirty="0">
              <a:solidFill>
                <a:schemeClr val="bg1"/>
              </a:solidFill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206052" y="4008478"/>
            <a:ext cx="309242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7488161" y="4008478"/>
            <a:ext cx="309242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285750" indent="-285750">
              <a:lnSpc>
                <a:spcPct val="130000"/>
              </a:lnSpc>
              <a:buFont typeface="Arial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8617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作品概述</a:t>
            </a:r>
          </a:p>
        </p:txBody>
      </p:sp>
      <p:sp>
        <p:nvSpPr>
          <p:cNvPr id="9" name="矩形 8"/>
          <p:cNvSpPr/>
          <p:nvPr/>
        </p:nvSpPr>
        <p:spPr>
          <a:xfrm flipV="1">
            <a:off x="7060855" y="1759156"/>
            <a:ext cx="765739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8"/>
          <p:cNvSpPr txBox="1"/>
          <p:nvPr/>
        </p:nvSpPr>
        <p:spPr>
          <a:xfrm>
            <a:off x="7816697" y="2251599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872924" y="1804317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点击此处添加标题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00448" y="1759156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en-US" altLang="zh-CN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7117082" y="3990985"/>
            <a:ext cx="7657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8"/>
          <p:cNvSpPr txBox="1"/>
          <p:nvPr/>
        </p:nvSpPr>
        <p:spPr>
          <a:xfrm>
            <a:off x="7872924" y="448342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929151" y="4036146"/>
            <a:ext cx="2236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2"/>
                </a:solidFill>
              </a:rPr>
              <a:t>点击此处添加标题</a:t>
            </a:r>
            <a:endParaRPr lang="en-US" altLang="zh-CN" sz="2000" b="1" dirty="0">
              <a:solidFill>
                <a:schemeClr val="accent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56675" y="3990985"/>
            <a:ext cx="81624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4000" b="1" dirty="0">
                <a:solidFill>
                  <a:schemeClr val="accent2"/>
                </a:solidFill>
              </a:rPr>
              <a:t>02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92" y="1759156"/>
            <a:ext cx="5232670" cy="2941940"/>
          </a:xfrm>
          <a:prstGeom prst="roundRect">
            <a:avLst>
              <a:gd name="adj" fmla="val 23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1910</Words>
  <Application>Microsoft Office PowerPoint</Application>
  <PresentationFormat>宽屏</PresentationFormat>
  <Paragraphs>170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宋体</vt:lpstr>
      <vt:lpstr>Microsoft YaHei</vt:lpstr>
      <vt:lpstr>Microsoft YaHei</vt:lpstr>
      <vt:lpstr>等线</vt:lpstr>
      <vt:lpstr>Arial</vt:lpstr>
      <vt:lpstr>Century Gothic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Yunxuan Liu (Chinasoft)</cp:lastModifiedBy>
  <cp:revision>101</cp:revision>
  <dcterms:created xsi:type="dcterms:W3CDTF">2015-08-18T02:51:41Z</dcterms:created>
  <dcterms:modified xsi:type="dcterms:W3CDTF">2018-09-21T08:16:57Z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