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0" r:id="rId6"/>
    <p:sldId id="261" r:id="rId7"/>
    <p:sldId id="256" r:id="rId8"/>
    <p:sldId id="257" r:id="rId9"/>
    <p:sldId id="258" r:id="rId10"/>
    <p:sldId id="259" r:id="rId11"/>
    <p:sldId id="262" r:id="rId12"/>
    <p:sldId id="263" r:id="rId13"/>
  </p:sldIdLst>
  <p:sldSz cx="9601200" cy="7315200"/>
  <p:notesSz cx="7102475" cy="9388475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149"/>
    <a:srgbClr val="5A1325"/>
    <a:srgbClr val="0079BF"/>
    <a:srgbClr val="00D6E6"/>
    <a:srgbClr val="587FA8"/>
    <a:srgbClr val="CA611F"/>
    <a:srgbClr val="772A91"/>
    <a:srgbClr val="7A2992"/>
    <a:srgbClr val="0764B2"/>
    <a:srgbClr val="2D8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4" autoAdjust="0"/>
    <p:restoredTop sz="86447" autoAdjust="0"/>
  </p:normalViewPr>
  <p:slideViewPr>
    <p:cSldViewPr snapToGrid="0">
      <p:cViewPr varScale="1">
        <p:scale>
          <a:sx n="86" d="100"/>
          <a:sy n="86" d="100"/>
        </p:scale>
        <p:origin x="9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16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9D740-BDC0-4A4E-A84C-2E0BC37F60E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2020/4/29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07E7-E6AF-4BCE-B2EB-71E8CBFC8D0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3930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501E77F-F7DC-4DB3-B9E8-794F0AD746E9}" type="datetime1">
              <a:rPr lang="zh-CN" altLang="en-US" smtClean="0"/>
              <a:t>2020/4/29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1173163"/>
            <a:ext cx="41592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C231E03-7833-4A20-A61C-EF59FB5970A8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4764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31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28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99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103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34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24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78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1E03-7833-4A20-A61C-EF59FB5970A8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40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4800" y="910128"/>
            <a:ext cx="3589867" cy="1375871"/>
          </a:xfrm>
        </p:spPr>
        <p:txBody>
          <a:bodyPr rtlCol="0">
            <a:noAutofit/>
          </a:bodyPr>
          <a:lstStyle>
            <a:lvl1pPr>
              <a:defRPr lang="en-US" sz="32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432532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448">
          <p15:clr>
            <a:srgbClr val="FBAE40"/>
          </p15:clr>
        </p15:guide>
        <p15:guide id="3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A1FFFAB-90D5-468D-914C-72BD34857380}" type="datetime1">
              <a:rPr lang="zh-CN" altLang="en-US" noProof="0" smtClean="0"/>
              <a:t>2020/4/29</a:t>
            </a:fld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28E9238-755D-4C8D-B815-C56B4B2E921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34641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预览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涂色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0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7" r:id="rId3"/>
    <p:sldLayoutId id="2147483668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抽象旋涡涂色">
            <a:extLst>
              <a:ext uri="{FF2B5EF4-FFF2-40B4-BE49-F238E27FC236}">
                <a16:creationId xmlns:a16="http://schemas.microsoft.com/office/drawing/2014/main" id="{153D80F4-8100-4A73-80DD-E8758C0FD2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长方形 8">
            <a:extLst>
              <a:ext uri="{FF2B5EF4-FFF2-40B4-BE49-F238E27FC236}">
                <a16:creationId xmlns:a16="http://schemas.microsoft.com/office/drawing/2014/main" id="{A3986D57-EA08-6042-88B0-D5915B0CC8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399"/>
            <a:ext cx="3886200" cy="1371599"/>
          </a:xfrm>
          <a:prstGeom prst="rect">
            <a:avLst/>
          </a:prstGeom>
          <a:solidFill>
            <a:srgbClr val="7A2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3518BAC-F0A1-A547-8EF5-B340CE8C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chemeClr val="bg1"/>
                </a:solidFill>
              </a:rPr>
              <a:t>抽象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数字涂色画</a:t>
            </a:r>
          </a:p>
        </p:txBody>
      </p:sp>
      <p:pic>
        <p:nvPicPr>
          <p:cNvPr id="3" name="图片占位符 2" descr="抽象旋涡">
            <a:extLst>
              <a:ext uri="{FF2B5EF4-FFF2-40B4-BE49-F238E27FC236}">
                <a16:creationId xmlns:a16="http://schemas.microsoft.com/office/drawing/2014/main" id="{D3A69109-C088-40B6-A5CE-C36B57F68A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1F167EE-FFF8-4BE4-9A43-7D81EED30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5426149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0" i="0" u="none" strike="noStrike" kern="1200" cap="none" spc="0" normalizeH="0" dirty="0">
                <a:ln>
                  <a:noFill/>
                </a:ln>
                <a:solidFill>
                  <a:srgbClr val="772A9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Calibri"/>
              </a:rPr>
              <a:t>抽象旋涡数字涂色画</a:t>
            </a:r>
          </a:p>
        </p:txBody>
      </p:sp>
      <p:pic>
        <p:nvPicPr>
          <p:cNvPr id="3" name="图片占位符 2" descr="抽象旋涡">
            <a:extLst>
              <a:ext uri="{FF2B5EF4-FFF2-40B4-BE49-F238E27FC236}">
                <a16:creationId xmlns:a16="http://schemas.microsoft.com/office/drawing/2014/main" id="{9757C5FD-2C1A-4842-9887-0680F203B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9">
            <a:extLst>
              <a:ext uri="{FF2B5EF4-FFF2-40B4-BE49-F238E27FC236}">
                <a16:creationId xmlns:a16="http://schemas.microsoft.com/office/drawing/2014/main" id="{D6A4951A-B7F8-45B2-94F4-64E67DA26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" marR="0" lvl="0" indent="0" algn="l" defTabSz="960120" rtl="0" eaLnBrk="1" fontAlgn="auto" latinLnBrk="0" hangingPunct="1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Calibri"/>
              </a:rPr>
              <a:t>打印后进行涂色或着色 </a:t>
            </a:r>
          </a:p>
        </p:txBody>
      </p:sp>
      <p:pic>
        <p:nvPicPr>
          <p:cNvPr id="11" name="图片占位符 10" descr="抽象旋涡调色板">
            <a:extLst>
              <a:ext uri="{FF2B5EF4-FFF2-40B4-BE49-F238E27FC236}">
                <a16:creationId xmlns:a16="http://schemas.microsoft.com/office/drawing/2014/main" id="{554713A5-280F-4CE4-9267-689382D648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1184" b="11184"/>
          <a:stretch>
            <a:fillRect/>
          </a:stretch>
        </p:blipFill>
        <p:spPr/>
      </p:pic>
      <p:pic>
        <p:nvPicPr>
          <p:cNvPr id="3" name="图片占位符 2" descr="抽象旋涡涂色">
            <a:extLst>
              <a:ext uri="{FF2B5EF4-FFF2-40B4-BE49-F238E27FC236}">
                <a16:creationId xmlns:a16="http://schemas.microsoft.com/office/drawing/2014/main" id="{882DCED7-AC50-47E8-8441-5840B0EEFD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18"/>
            <a:ext cx="5373623" cy="909272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l" rtl="0"/>
            <a:r>
              <a:rPr lang="zh-CN" altLang="en-US" sz="2800" dirty="0">
                <a:solidFill>
                  <a:srgbClr val="645149"/>
                </a:solidFill>
                <a:latin typeface="Calibri"/>
                <a:cs typeface="Calibri"/>
              </a:rPr>
              <a:t>抽象六边形数字涂色画</a:t>
            </a:r>
          </a:p>
        </p:txBody>
      </p:sp>
      <p:pic>
        <p:nvPicPr>
          <p:cNvPr id="4" name="图片占位符 3" descr="抽象六边形">
            <a:extLst>
              <a:ext uri="{FF2B5EF4-FFF2-40B4-BE49-F238E27FC236}">
                <a16:creationId xmlns:a16="http://schemas.microsoft.com/office/drawing/2014/main" id="{C69CC0EA-1B34-44DB-A8C7-71CE34F324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E7FC5C5E-3AFF-412E-8BAB-E219AAAEA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zh-CN" altLang="en-US" sz="2000" dirty="0">
                <a:latin typeface="Calibri"/>
                <a:cs typeface="Calibri"/>
              </a:rPr>
              <a:t>打印后进行涂色或着色  </a:t>
            </a:r>
            <a:endParaRPr lang="zh-CN" altLang="en-US" dirty="0"/>
          </a:p>
        </p:txBody>
      </p:sp>
      <p:pic>
        <p:nvPicPr>
          <p:cNvPr id="11" name="图片占位符 10" descr="抽象六边形调色板">
            <a:extLst>
              <a:ext uri="{FF2B5EF4-FFF2-40B4-BE49-F238E27FC236}">
                <a16:creationId xmlns:a16="http://schemas.microsoft.com/office/drawing/2014/main" id="{920C016F-0D21-4CED-8596-C36FBC408D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4731" y="191386"/>
            <a:ext cx="4847103" cy="486657"/>
          </a:xfrm>
        </p:spPr>
      </p:pic>
      <p:pic>
        <p:nvPicPr>
          <p:cNvPr id="3" name="图片占位符 2" descr="六边形涂色">
            <a:extLst>
              <a:ext uri="{FF2B5EF4-FFF2-40B4-BE49-F238E27FC236}">
                <a16:creationId xmlns:a16="http://schemas.microsoft.com/office/drawing/2014/main" id="{B3C8B500-CB0C-414E-B369-B27FC8991C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60E73766-BA05-4051-9F08-EAF255CA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5755758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0" i="0" u="none" strike="noStrike" kern="1200" cap="none" spc="0" normalizeH="0" dirty="0">
                <a:ln>
                  <a:noFill/>
                </a:ln>
                <a:solidFill>
                  <a:srgbClr val="587FA8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Calibri"/>
              </a:rPr>
              <a:t>抽象泪滴数字涂色画</a:t>
            </a:r>
          </a:p>
        </p:txBody>
      </p:sp>
      <p:pic>
        <p:nvPicPr>
          <p:cNvPr id="9" name="图片占位符 8" descr="抽象泪滴">
            <a:extLst>
              <a:ext uri="{FF2B5EF4-FFF2-40B4-BE49-F238E27FC236}">
                <a16:creationId xmlns:a16="http://schemas.microsoft.com/office/drawing/2014/main" id="{7FA94619-0C93-448A-B4FD-E7A077C5B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9">
            <a:extLst>
              <a:ext uri="{FF2B5EF4-FFF2-40B4-BE49-F238E27FC236}">
                <a16:creationId xmlns:a16="http://schemas.microsoft.com/office/drawing/2014/main" id="{FA092039-86BB-4587-BB49-4FCC9C4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zh-CN" altLang="en-US" sz="2000" dirty="0">
                <a:latin typeface="Calibri"/>
                <a:cs typeface="Calibri"/>
              </a:rPr>
              <a:t>打印后进行涂色或着色   </a:t>
            </a:r>
          </a:p>
        </p:txBody>
      </p:sp>
      <p:pic>
        <p:nvPicPr>
          <p:cNvPr id="11" name="图片占位符 10" descr="抽象泪滴调色板">
            <a:extLst>
              <a:ext uri="{FF2B5EF4-FFF2-40B4-BE49-F238E27FC236}">
                <a16:creationId xmlns:a16="http://schemas.microsoft.com/office/drawing/2014/main" id="{E2F5ADA4-0862-4B35-A343-57FD3F0979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2962" r="1770" b="54212"/>
          <a:stretch/>
        </p:blipFill>
        <p:spPr>
          <a:xfrm>
            <a:off x="4370243" y="282333"/>
            <a:ext cx="4146697" cy="358643"/>
          </a:xfrm>
        </p:spPr>
      </p:pic>
      <p:pic>
        <p:nvPicPr>
          <p:cNvPr id="13" name="图片占位符 10" descr="抽象泪滴调色板">
            <a:extLst>
              <a:ext uri="{FF2B5EF4-FFF2-40B4-BE49-F238E27FC236}">
                <a16:creationId xmlns:a16="http://schemas.microsoft.com/office/drawing/2014/main" id="{3E2C9F0B-B319-405B-AC79-90BC6DCDE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1354" r="79178" b="5818"/>
          <a:stretch/>
        </p:blipFill>
        <p:spPr>
          <a:xfrm>
            <a:off x="8516940" y="282332"/>
            <a:ext cx="878957" cy="358644"/>
          </a:xfrm>
          <a:prstGeom prst="rect">
            <a:avLst/>
          </a:prstGeom>
        </p:spPr>
      </p:pic>
      <p:pic>
        <p:nvPicPr>
          <p:cNvPr id="3" name="图片占位符 2" descr="抽象泪滴涂色">
            <a:extLst>
              <a:ext uri="{FF2B5EF4-FFF2-40B4-BE49-F238E27FC236}">
                <a16:creationId xmlns:a16="http://schemas.microsoft.com/office/drawing/2014/main" id="{359D7644-C05C-4C27-A8C9-729C1E1738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1C7411D-B4D3-49FA-9E14-3E6663BF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018"/>
            <a:ext cx="5338010" cy="909272"/>
          </a:xfrm>
        </p:spPr>
        <p:txBody>
          <a:bodyPr rtlCol="0"/>
          <a:lstStyle/>
          <a:p>
            <a:pPr rtl="0"/>
            <a:r>
              <a:rPr lang="zh-CN" altLang="en-US" dirty="0">
                <a:solidFill>
                  <a:srgbClr val="5A1325"/>
                </a:solidFill>
              </a:rPr>
              <a:t>抽象散景数字涂色画</a:t>
            </a:r>
          </a:p>
        </p:txBody>
      </p:sp>
      <p:pic>
        <p:nvPicPr>
          <p:cNvPr id="9" name="图片占位符 8" descr="抽象散景">
            <a:extLst>
              <a:ext uri="{FF2B5EF4-FFF2-40B4-BE49-F238E27FC236}">
                <a16:creationId xmlns:a16="http://schemas.microsoft.com/office/drawing/2014/main" id="{8BCDFCE4-F157-43D8-988D-D536A88D6B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FC5F5C0-375A-4751-B24E-1403A3C6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z="20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/>
              </a:rPr>
              <a:t>打印后进行涂色或着色    </a:t>
            </a:r>
            <a:endParaRPr lang="zh-CN" altLang="en-US" dirty="0"/>
          </a:p>
        </p:txBody>
      </p:sp>
      <p:pic>
        <p:nvPicPr>
          <p:cNvPr id="12" name="图片占位符 11" descr="抽象散景调色板">
            <a:extLst>
              <a:ext uri="{FF2B5EF4-FFF2-40B4-BE49-F238E27FC236}">
                <a16:creationId xmlns:a16="http://schemas.microsoft.com/office/drawing/2014/main" id="{2E414FDA-FD8C-4896-AF9F-4184960EF6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0636" y="202019"/>
            <a:ext cx="4741198" cy="476024"/>
          </a:xfrm>
        </p:spPr>
      </p:pic>
      <p:pic>
        <p:nvPicPr>
          <p:cNvPr id="9" name="图片占位符 8" descr="抽象散景涂色">
            <a:extLst>
              <a:ext uri="{FF2B5EF4-FFF2-40B4-BE49-F238E27FC236}">
                <a16:creationId xmlns:a16="http://schemas.microsoft.com/office/drawing/2014/main" id="{DFD74D7A-0EA6-4A6F-9551-97147D34BC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nt by numbers.pptx" id="{65127FC3-665C-4442-B15D-047A8505F211}" vid="{5C4EA028-0DED-4B84-A5F0-3296D3D2BDE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5B46BF-DD3A-40AD-847D-96A2625F3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5A186D-60DE-45B5-BB4F-F33CA64CD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7593FB-F7C8-4066-9E78-CD174274745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</Words>
  <PresentationFormat>自定义</PresentationFormat>
  <Paragraphs>18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Microsoft YaHei UI</vt:lpstr>
      <vt:lpstr>Arial</vt:lpstr>
      <vt:lpstr>Calibri</vt:lpstr>
      <vt:lpstr>Office 主题</vt:lpstr>
      <vt:lpstr>抽象 数字涂色画</vt:lpstr>
      <vt:lpstr>抽象旋涡数字涂色画</vt:lpstr>
      <vt:lpstr>打印后进行涂色或着色 </vt:lpstr>
      <vt:lpstr>抽象六边形数字涂色画</vt:lpstr>
      <vt:lpstr>打印后进行涂色或着色  </vt:lpstr>
      <vt:lpstr>抽象泪滴数字涂色画</vt:lpstr>
      <vt:lpstr>打印后进行涂色或着色   </vt:lpstr>
      <vt:lpstr>抽象散景数字涂色画</vt:lpstr>
      <vt:lpstr>打印后进行涂色或着色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2020-03-26T23:55:52Z</dcterms:created>
  <dcterms:modified xsi:type="dcterms:W3CDTF">2020-04-29T10:27:05Z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