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7772400" cy="100584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/>
    <p:restoredTop sz="94672"/>
  </p:normalViewPr>
  <p:slideViewPr>
    <p:cSldViewPr snapToGrid="0" snapToObjects="1" showGuides="1">
      <p:cViewPr varScale="1">
        <p:scale>
          <a:sx n="90" d="100"/>
          <a:sy n="90" d="100"/>
        </p:scale>
        <p:origin x="2604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Edit Master text styles</a:t>
            </a:r>
          </a:p>
          <a:p>
            <a:pPr lvl="1" rtl="0"/>
            <a:r>
              <a:rPr lang="zh-tw"/>
              <a:t>Second level</a:t>
            </a:r>
          </a:p>
          <a:p>
            <a:pPr lvl="2" rtl="0"/>
            <a:r>
              <a:rPr lang="zh-tw"/>
              <a:t>Third level</a:t>
            </a:r>
          </a:p>
          <a:p>
            <a:pPr lvl="3" rtl="0"/>
            <a:r>
              <a:rPr lang="zh-tw"/>
              <a:t>Fourth level</a:t>
            </a:r>
          </a:p>
          <a:p>
            <a:pPr lvl="4" rtl="0"/>
            <a:r>
              <a:rPr lang="zh-tw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zh-tw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zh-tw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zh-tw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zh-tw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zh-tw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zh-tw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" y="5794993"/>
            <a:ext cx="2715554" cy="25332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842818"/>
            <a:ext cx="601551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-tw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 Light" charset="0"/>
              </a:rPr>
              <a:t>讓 Outlook 適合您使用的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8025" y="1338454"/>
            <a:ext cx="872789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-tw" sz="60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 Light" charset="0"/>
              </a:rPr>
              <a:t>5 種方法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78443" y="5392191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700" b="1" dirty="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設定簽名的樣式</a:t>
            </a:r>
            <a:endParaRPr lang="en-US" sz="1700" i="1" dirty="0">
              <a:solidFill>
                <a:srgbClr val="315D9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Segoe Pro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22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1453" y="8108557"/>
            <a:ext cx="1811262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-tw" sz="1300" dirty="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開啟新郵件。</a:t>
            </a:r>
            <a:endParaRPr lang="en-US" sz="1100" dirty="0">
              <a:latin typeface="Microsoft JhengHei" panose="020B0604030504040204" pitchFamily="34" charset="-120"/>
              <a:ea typeface="Microsoft JhengHei" panose="020B0604030504040204" pitchFamily="34" charset="-120"/>
              <a:cs typeface="Segoe Pro Display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348" y="5763861"/>
            <a:ext cx="2578100" cy="254634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36" y="5914533"/>
            <a:ext cx="2946400" cy="2355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874782" y="8108557"/>
            <a:ext cx="2034245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-tw" sz="13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在功能區上，選取 </a:t>
            </a:r>
            <a:r>
              <a:rPr lang="zh-tw" sz="1300" b="1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[簽名]</a:t>
            </a:r>
            <a:r>
              <a:rPr lang="zh-tw" sz="13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，然後選取 </a:t>
            </a:r>
            <a:r>
              <a:rPr lang="zh-tw" sz="1300" b="1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[簽名]</a:t>
            </a:r>
            <a:r>
              <a:rPr lang="zh-tw" sz="13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。</a:t>
            </a:r>
            <a:endParaRPr lang="en-US" sz="1100" dirty="0">
              <a:latin typeface="Microsoft JhengHei" panose="020B0604030504040204" pitchFamily="34" charset="-120"/>
              <a:ea typeface="Microsoft JhengHei" panose="020B0604030504040204" pitchFamily="34" charset="-12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638531" y="8108557"/>
            <a:ext cx="1811262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-tw" sz="13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選取 </a:t>
            </a:r>
          </a:p>
          <a:p>
            <a:pPr algn="ctr" rtl="0"/>
            <a:r>
              <a:rPr lang="zh-tw" sz="1300" b="1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[新增]</a:t>
            </a:r>
            <a:r>
              <a:rPr lang="zh-tw" sz="13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，然後為您的簽名命名。</a:t>
            </a:r>
            <a:endParaRPr lang="en-US" sz="1100">
              <a:latin typeface="Microsoft JhengHei" panose="020B0604030504040204" pitchFamily="34" charset="-120"/>
              <a:ea typeface="Microsoft JhengHei" panose="020B0604030504040204" pitchFamily="34" charset="-120"/>
              <a:cs typeface="Segoe Pro Display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3" y="9284385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7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現在，新增您的連絡人資訊。</a:t>
            </a:r>
            <a:r>
              <a:rPr lang="zh-tw" sz="1700" b="1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818723" y="9267821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-tw" sz="10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操作說明步驟和相關影片： </a:t>
            </a:r>
          </a:p>
          <a:p>
            <a:pPr rtl="0"/>
            <a:r>
              <a:rPr lang="zh-tw" sz="10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aka.ms/outlooksignature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0431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4294598" y="9461353"/>
            <a:ext cx="776838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1359627"/>
            <a:ext cx="7324987" cy="40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78440" y="4171903"/>
            <a:ext cx="6383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5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@ 符號是確保其他人關注您電子郵件的關鍵。此外，也是將人員新增至 [收件者] 行的一種簡單方法。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92741" y="585216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2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您 @提及的所有人都會自動新增至</a:t>
            </a:r>
          </a:p>
          <a:p>
            <a:pPr rtl="0"/>
            <a:r>
              <a:rPr lang="zh-tw" sz="12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[收件者] 行。Outlook 會在收件者的收件匣 </a:t>
            </a:r>
          </a:p>
          <a:p>
            <a:pPr rtl="0"/>
            <a:r>
              <a:rPr lang="zh-tw" sz="12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郵件清單中顯示 @ 符號，來吸引他們的注意。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15" y="129367"/>
            <a:ext cx="2655633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109" y="131852"/>
            <a:ext cx="2617087" cy="1548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5" y="1716330"/>
            <a:ext cx="2617088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9870" y="1555264"/>
            <a:ext cx="2615718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51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650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14350" y="13245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-tw" sz="1100" b="1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文字</a:t>
            </a:r>
            <a:endParaRPr lang="en-US" sz="1100">
              <a:latin typeface="Microsoft JhengHei" panose="020B0604030504040204" pitchFamily="34" charset="-120"/>
              <a:ea typeface="Microsoft JhengHei" panose="020B0604030504040204" pitchFamily="34" charset="-120"/>
              <a:cs typeface="Segoe Pro Display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97345" y="13372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-tw" sz="1100" b="1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標誌</a:t>
            </a:r>
            <a:endParaRPr lang="en-US" sz="1100">
              <a:latin typeface="Microsoft JhengHei" panose="020B0604030504040204" pitchFamily="34" charset="-120"/>
              <a:ea typeface="Microsoft JhengHei" panose="020B0604030504040204" pitchFamily="34" charset="-120"/>
              <a:cs typeface="Segoe Pro Display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97345" y="2790755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-tw" sz="1100" b="1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影像</a:t>
            </a:r>
            <a:endParaRPr lang="en-US" sz="1100">
              <a:latin typeface="Microsoft JhengHei" panose="020B0604030504040204" pitchFamily="34" charset="-120"/>
              <a:ea typeface="Microsoft JhengHei" panose="020B0604030504040204" pitchFamily="34" charset="-12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14350" y="279647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-tw" sz="1100" b="1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連結</a:t>
            </a:r>
            <a:endParaRPr lang="en-US" sz="1100">
              <a:latin typeface="Microsoft JhengHei" panose="020B0604030504040204" pitchFamily="34" charset="-120"/>
              <a:ea typeface="Microsoft JhengHei" panose="020B0604030504040204" pitchFamily="34" charset="-120"/>
              <a:cs typeface="Segoe Pro Display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00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24352" y="380849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700" b="1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透過提及功能吸引他人注意</a:t>
            </a:r>
            <a:endParaRPr lang="en-US" sz="1700" i="1">
              <a:solidFill>
                <a:srgbClr val="315D9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Segoe Pro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2744" y="5127548"/>
            <a:ext cx="41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2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輸入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01425" y="584269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2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於電子郵件內文中的 </a:t>
            </a:r>
          </a:p>
          <a:p>
            <a:pPr rtl="0"/>
            <a:r>
              <a:rPr lang="zh-tw" sz="12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任何位置，再輸入人員 </a:t>
            </a:r>
          </a:p>
          <a:p>
            <a:pPr rtl="0"/>
            <a:r>
              <a:rPr lang="zh-tw" sz="12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的名稱。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0605" y="5100635"/>
            <a:ext cx="669830" cy="6330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5244" y="5944283"/>
            <a:ext cx="5694440" cy="409678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929117" y="7025610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-tw" sz="10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操作說明步驟和相關影片： </a:t>
            </a:r>
          </a:p>
          <a:p>
            <a:pPr rtl="0"/>
            <a:r>
              <a:rPr lang="zh-tw" sz="10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aka.ms/outlook@mention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25" y="6971987"/>
            <a:ext cx="546100" cy="5461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4854005"/>
            <a:ext cx="4540538" cy="1098517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Microsoft JhengHei" panose="020B0604030504040204" pitchFamily="34" charset="-120"/>
              <a:ea typeface="Microsoft JhengHei" panose="020B0604030504040204" pitchFamily="34" charset="-120"/>
              <a:cs typeface="Segoe Pro Displ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7403" y="431024"/>
            <a:ext cx="6015519" cy="35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zh-tw" sz="1700" b="1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共同處理某個檔案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8583" y="6674603"/>
            <a:ext cx="436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6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 Light" charset="0"/>
              </a:rPr>
              <a:t>為有時效性的郵件加上標幟， </a:t>
            </a:r>
          </a:p>
          <a:p>
            <a:pPr rtl="0"/>
            <a:r>
              <a:rPr lang="zh-tw" sz="16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 Light" charset="0"/>
              </a:rPr>
              <a:t>來提醒您追蹤、回覆、撥打電話等等。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12" y="905373"/>
            <a:ext cx="1584222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57" y="905373"/>
            <a:ext cx="1579521" cy="17487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8" y="905373"/>
            <a:ext cx="1579521" cy="17487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06399" y="2444167"/>
            <a:ext cx="1538021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-tw" sz="1300" dirty="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選取電腦中的檔案。</a:t>
            </a:r>
            <a:endParaRPr lang="en-US" sz="1100" dirty="0">
              <a:latin typeface="Microsoft JhengHei" panose="020B0604030504040204" pitchFamily="34" charset="-120"/>
              <a:ea typeface="Microsoft JhengHei" panose="020B0604030504040204" pitchFamily="34" charset="-120"/>
              <a:cs typeface="Segoe Pro Display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04929" y="2444167"/>
            <a:ext cx="1566830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-tw" sz="1300" dirty="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將檔案附加到您的郵件。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992477" y="2444167"/>
            <a:ext cx="167950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-tw" sz="1300" dirty="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選取檔案名稱旁邊的下拉式清單。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657327" y="2444167"/>
            <a:ext cx="1938643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-tw" sz="1300" dirty="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上傳至 OneDrive。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787403" y="5704293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7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使用提醒來叮嚀自己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14795" y="231963"/>
            <a:ext cx="197720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-tw" sz="10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聊天和共同撰寫 Word、Excel 及 PowerPoint 檔案。請參閱 aka.ms/collaborate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664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5867"/>
            <a:ext cx="6703309" cy="144784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479028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-tw" sz="13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選取郵件清單中的</a:t>
            </a:r>
          </a:p>
          <a:p>
            <a:pPr algn="ctr" rtl="0"/>
            <a:r>
              <a:rPr lang="zh-tw" sz="13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標幟圖示。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87159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-tw" sz="13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以滑鼠右鍵按一下標幟，然後選取 </a:t>
            </a:r>
            <a:r>
              <a:rPr lang="zh-tw" sz="1300" b="1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[新增提醒]</a:t>
            </a:r>
            <a:r>
              <a:rPr lang="zh-tw" sz="13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。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257283" y="9126849"/>
            <a:ext cx="1938643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zh-tw" sz="13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設定提醒選項。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Microsoft JhengHei" panose="020B0604030504040204" pitchFamily="34" charset="-120"/>
              <a:ea typeface="Microsoft JhengHei" panose="020B0604030504040204" pitchFamily="34" charset="-120"/>
              <a:cs typeface="Segoe Pro Display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43254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35296" y="6512317"/>
            <a:ext cx="6015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tw" sz="1700" i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SemiLight" charset="0"/>
              </a:rPr>
              <a:t>查看更多祕訣、影片、說明和訓練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35296" y="7037592"/>
            <a:ext cx="60155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tw" sz="3700" b="1" i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" charset="0"/>
              </a:rPr>
              <a:t>請瀏覽 aka.ms/officetips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3068" y="8112372"/>
            <a:ext cx="6787296" cy="49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tw" sz="17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SemiLight" charset="0"/>
              </a:rPr>
              <a:t>Outlook 2016 和適用於 Office 365 的 Outlook 皆提供上述體驗。 </a:t>
            </a:r>
          </a:p>
          <a:p>
            <a:pPr algn="ctr" rtl="0"/>
            <a:endParaRPr lang="en-US" sz="17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Segoe Pro SemiLight" charset="0"/>
            </a:endParaRPr>
          </a:p>
          <a:p>
            <a:pPr algn="ctr" rtl="0"/>
            <a:r>
              <a:rPr lang="zh-tw" sz="17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SemiLight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73653" y="29120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7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有任何問題嗎？透過 [操作說明搜尋] 詢問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24450" y="645903"/>
            <a:ext cx="7227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5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使用 </a:t>
            </a:r>
            <a:r>
              <a:rPr lang="zh-tw" sz="1500" b="1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[告訴我您想做什麼] 方塊</a:t>
            </a:r>
            <a:r>
              <a:rPr lang="zh-tw" sz="15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來深入了解 </a:t>
            </a:r>
          </a:p>
          <a:p>
            <a:pPr rtl="0"/>
            <a:r>
              <a:rPr lang="zh-tw" sz="15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您可在 Outlook 中執行的所有動作。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05" y="189812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7" y="1396632"/>
            <a:ext cx="6647339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53144" y="2884598"/>
            <a:ext cx="918766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-tw" sz="10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輸入一項動作，例</a:t>
            </a:r>
            <a:r>
              <a:rPr lang="zh-tw" sz="1000" dirty="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如，</a:t>
            </a:r>
            <a:r>
              <a:rPr lang="zh-tw" sz="1000" b="1" dirty="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未讀取</a:t>
            </a:r>
            <a:r>
              <a:rPr lang="zh-tw" sz="1000" dirty="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。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399208" y="4251707"/>
            <a:ext cx="124425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-tw" sz="10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然後選取其中一個搜尋結果，或是選取 </a:t>
            </a:r>
            <a:r>
              <a:rPr lang="zh-tw" sz="1000" b="1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[取得說明]</a:t>
            </a:r>
            <a:r>
              <a:rPr lang="zh-tw" sz="10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。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961140" y="2161148"/>
            <a:ext cx="233080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-tw" sz="10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操作說明步驟 </a:t>
            </a:r>
          </a:p>
          <a:p>
            <a:pPr rtl="0"/>
            <a:r>
              <a:rPr lang="zh-tw" sz="10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和相關影片： </a:t>
            </a:r>
          </a:p>
          <a:p>
            <a:pPr rtl="0"/>
            <a:r>
              <a:rPr lang="zh-tw" sz="1000">
                <a:solidFill>
                  <a:srgbClr val="315D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aka.ms/outlooktellme</a:t>
            </a:r>
            <a:endParaRPr lang="en-US" sz="1000" dirty="0">
              <a:solidFill>
                <a:srgbClr val="315D99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Segoe Pro Display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87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8" y="270101"/>
            <a:ext cx="414824" cy="414824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F22ED86-0434-4D38-A5CB-94433E597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100" y="3777979"/>
            <a:ext cx="1684379" cy="3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20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EFE3FC-FA51-4BFD-8881-385B7FC6685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696</Words>
  <PresentationFormat>Custom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Microsoft JhengHei</vt:lpstr>
      <vt:lpstr>Arial</vt:lpstr>
      <vt:lpstr>Calibri</vt:lpstr>
      <vt:lpstr>Calibri Light</vt:lpstr>
      <vt:lpstr>新細明體</vt:lpstr>
      <vt:lpstr>Segoe Pro</vt:lpstr>
      <vt:lpstr>Segoe Pro Display</vt:lpstr>
      <vt:lpstr>Segoe Pro Display Light</vt:lpstr>
      <vt:lpstr>Segoe Pro SemiLight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2017-09-19T12:59:54Z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Owner">
    <vt:lpwstr>pdigia@microsoft.com</vt:lpwstr>
  </property>
  <property fmtid="{D5CDD505-2E9C-101B-9397-08002B2CF9AE}" pid="6" name="MSIP_Label_f42aa342-8706-4288-bd11-ebb85995028c_SetDate">
    <vt:lpwstr>2017-09-14T11:11:08.3673388-07:00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0x010100D9F46917140D694AAEAF39165F579555</vt:lpwstr>
  </property>
</Properties>
</file>