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78297" autoAdjust="0"/>
  </p:normalViewPr>
  <p:slideViewPr>
    <p:cSldViewPr snapToGrid="0" showGuides="1">
      <p:cViewPr varScale="1">
        <p:scale>
          <a:sx n="60" d="100"/>
          <a:sy n="60" d="100"/>
        </p:scale>
        <p:origin x="32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40DF0C42-8226-4523-B11E-7C13978E6CFD}" type="datetimeFigureOut">
              <a:rPr lang="en-US" altLang="zh-CN" smtClean="0"/>
              <a:t>12/16/2013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4FE0F56A-0C86-4ACC-9CF4-1B63F756A4B0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AC0A8818-56B1-4EAC-B5D3-7BFFD2C4E1DE}" type="datetimeFigureOut">
              <a:t>2013/12/16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636046C0-8A92-4E40-B931-77A8EEB71F69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要</a:t>
            </a:r>
            <a:r>
              <a:rPr lang="zh-CN" baseline="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更改第一个示例名片，您可以用自己的内容替换相应内容。 </a:t>
            </a:r>
          </a:p>
          <a:p>
            <a:endParaRPr lang="zh-CN" baseline="0" dirty="0" smtClean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zh-CN" baseline="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或者，如果您愿意从头开始创建，请按“开始”选项卡上的“新建幻灯片”按钮以插入新页。现在，在空白占位符中输入您的文本。</a:t>
            </a:r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3574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文本占位符 2"/>
          <p:cNvSpPr>
            <a:spLocks noGrp="1"/>
          </p:cNvSpPr>
          <p:nvPr>
            <p:ph type="body" sz="quarter" idx="88" hasCustomPrompt="1"/>
          </p:nvPr>
        </p:nvSpPr>
        <p:spPr>
          <a:xfrm>
            <a:off x="1477884" y="6747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9pPr>
          </a:lstStyle>
          <a:p>
            <a:pPr lvl="0"/>
            <a:r>
              <a:rPr lang="zh-CN"/>
              <a:t>在此处键入姓名</a:t>
            </a:r>
          </a:p>
        </p:txBody>
      </p:sp>
      <p:sp>
        <p:nvSpPr>
          <p:cNvPr id="72" name="文本占位符 2"/>
          <p:cNvSpPr>
            <a:spLocks noGrp="1"/>
          </p:cNvSpPr>
          <p:nvPr>
            <p:ph type="body" sz="quarter" idx="137" hasCustomPrompt="1"/>
          </p:nvPr>
        </p:nvSpPr>
        <p:spPr>
          <a:xfrm>
            <a:off x="1477884" y="8676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在此处键入职务或爱好</a:t>
            </a:r>
          </a:p>
        </p:txBody>
      </p:sp>
      <p:sp>
        <p:nvSpPr>
          <p:cNvPr id="73" name="文本占位符 2"/>
          <p:cNvSpPr>
            <a:spLocks noGrp="1"/>
          </p:cNvSpPr>
          <p:nvPr>
            <p:ph type="body" sz="quarter" idx="138" hasCustomPrompt="1"/>
          </p:nvPr>
        </p:nvSpPr>
        <p:spPr>
          <a:xfrm>
            <a:off x="1762234" y="122661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地址</a:t>
            </a:r>
          </a:p>
        </p:txBody>
      </p:sp>
      <p:sp>
        <p:nvSpPr>
          <p:cNvPr id="75" name="文本占位符 2"/>
          <p:cNvSpPr>
            <a:spLocks noGrp="1"/>
          </p:cNvSpPr>
          <p:nvPr>
            <p:ph type="body" sz="quarter" idx="140" hasCustomPrompt="1"/>
          </p:nvPr>
        </p:nvSpPr>
        <p:spPr>
          <a:xfrm>
            <a:off x="1762235" y="1683600"/>
            <a:ext cx="252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 dirty="0"/>
              <a:t>电话 |</a:t>
            </a:r>
          </a:p>
        </p:txBody>
      </p:sp>
      <p:sp>
        <p:nvSpPr>
          <p:cNvPr id="77" name="文本占位符 2"/>
          <p:cNvSpPr>
            <a:spLocks noGrp="1"/>
          </p:cNvSpPr>
          <p:nvPr>
            <p:ph type="body" sz="quarter" idx="141" hasCustomPrompt="1"/>
          </p:nvPr>
        </p:nvSpPr>
        <p:spPr>
          <a:xfrm>
            <a:off x="2005520" y="168360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电话号码</a:t>
            </a:r>
          </a:p>
        </p:txBody>
      </p:sp>
      <p:sp>
        <p:nvSpPr>
          <p:cNvPr id="78" name="文本占位符 2"/>
          <p:cNvSpPr>
            <a:spLocks noGrp="1"/>
          </p:cNvSpPr>
          <p:nvPr>
            <p:ph type="body" sz="quarter" idx="142" hasCustomPrompt="1"/>
          </p:nvPr>
        </p:nvSpPr>
        <p:spPr>
          <a:xfrm>
            <a:off x="1762234" y="1820149"/>
            <a:ext cx="432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 dirty="0"/>
              <a:t>电子邮件 |</a:t>
            </a:r>
          </a:p>
        </p:txBody>
      </p:sp>
      <p:sp>
        <p:nvSpPr>
          <p:cNvPr id="79" name="文本占位符 2"/>
          <p:cNvSpPr>
            <a:spLocks noGrp="1"/>
          </p:cNvSpPr>
          <p:nvPr>
            <p:ph type="body" sz="quarter" idx="143" hasCustomPrompt="1"/>
          </p:nvPr>
        </p:nvSpPr>
        <p:spPr>
          <a:xfrm>
            <a:off x="2186976" y="1820149"/>
            <a:ext cx="1224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电子邮件地址</a:t>
            </a:r>
          </a:p>
        </p:txBody>
      </p:sp>
      <p:sp>
        <p:nvSpPr>
          <p:cNvPr id="80" name="文本占位符 2"/>
          <p:cNvSpPr>
            <a:spLocks noGrp="1"/>
          </p:cNvSpPr>
          <p:nvPr>
            <p:ph type="body" sz="quarter" idx="144" hasCustomPrompt="1"/>
          </p:nvPr>
        </p:nvSpPr>
        <p:spPr>
          <a:xfrm>
            <a:off x="1762234" y="1956816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Web |</a:t>
            </a:r>
          </a:p>
        </p:txBody>
      </p:sp>
      <p:sp>
        <p:nvSpPr>
          <p:cNvPr id="81" name="文本占位符 2"/>
          <p:cNvSpPr>
            <a:spLocks noGrp="1"/>
          </p:cNvSpPr>
          <p:nvPr>
            <p:ph type="body" sz="quarter" idx="145" hasCustomPrompt="1"/>
          </p:nvPr>
        </p:nvSpPr>
        <p:spPr>
          <a:xfrm>
            <a:off x="2019170" y="1956816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网页 URL</a:t>
            </a:r>
          </a:p>
        </p:txBody>
      </p:sp>
      <p:cxnSp>
        <p:nvCxnSpPr>
          <p:cNvPr id="5" name="直线连接线 4"/>
          <p:cNvCxnSpPr/>
          <p:nvPr userDrawn="1"/>
        </p:nvCxnSpPr>
        <p:spPr>
          <a:xfrm flipV="1">
            <a:off x="977846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4" name="文本占位符 2"/>
          <p:cNvSpPr>
            <a:spLocks noGrp="1"/>
          </p:cNvSpPr>
          <p:nvPr>
            <p:ph type="body" sz="quarter" idx="146" hasCustomPrompt="1"/>
          </p:nvPr>
        </p:nvSpPr>
        <p:spPr>
          <a:xfrm>
            <a:off x="4678284" y="6747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9pPr>
          </a:lstStyle>
          <a:p>
            <a:pPr lvl="0"/>
            <a:r>
              <a:rPr lang="zh-CN"/>
              <a:t>在此处键入姓名</a:t>
            </a:r>
          </a:p>
        </p:txBody>
      </p:sp>
      <p:sp>
        <p:nvSpPr>
          <p:cNvPr id="215" name="文本占位符 2"/>
          <p:cNvSpPr>
            <a:spLocks noGrp="1"/>
          </p:cNvSpPr>
          <p:nvPr>
            <p:ph type="body" sz="quarter" idx="147" hasCustomPrompt="1"/>
          </p:nvPr>
        </p:nvSpPr>
        <p:spPr>
          <a:xfrm>
            <a:off x="4678284" y="8676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在此处键入职务或爱好</a:t>
            </a:r>
          </a:p>
        </p:txBody>
      </p:sp>
      <p:sp>
        <p:nvSpPr>
          <p:cNvPr id="216" name="文本占位符 2"/>
          <p:cNvSpPr>
            <a:spLocks noGrp="1"/>
          </p:cNvSpPr>
          <p:nvPr>
            <p:ph type="body" sz="quarter" idx="148" hasCustomPrompt="1"/>
          </p:nvPr>
        </p:nvSpPr>
        <p:spPr>
          <a:xfrm>
            <a:off x="4962634" y="122661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地址</a:t>
            </a:r>
          </a:p>
        </p:txBody>
      </p:sp>
      <p:sp>
        <p:nvSpPr>
          <p:cNvPr id="217" name="文本占位符 2"/>
          <p:cNvSpPr>
            <a:spLocks noGrp="1"/>
          </p:cNvSpPr>
          <p:nvPr>
            <p:ph type="body" sz="quarter" idx="149" hasCustomPrompt="1"/>
          </p:nvPr>
        </p:nvSpPr>
        <p:spPr>
          <a:xfrm>
            <a:off x="4962635" y="1683600"/>
            <a:ext cx="252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电话 |</a:t>
            </a:r>
          </a:p>
        </p:txBody>
      </p:sp>
      <p:sp>
        <p:nvSpPr>
          <p:cNvPr id="218" name="文本占位符 2"/>
          <p:cNvSpPr>
            <a:spLocks noGrp="1"/>
          </p:cNvSpPr>
          <p:nvPr>
            <p:ph type="body" sz="quarter" idx="150" hasCustomPrompt="1"/>
          </p:nvPr>
        </p:nvSpPr>
        <p:spPr>
          <a:xfrm>
            <a:off x="5205920" y="168360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电话号码</a:t>
            </a:r>
          </a:p>
        </p:txBody>
      </p:sp>
      <p:sp>
        <p:nvSpPr>
          <p:cNvPr id="219" name="文本占位符 2"/>
          <p:cNvSpPr>
            <a:spLocks noGrp="1"/>
          </p:cNvSpPr>
          <p:nvPr>
            <p:ph type="body" sz="quarter" idx="151" hasCustomPrompt="1"/>
          </p:nvPr>
        </p:nvSpPr>
        <p:spPr>
          <a:xfrm>
            <a:off x="4962634" y="1820149"/>
            <a:ext cx="432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电子邮件 |</a:t>
            </a:r>
          </a:p>
        </p:txBody>
      </p:sp>
      <p:sp>
        <p:nvSpPr>
          <p:cNvPr id="220" name="文本占位符 2"/>
          <p:cNvSpPr>
            <a:spLocks noGrp="1"/>
          </p:cNvSpPr>
          <p:nvPr>
            <p:ph type="body" sz="quarter" idx="152" hasCustomPrompt="1"/>
          </p:nvPr>
        </p:nvSpPr>
        <p:spPr>
          <a:xfrm>
            <a:off x="5387376" y="1820149"/>
            <a:ext cx="1224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电子邮件地址</a:t>
            </a:r>
          </a:p>
        </p:txBody>
      </p:sp>
      <p:sp>
        <p:nvSpPr>
          <p:cNvPr id="221" name="文本占位符 2"/>
          <p:cNvSpPr>
            <a:spLocks noGrp="1"/>
          </p:cNvSpPr>
          <p:nvPr>
            <p:ph type="body" sz="quarter" idx="153" hasCustomPrompt="1"/>
          </p:nvPr>
        </p:nvSpPr>
        <p:spPr>
          <a:xfrm>
            <a:off x="4962634" y="1956816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Web |</a:t>
            </a:r>
          </a:p>
        </p:txBody>
      </p:sp>
      <p:sp>
        <p:nvSpPr>
          <p:cNvPr id="222" name="文本占位符 2"/>
          <p:cNvSpPr>
            <a:spLocks noGrp="1"/>
          </p:cNvSpPr>
          <p:nvPr>
            <p:ph type="body" sz="quarter" idx="154" hasCustomPrompt="1"/>
          </p:nvPr>
        </p:nvSpPr>
        <p:spPr>
          <a:xfrm>
            <a:off x="5219570" y="1956816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网页 URL</a:t>
            </a:r>
          </a:p>
        </p:txBody>
      </p:sp>
      <p:sp>
        <p:nvSpPr>
          <p:cNvPr id="223" name="文本占位符 2"/>
          <p:cNvSpPr>
            <a:spLocks noGrp="1"/>
          </p:cNvSpPr>
          <p:nvPr>
            <p:ph type="body" sz="quarter" idx="155" hasCustomPrompt="1"/>
          </p:nvPr>
        </p:nvSpPr>
        <p:spPr>
          <a:xfrm>
            <a:off x="1477884" y="250460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9pPr>
          </a:lstStyle>
          <a:p>
            <a:pPr lvl="0"/>
            <a:r>
              <a:rPr lang="zh-CN"/>
              <a:t>在此处键入姓名</a:t>
            </a:r>
          </a:p>
        </p:txBody>
      </p:sp>
      <p:sp>
        <p:nvSpPr>
          <p:cNvPr id="224" name="文本占位符 2"/>
          <p:cNvSpPr>
            <a:spLocks noGrp="1"/>
          </p:cNvSpPr>
          <p:nvPr>
            <p:ph type="body" sz="quarter" idx="156" hasCustomPrompt="1"/>
          </p:nvPr>
        </p:nvSpPr>
        <p:spPr>
          <a:xfrm>
            <a:off x="1477884" y="269750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在此处键入职务或爱好</a:t>
            </a:r>
          </a:p>
        </p:txBody>
      </p:sp>
      <p:sp>
        <p:nvSpPr>
          <p:cNvPr id="225" name="文本占位符 2"/>
          <p:cNvSpPr>
            <a:spLocks noGrp="1"/>
          </p:cNvSpPr>
          <p:nvPr>
            <p:ph type="body" sz="quarter" idx="157" hasCustomPrompt="1"/>
          </p:nvPr>
        </p:nvSpPr>
        <p:spPr>
          <a:xfrm>
            <a:off x="1762234" y="305644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地址</a:t>
            </a:r>
          </a:p>
        </p:txBody>
      </p:sp>
      <p:sp>
        <p:nvSpPr>
          <p:cNvPr id="226" name="文本占位符 2"/>
          <p:cNvSpPr>
            <a:spLocks noGrp="1"/>
          </p:cNvSpPr>
          <p:nvPr>
            <p:ph type="body" sz="quarter" idx="158" hasCustomPrompt="1"/>
          </p:nvPr>
        </p:nvSpPr>
        <p:spPr>
          <a:xfrm>
            <a:off x="1762235" y="3513428"/>
            <a:ext cx="252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电话 |</a:t>
            </a:r>
          </a:p>
        </p:txBody>
      </p:sp>
      <p:sp>
        <p:nvSpPr>
          <p:cNvPr id="227" name="文本占位符 2"/>
          <p:cNvSpPr>
            <a:spLocks noGrp="1"/>
          </p:cNvSpPr>
          <p:nvPr>
            <p:ph type="body" sz="quarter" idx="159" hasCustomPrompt="1"/>
          </p:nvPr>
        </p:nvSpPr>
        <p:spPr>
          <a:xfrm>
            <a:off x="2005520" y="351342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电话号码</a:t>
            </a:r>
          </a:p>
        </p:txBody>
      </p:sp>
      <p:sp>
        <p:nvSpPr>
          <p:cNvPr id="228" name="文本占位符 2"/>
          <p:cNvSpPr>
            <a:spLocks noGrp="1"/>
          </p:cNvSpPr>
          <p:nvPr>
            <p:ph type="body" sz="quarter" idx="160" hasCustomPrompt="1"/>
          </p:nvPr>
        </p:nvSpPr>
        <p:spPr>
          <a:xfrm>
            <a:off x="1762234" y="3649977"/>
            <a:ext cx="432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 dirty="0"/>
              <a:t>电子邮件 |</a:t>
            </a:r>
          </a:p>
        </p:txBody>
      </p:sp>
      <p:sp>
        <p:nvSpPr>
          <p:cNvPr id="229" name="文本占位符 2"/>
          <p:cNvSpPr>
            <a:spLocks noGrp="1"/>
          </p:cNvSpPr>
          <p:nvPr>
            <p:ph type="body" sz="quarter" idx="161" hasCustomPrompt="1"/>
          </p:nvPr>
        </p:nvSpPr>
        <p:spPr>
          <a:xfrm>
            <a:off x="2186976" y="3649977"/>
            <a:ext cx="1224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电子邮件地址</a:t>
            </a:r>
          </a:p>
        </p:txBody>
      </p:sp>
      <p:sp>
        <p:nvSpPr>
          <p:cNvPr id="230" name="文本占位符 2"/>
          <p:cNvSpPr>
            <a:spLocks noGrp="1"/>
          </p:cNvSpPr>
          <p:nvPr>
            <p:ph type="body" sz="quarter" idx="162" hasCustomPrompt="1"/>
          </p:nvPr>
        </p:nvSpPr>
        <p:spPr>
          <a:xfrm>
            <a:off x="1762234" y="3786644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Web |</a:t>
            </a:r>
          </a:p>
        </p:txBody>
      </p:sp>
      <p:sp>
        <p:nvSpPr>
          <p:cNvPr id="231" name="文本占位符 2"/>
          <p:cNvSpPr>
            <a:spLocks noGrp="1"/>
          </p:cNvSpPr>
          <p:nvPr>
            <p:ph type="body" sz="quarter" idx="163" hasCustomPrompt="1"/>
          </p:nvPr>
        </p:nvSpPr>
        <p:spPr>
          <a:xfrm>
            <a:off x="2019170" y="3786644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网页 URL</a:t>
            </a:r>
          </a:p>
        </p:txBody>
      </p:sp>
      <p:sp>
        <p:nvSpPr>
          <p:cNvPr id="232" name="文本占位符 2"/>
          <p:cNvSpPr>
            <a:spLocks noGrp="1"/>
          </p:cNvSpPr>
          <p:nvPr>
            <p:ph type="body" sz="quarter" idx="164" hasCustomPrompt="1"/>
          </p:nvPr>
        </p:nvSpPr>
        <p:spPr>
          <a:xfrm>
            <a:off x="4678284" y="250460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9pPr>
          </a:lstStyle>
          <a:p>
            <a:pPr lvl="0"/>
            <a:r>
              <a:rPr lang="zh-CN"/>
              <a:t>在此处键入姓名</a:t>
            </a:r>
          </a:p>
        </p:txBody>
      </p:sp>
      <p:sp>
        <p:nvSpPr>
          <p:cNvPr id="233" name="文本占位符 2"/>
          <p:cNvSpPr>
            <a:spLocks noGrp="1"/>
          </p:cNvSpPr>
          <p:nvPr>
            <p:ph type="body" sz="quarter" idx="165" hasCustomPrompt="1"/>
          </p:nvPr>
        </p:nvSpPr>
        <p:spPr>
          <a:xfrm>
            <a:off x="4678284" y="269750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在此处键入职务或爱好</a:t>
            </a:r>
          </a:p>
        </p:txBody>
      </p:sp>
      <p:sp>
        <p:nvSpPr>
          <p:cNvPr id="234" name="文本占位符 2"/>
          <p:cNvSpPr>
            <a:spLocks noGrp="1"/>
          </p:cNvSpPr>
          <p:nvPr>
            <p:ph type="body" sz="quarter" idx="166" hasCustomPrompt="1"/>
          </p:nvPr>
        </p:nvSpPr>
        <p:spPr>
          <a:xfrm>
            <a:off x="4962634" y="305644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地址</a:t>
            </a:r>
          </a:p>
        </p:txBody>
      </p:sp>
      <p:sp>
        <p:nvSpPr>
          <p:cNvPr id="235" name="文本占位符 2"/>
          <p:cNvSpPr>
            <a:spLocks noGrp="1"/>
          </p:cNvSpPr>
          <p:nvPr>
            <p:ph type="body" sz="quarter" idx="167" hasCustomPrompt="1"/>
          </p:nvPr>
        </p:nvSpPr>
        <p:spPr>
          <a:xfrm>
            <a:off x="4962635" y="3513428"/>
            <a:ext cx="252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 dirty="0"/>
              <a:t>电话 |</a:t>
            </a:r>
          </a:p>
        </p:txBody>
      </p:sp>
      <p:sp>
        <p:nvSpPr>
          <p:cNvPr id="236" name="文本占位符 2"/>
          <p:cNvSpPr>
            <a:spLocks noGrp="1"/>
          </p:cNvSpPr>
          <p:nvPr>
            <p:ph type="body" sz="quarter" idx="168" hasCustomPrompt="1"/>
          </p:nvPr>
        </p:nvSpPr>
        <p:spPr>
          <a:xfrm>
            <a:off x="5205920" y="351342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电话号码</a:t>
            </a:r>
          </a:p>
        </p:txBody>
      </p:sp>
      <p:sp>
        <p:nvSpPr>
          <p:cNvPr id="237" name="文本占位符 2"/>
          <p:cNvSpPr>
            <a:spLocks noGrp="1"/>
          </p:cNvSpPr>
          <p:nvPr>
            <p:ph type="body" sz="quarter" idx="169" hasCustomPrompt="1"/>
          </p:nvPr>
        </p:nvSpPr>
        <p:spPr>
          <a:xfrm>
            <a:off x="4962634" y="3649977"/>
            <a:ext cx="432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电子邮件 |</a:t>
            </a:r>
          </a:p>
        </p:txBody>
      </p:sp>
      <p:sp>
        <p:nvSpPr>
          <p:cNvPr id="238" name="文本占位符 2"/>
          <p:cNvSpPr>
            <a:spLocks noGrp="1"/>
          </p:cNvSpPr>
          <p:nvPr>
            <p:ph type="body" sz="quarter" idx="170" hasCustomPrompt="1"/>
          </p:nvPr>
        </p:nvSpPr>
        <p:spPr>
          <a:xfrm>
            <a:off x="5387376" y="3649977"/>
            <a:ext cx="1224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电子邮件地址</a:t>
            </a:r>
          </a:p>
        </p:txBody>
      </p:sp>
      <p:sp>
        <p:nvSpPr>
          <p:cNvPr id="239" name="文本占位符 2"/>
          <p:cNvSpPr>
            <a:spLocks noGrp="1"/>
          </p:cNvSpPr>
          <p:nvPr>
            <p:ph type="body" sz="quarter" idx="171" hasCustomPrompt="1"/>
          </p:nvPr>
        </p:nvSpPr>
        <p:spPr>
          <a:xfrm>
            <a:off x="4962634" y="3786644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Web |</a:t>
            </a:r>
          </a:p>
        </p:txBody>
      </p:sp>
      <p:sp>
        <p:nvSpPr>
          <p:cNvPr id="240" name="文本占位符 2"/>
          <p:cNvSpPr>
            <a:spLocks noGrp="1"/>
          </p:cNvSpPr>
          <p:nvPr>
            <p:ph type="body" sz="quarter" idx="172" hasCustomPrompt="1"/>
          </p:nvPr>
        </p:nvSpPr>
        <p:spPr>
          <a:xfrm>
            <a:off x="5219570" y="3786644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网页 URL</a:t>
            </a:r>
          </a:p>
        </p:txBody>
      </p:sp>
      <p:sp>
        <p:nvSpPr>
          <p:cNvPr id="241" name="文本占位符 2"/>
          <p:cNvSpPr>
            <a:spLocks noGrp="1"/>
          </p:cNvSpPr>
          <p:nvPr>
            <p:ph type="body" sz="quarter" idx="173" hasCustomPrompt="1"/>
          </p:nvPr>
        </p:nvSpPr>
        <p:spPr>
          <a:xfrm>
            <a:off x="1477884" y="4330193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9pPr>
          </a:lstStyle>
          <a:p>
            <a:pPr lvl="0"/>
            <a:r>
              <a:rPr lang="zh-CN"/>
              <a:t>在此处键入姓名</a:t>
            </a:r>
          </a:p>
        </p:txBody>
      </p:sp>
      <p:sp>
        <p:nvSpPr>
          <p:cNvPr id="242" name="文本占位符 2"/>
          <p:cNvSpPr>
            <a:spLocks noGrp="1"/>
          </p:cNvSpPr>
          <p:nvPr>
            <p:ph type="body" sz="quarter" idx="174" hasCustomPrompt="1"/>
          </p:nvPr>
        </p:nvSpPr>
        <p:spPr>
          <a:xfrm>
            <a:off x="1477884" y="4523091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在此处键入职务或爱好</a:t>
            </a:r>
          </a:p>
        </p:txBody>
      </p:sp>
      <p:sp>
        <p:nvSpPr>
          <p:cNvPr id="243" name="文本占位符 2"/>
          <p:cNvSpPr>
            <a:spLocks noGrp="1"/>
          </p:cNvSpPr>
          <p:nvPr>
            <p:ph type="body" sz="quarter" idx="175" hasCustomPrompt="1"/>
          </p:nvPr>
        </p:nvSpPr>
        <p:spPr>
          <a:xfrm>
            <a:off x="1762234" y="4882027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地址</a:t>
            </a:r>
          </a:p>
        </p:txBody>
      </p:sp>
      <p:sp>
        <p:nvSpPr>
          <p:cNvPr id="244" name="文本占位符 2"/>
          <p:cNvSpPr>
            <a:spLocks noGrp="1"/>
          </p:cNvSpPr>
          <p:nvPr>
            <p:ph type="body" sz="quarter" idx="176" hasCustomPrompt="1"/>
          </p:nvPr>
        </p:nvSpPr>
        <p:spPr>
          <a:xfrm>
            <a:off x="1762235" y="5339013"/>
            <a:ext cx="252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电话 |</a:t>
            </a:r>
          </a:p>
        </p:txBody>
      </p:sp>
      <p:sp>
        <p:nvSpPr>
          <p:cNvPr id="245" name="文本占位符 2"/>
          <p:cNvSpPr>
            <a:spLocks noGrp="1"/>
          </p:cNvSpPr>
          <p:nvPr>
            <p:ph type="body" sz="quarter" idx="177" hasCustomPrompt="1"/>
          </p:nvPr>
        </p:nvSpPr>
        <p:spPr>
          <a:xfrm>
            <a:off x="2005520" y="5339013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电话号码</a:t>
            </a:r>
          </a:p>
        </p:txBody>
      </p:sp>
      <p:sp>
        <p:nvSpPr>
          <p:cNvPr id="246" name="文本占位符 2"/>
          <p:cNvSpPr>
            <a:spLocks noGrp="1"/>
          </p:cNvSpPr>
          <p:nvPr>
            <p:ph type="body" sz="quarter" idx="178" hasCustomPrompt="1"/>
          </p:nvPr>
        </p:nvSpPr>
        <p:spPr>
          <a:xfrm>
            <a:off x="1762234" y="5475562"/>
            <a:ext cx="432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电子邮件 |</a:t>
            </a:r>
          </a:p>
        </p:txBody>
      </p:sp>
      <p:sp>
        <p:nvSpPr>
          <p:cNvPr id="247" name="文本占位符 2"/>
          <p:cNvSpPr>
            <a:spLocks noGrp="1"/>
          </p:cNvSpPr>
          <p:nvPr>
            <p:ph type="body" sz="quarter" idx="179" hasCustomPrompt="1"/>
          </p:nvPr>
        </p:nvSpPr>
        <p:spPr>
          <a:xfrm>
            <a:off x="2186976" y="5475562"/>
            <a:ext cx="1224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电子邮件地址</a:t>
            </a:r>
          </a:p>
        </p:txBody>
      </p:sp>
      <p:sp>
        <p:nvSpPr>
          <p:cNvPr id="248" name="文本占位符 2"/>
          <p:cNvSpPr>
            <a:spLocks noGrp="1"/>
          </p:cNvSpPr>
          <p:nvPr>
            <p:ph type="body" sz="quarter" idx="180" hasCustomPrompt="1"/>
          </p:nvPr>
        </p:nvSpPr>
        <p:spPr>
          <a:xfrm>
            <a:off x="1762234" y="5612229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Web |</a:t>
            </a:r>
          </a:p>
        </p:txBody>
      </p:sp>
      <p:sp>
        <p:nvSpPr>
          <p:cNvPr id="249" name="文本占位符 2"/>
          <p:cNvSpPr>
            <a:spLocks noGrp="1"/>
          </p:cNvSpPr>
          <p:nvPr>
            <p:ph type="body" sz="quarter" idx="181" hasCustomPrompt="1"/>
          </p:nvPr>
        </p:nvSpPr>
        <p:spPr>
          <a:xfrm>
            <a:off x="2019170" y="5612229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网页 URL</a:t>
            </a:r>
          </a:p>
        </p:txBody>
      </p:sp>
      <p:sp>
        <p:nvSpPr>
          <p:cNvPr id="250" name="文本占位符 2"/>
          <p:cNvSpPr>
            <a:spLocks noGrp="1"/>
          </p:cNvSpPr>
          <p:nvPr>
            <p:ph type="body" sz="quarter" idx="182" hasCustomPrompt="1"/>
          </p:nvPr>
        </p:nvSpPr>
        <p:spPr>
          <a:xfrm>
            <a:off x="4678284" y="4330193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9pPr>
          </a:lstStyle>
          <a:p>
            <a:pPr lvl="0"/>
            <a:r>
              <a:rPr lang="zh-CN"/>
              <a:t>在此处键入姓名</a:t>
            </a:r>
          </a:p>
        </p:txBody>
      </p:sp>
      <p:sp>
        <p:nvSpPr>
          <p:cNvPr id="251" name="文本占位符 2"/>
          <p:cNvSpPr>
            <a:spLocks noGrp="1"/>
          </p:cNvSpPr>
          <p:nvPr>
            <p:ph type="body" sz="quarter" idx="183" hasCustomPrompt="1"/>
          </p:nvPr>
        </p:nvSpPr>
        <p:spPr>
          <a:xfrm>
            <a:off x="4678284" y="4523091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在此处键入职务或爱好</a:t>
            </a:r>
          </a:p>
        </p:txBody>
      </p:sp>
      <p:sp>
        <p:nvSpPr>
          <p:cNvPr id="252" name="文本占位符 2"/>
          <p:cNvSpPr>
            <a:spLocks noGrp="1"/>
          </p:cNvSpPr>
          <p:nvPr>
            <p:ph type="body" sz="quarter" idx="184" hasCustomPrompt="1"/>
          </p:nvPr>
        </p:nvSpPr>
        <p:spPr>
          <a:xfrm>
            <a:off x="4962634" y="4882027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地址</a:t>
            </a:r>
          </a:p>
        </p:txBody>
      </p:sp>
      <p:sp>
        <p:nvSpPr>
          <p:cNvPr id="253" name="文本占位符 2"/>
          <p:cNvSpPr>
            <a:spLocks noGrp="1"/>
          </p:cNvSpPr>
          <p:nvPr>
            <p:ph type="body" sz="quarter" idx="185" hasCustomPrompt="1"/>
          </p:nvPr>
        </p:nvSpPr>
        <p:spPr>
          <a:xfrm>
            <a:off x="4962635" y="5339013"/>
            <a:ext cx="252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电话 |</a:t>
            </a:r>
          </a:p>
        </p:txBody>
      </p:sp>
      <p:sp>
        <p:nvSpPr>
          <p:cNvPr id="254" name="文本占位符 2"/>
          <p:cNvSpPr>
            <a:spLocks noGrp="1"/>
          </p:cNvSpPr>
          <p:nvPr>
            <p:ph type="body" sz="quarter" idx="186" hasCustomPrompt="1"/>
          </p:nvPr>
        </p:nvSpPr>
        <p:spPr>
          <a:xfrm>
            <a:off x="5205920" y="5339013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电话号码</a:t>
            </a:r>
          </a:p>
        </p:txBody>
      </p:sp>
      <p:sp>
        <p:nvSpPr>
          <p:cNvPr id="255" name="文本占位符 2"/>
          <p:cNvSpPr>
            <a:spLocks noGrp="1"/>
          </p:cNvSpPr>
          <p:nvPr>
            <p:ph type="body" sz="quarter" idx="187" hasCustomPrompt="1"/>
          </p:nvPr>
        </p:nvSpPr>
        <p:spPr>
          <a:xfrm>
            <a:off x="4962634" y="5475562"/>
            <a:ext cx="432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电子邮件 |</a:t>
            </a:r>
          </a:p>
        </p:txBody>
      </p:sp>
      <p:sp>
        <p:nvSpPr>
          <p:cNvPr id="256" name="文本占位符 2"/>
          <p:cNvSpPr>
            <a:spLocks noGrp="1"/>
          </p:cNvSpPr>
          <p:nvPr>
            <p:ph type="body" sz="quarter" idx="188" hasCustomPrompt="1"/>
          </p:nvPr>
        </p:nvSpPr>
        <p:spPr>
          <a:xfrm>
            <a:off x="5387376" y="5475562"/>
            <a:ext cx="1224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电子邮件地址</a:t>
            </a:r>
          </a:p>
        </p:txBody>
      </p:sp>
      <p:sp>
        <p:nvSpPr>
          <p:cNvPr id="257" name="文本占位符 2"/>
          <p:cNvSpPr>
            <a:spLocks noGrp="1"/>
          </p:cNvSpPr>
          <p:nvPr>
            <p:ph type="body" sz="quarter" idx="189" hasCustomPrompt="1"/>
          </p:nvPr>
        </p:nvSpPr>
        <p:spPr>
          <a:xfrm>
            <a:off x="4962634" y="5612229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Web |</a:t>
            </a:r>
          </a:p>
        </p:txBody>
      </p:sp>
      <p:sp>
        <p:nvSpPr>
          <p:cNvPr id="258" name="文本占位符 2"/>
          <p:cNvSpPr>
            <a:spLocks noGrp="1"/>
          </p:cNvSpPr>
          <p:nvPr>
            <p:ph type="body" sz="quarter" idx="190" hasCustomPrompt="1"/>
          </p:nvPr>
        </p:nvSpPr>
        <p:spPr>
          <a:xfrm>
            <a:off x="5219570" y="5612229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网页 URL</a:t>
            </a:r>
          </a:p>
        </p:txBody>
      </p:sp>
      <p:sp>
        <p:nvSpPr>
          <p:cNvPr id="259" name="文本占位符 2"/>
          <p:cNvSpPr>
            <a:spLocks noGrp="1"/>
          </p:cNvSpPr>
          <p:nvPr>
            <p:ph type="body" sz="quarter" idx="191" hasCustomPrompt="1"/>
          </p:nvPr>
        </p:nvSpPr>
        <p:spPr>
          <a:xfrm>
            <a:off x="1477884" y="6160409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9pPr>
          </a:lstStyle>
          <a:p>
            <a:pPr lvl="0"/>
            <a:r>
              <a:rPr lang="zh-CN"/>
              <a:t>在此处键入姓名</a:t>
            </a:r>
          </a:p>
        </p:txBody>
      </p:sp>
      <p:sp>
        <p:nvSpPr>
          <p:cNvPr id="260" name="文本占位符 2"/>
          <p:cNvSpPr>
            <a:spLocks noGrp="1"/>
          </p:cNvSpPr>
          <p:nvPr>
            <p:ph type="body" sz="quarter" idx="192" hasCustomPrompt="1"/>
          </p:nvPr>
        </p:nvSpPr>
        <p:spPr>
          <a:xfrm>
            <a:off x="1477884" y="6353307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在此处键入职务或爱好</a:t>
            </a:r>
          </a:p>
        </p:txBody>
      </p:sp>
      <p:sp>
        <p:nvSpPr>
          <p:cNvPr id="261" name="文本占位符 2"/>
          <p:cNvSpPr>
            <a:spLocks noGrp="1"/>
          </p:cNvSpPr>
          <p:nvPr>
            <p:ph type="body" sz="quarter" idx="193" hasCustomPrompt="1"/>
          </p:nvPr>
        </p:nvSpPr>
        <p:spPr>
          <a:xfrm>
            <a:off x="1762234" y="6712243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地址</a:t>
            </a:r>
          </a:p>
        </p:txBody>
      </p:sp>
      <p:sp>
        <p:nvSpPr>
          <p:cNvPr id="262" name="文本占位符 2"/>
          <p:cNvSpPr>
            <a:spLocks noGrp="1"/>
          </p:cNvSpPr>
          <p:nvPr>
            <p:ph type="body" sz="quarter" idx="194" hasCustomPrompt="1"/>
          </p:nvPr>
        </p:nvSpPr>
        <p:spPr>
          <a:xfrm>
            <a:off x="1762235" y="7169229"/>
            <a:ext cx="252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电话 |</a:t>
            </a:r>
          </a:p>
        </p:txBody>
      </p:sp>
      <p:sp>
        <p:nvSpPr>
          <p:cNvPr id="263" name="文本占位符 2"/>
          <p:cNvSpPr>
            <a:spLocks noGrp="1"/>
          </p:cNvSpPr>
          <p:nvPr>
            <p:ph type="body" sz="quarter" idx="195" hasCustomPrompt="1"/>
          </p:nvPr>
        </p:nvSpPr>
        <p:spPr>
          <a:xfrm>
            <a:off x="2005520" y="7169229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电话号码</a:t>
            </a:r>
          </a:p>
        </p:txBody>
      </p:sp>
      <p:sp>
        <p:nvSpPr>
          <p:cNvPr id="264" name="文本占位符 2"/>
          <p:cNvSpPr>
            <a:spLocks noGrp="1"/>
          </p:cNvSpPr>
          <p:nvPr>
            <p:ph type="body" sz="quarter" idx="196" hasCustomPrompt="1"/>
          </p:nvPr>
        </p:nvSpPr>
        <p:spPr>
          <a:xfrm>
            <a:off x="1762234" y="7305778"/>
            <a:ext cx="432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电子邮件 |</a:t>
            </a:r>
          </a:p>
        </p:txBody>
      </p:sp>
      <p:sp>
        <p:nvSpPr>
          <p:cNvPr id="265" name="文本占位符 2"/>
          <p:cNvSpPr>
            <a:spLocks noGrp="1"/>
          </p:cNvSpPr>
          <p:nvPr>
            <p:ph type="body" sz="quarter" idx="197" hasCustomPrompt="1"/>
          </p:nvPr>
        </p:nvSpPr>
        <p:spPr>
          <a:xfrm>
            <a:off x="2186976" y="7305778"/>
            <a:ext cx="1224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电子邮件地址</a:t>
            </a:r>
          </a:p>
        </p:txBody>
      </p:sp>
      <p:sp>
        <p:nvSpPr>
          <p:cNvPr id="266" name="文本占位符 2"/>
          <p:cNvSpPr>
            <a:spLocks noGrp="1"/>
          </p:cNvSpPr>
          <p:nvPr>
            <p:ph type="body" sz="quarter" idx="198" hasCustomPrompt="1"/>
          </p:nvPr>
        </p:nvSpPr>
        <p:spPr>
          <a:xfrm>
            <a:off x="1762234" y="7442445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Web |</a:t>
            </a:r>
          </a:p>
        </p:txBody>
      </p:sp>
      <p:sp>
        <p:nvSpPr>
          <p:cNvPr id="267" name="文本占位符 2"/>
          <p:cNvSpPr>
            <a:spLocks noGrp="1"/>
          </p:cNvSpPr>
          <p:nvPr>
            <p:ph type="body" sz="quarter" idx="199" hasCustomPrompt="1"/>
          </p:nvPr>
        </p:nvSpPr>
        <p:spPr>
          <a:xfrm>
            <a:off x="2019170" y="7442445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网页 URL</a:t>
            </a:r>
          </a:p>
        </p:txBody>
      </p:sp>
      <p:sp>
        <p:nvSpPr>
          <p:cNvPr id="268" name="文本占位符 2"/>
          <p:cNvSpPr>
            <a:spLocks noGrp="1"/>
          </p:cNvSpPr>
          <p:nvPr>
            <p:ph type="body" sz="quarter" idx="200" hasCustomPrompt="1"/>
          </p:nvPr>
        </p:nvSpPr>
        <p:spPr>
          <a:xfrm>
            <a:off x="4678284" y="6160409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9pPr>
          </a:lstStyle>
          <a:p>
            <a:pPr lvl="0"/>
            <a:r>
              <a:rPr lang="zh-CN"/>
              <a:t>在此处键入姓名</a:t>
            </a:r>
          </a:p>
        </p:txBody>
      </p:sp>
      <p:sp>
        <p:nvSpPr>
          <p:cNvPr id="269" name="文本占位符 2"/>
          <p:cNvSpPr>
            <a:spLocks noGrp="1"/>
          </p:cNvSpPr>
          <p:nvPr>
            <p:ph type="body" sz="quarter" idx="201" hasCustomPrompt="1"/>
          </p:nvPr>
        </p:nvSpPr>
        <p:spPr>
          <a:xfrm>
            <a:off x="4678284" y="6353307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在此处键入职务或爱好</a:t>
            </a:r>
          </a:p>
        </p:txBody>
      </p:sp>
      <p:sp>
        <p:nvSpPr>
          <p:cNvPr id="270" name="文本占位符 2"/>
          <p:cNvSpPr>
            <a:spLocks noGrp="1"/>
          </p:cNvSpPr>
          <p:nvPr>
            <p:ph type="body" sz="quarter" idx="202" hasCustomPrompt="1"/>
          </p:nvPr>
        </p:nvSpPr>
        <p:spPr>
          <a:xfrm>
            <a:off x="4962634" y="6712243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地址</a:t>
            </a:r>
          </a:p>
        </p:txBody>
      </p:sp>
      <p:sp>
        <p:nvSpPr>
          <p:cNvPr id="271" name="文本占位符 2"/>
          <p:cNvSpPr>
            <a:spLocks noGrp="1"/>
          </p:cNvSpPr>
          <p:nvPr>
            <p:ph type="body" sz="quarter" idx="203" hasCustomPrompt="1"/>
          </p:nvPr>
        </p:nvSpPr>
        <p:spPr>
          <a:xfrm>
            <a:off x="4962635" y="7169229"/>
            <a:ext cx="252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电话 |</a:t>
            </a:r>
          </a:p>
        </p:txBody>
      </p:sp>
      <p:sp>
        <p:nvSpPr>
          <p:cNvPr id="272" name="文本占位符 2"/>
          <p:cNvSpPr>
            <a:spLocks noGrp="1"/>
          </p:cNvSpPr>
          <p:nvPr>
            <p:ph type="body" sz="quarter" idx="204" hasCustomPrompt="1"/>
          </p:nvPr>
        </p:nvSpPr>
        <p:spPr>
          <a:xfrm>
            <a:off x="5205920" y="7169229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电话号码</a:t>
            </a:r>
          </a:p>
        </p:txBody>
      </p:sp>
      <p:sp>
        <p:nvSpPr>
          <p:cNvPr id="273" name="文本占位符 2"/>
          <p:cNvSpPr>
            <a:spLocks noGrp="1"/>
          </p:cNvSpPr>
          <p:nvPr>
            <p:ph type="body" sz="quarter" idx="205" hasCustomPrompt="1"/>
          </p:nvPr>
        </p:nvSpPr>
        <p:spPr>
          <a:xfrm>
            <a:off x="4962634" y="7305778"/>
            <a:ext cx="432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电子邮件 |</a:t>
            </a:r>
          </a:p>
        </p:txBody>
      </p:sp>
      <p:sp>
        <p:nvSpPr>
          <p:cNvPr id="274" name="文本占位符 2"/>
          <p:cNvSpPr>
            <a:spLocks noGrp="1"/>
          </p:cNvSpPr>
          <p:nvPr>
            <p:ph type="body" sz="quarter" idx="206" hasCustomPrompt="1"/>
          </p:nvPr>
        </p:nvSpPr>
        <p:spPr>
          <a:xfrm>
            <a:off x="5387376" y="7305778"/>
            <a:ext cx="1224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电子邮件地址</a:t>
            </a:r>
          </a:p>
        </p:txBody>
      </p:sp>
      <p:sp>
        <p:nvSpPr>
          <p:cNvPr id="275" name="文本占位符 2"/>
          <p:cNvSpPr>
            <a:spLocks noGrp="1"/>
          </p:cNvSpPr>
          <p:nvPr>
            <p:ph type="body" sz="quarter" idx="207" hasCustomPrompt="1"/>
          </p:nvPr>
        </p:nvSpPr>
        <p:spPr>
          <a:xfrm>
            <a:off x="4962634" y="7442445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Web |</a:t>
            </a:r>
          </a:p>
        </p:txBody>
      </p:sp>
      <p:sp>
        <p:nvSpPr>
          <p:cNvPr id="276" name="文本占位符 2"/>
          <p:cNvSpPr>
            <a:spLocks noGrp="1"/>
          </p:cNvSpPr>
          <p:nvPr>
            <p:ph type="body" sz="quarter" idx="208" hasCustomPrompt="1"/>
          </p:nvPr>
        </p:nvSpPr>
        <p:spPr>
          <a:xfrm>
            <a:off x="5219570" y="7442445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网页 URL</a:t>
            </a:r>
          </a:p>
        </p:txBody>
      </p:sp>
      <p:sp>
        <p:nvSpPr>
          <p:cNvPr id="277" name="文本占位符 2"/>
          <p:cNvSpPr>
            <a:spLocks noGrp="1"/>
          </p:cNvSpPr>
          <p:nvPr>
            <p:ph type="body" sz="quarter" idx="209" hasCustomPrompt="1"/>
          </p:nvPr>
        </p:nvSpPr>
        <p:spPr>
          <a:xfrm>
            <a:off x="1477884" y="799512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9pPr>
          </a:lstStyle>
          <a:p>
            <a:pPr lvl="0"/>
            <a:r>
              <a:rPr lang="zh-CN"/>
              <a:t>在此处键入姓名</a:t>
            </a:r>
          </a:p>
        </p:txBody>
      </p:sp>
      <p:sp>
        <p:nvSpPr>
          <p:cNvPr id="278" name="文本占位符 2"/>
          <p:cNvSpPr>
            <a:spLocks noGrp="1"/>
          </p:cNvSpPr>
          <p:nvPr>
            <p:ph type="body" sz="quarter" idx="210" hasCustomPrompt="1"/>
          </p:nvPr>
        </p:nvSpPr>
        <p:spPr>
          <a:xfrm>
            <a:off x="1477884" y="818802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在此处键入职务或爱好</a:t>
            </a:r>
          </a:p>
        </p:txBody>
      </p:sp>
      <p:sp>
        <p:nvSpPr>
          <p:cNvPr id="279" name="文本占位符 2"/>
          <p:cNvSpPr>
            <a:spLocks noGrp="1"/>
          </p:cNvSpPr>
          <p:nvPr>
            <p:ph type="body" sz="quarter" idx="211" hasCustomPrompt="1"/>
          </p:nvPr>
        </p:nvSpPr>
        <p:spPr>
          <a:xfrm>
            <a:off x="1762234" y="854696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地址</a:t>
            </a:r>
          </a:p>
        </p:txBody>
      </p:sp>
      <p:sp>
        <p:nvSpPr>
          <p:cNvPr id="280" name="文本占位符 2"/>
          <p:cNvSpPr>
            <a:spLocks noGrp="1"/>
          </p:cNvSpPr>
          <p:nvPr>
            <p:ph type="body" sz="quarter" idx="212" hasCustomPrompt="1"/>
          </p:nvPr>
        </p:nvSpPr>
        <p:spPr>
          <a:xfrm>
            <a:off x="1762235" y="9003948"/>
            <a:ext cx="252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电话 |</a:t>
            </a:r>
          </a:p>
        </p:txBody>
      </p:sp>
      <p:sp>
        <p:nvSpPr>
          <p:cNvPr id="281" name="文本占位符 2"/>
          <p:cNvSpPr>
            <a:spLocks noGrp="1"/>
          </p:cNvSpPr>
          <p:nvPr>
            <p:ph type="body" sz="quarter" idx="213" hasCustomPrompt="1"/>
          </p:nvPr>
        </p:nvSpPr>
        <p:spPr>
          <a:xfrm>
            <a:off x="2005520" y="900394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电话号码</a:t>
            </a:r>
          </a:p>
        </p:txBody>
      </p:sp>
      <p:sp>
        <p:nvSpPr>
          <p:cNvPr id="282" name="文本占位符 2"/>
          <p:cNvSpPr>
            <a:spLocks noGrp="1"/>
          </p:cNvSpPr>
          <p:nvPr>
            <p:ph type="body" sz="quarter" idx="214" hasCustomPrompt="1"/>
          </p:nvPr>
        </p:nvSpPr>
        <p:spPr>
          <a:xfrm>
            <a:off x="1762234" y="9140497"/>
            <a:ext cx="432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电子邮件 |</a:t>
            </a:r>
          </a:p>
        </p:txBody>
      </p:sp>
      <p:sp>
        <p:nvSpPr>
          <p:cNvPr id="283" name="文本占位符 2"/>
          <p:cNvSpPr>
            <a:spLocks noGrp="1"/>
          </p:cNvSpPr>
          <p:nvPr>
            <p:ph type="body" sz="quarter" idx="215" hasCustomPrompt="1"/>
          </p:nvPr>
        </p:nvSpPr>
        <p:spPr>
          <a:xfrm>
            <a:off x="2186976" y="9140497"/>
            <a:ext cx="1224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电子邮件地址</a:t>
            </a:r>
          </a:p>
        </p:txBody>
      </p:sp>
      <p:sp>
        <p:nvSpPr>
          <p:cNvPr id="284" name="文本占位符 2"/>
          <p:cNvSpPr>
            <a:spLocks noGrp="1"/>
          </p:cNvSpPr>
          <p:nvPr>
            <p:ph type="body" sz="quarter" idx="216" hasCustomPrompt="1"/>
          </p:nvPr>
        </p:nvSpPr>
        <p:spPr>
          <a:xfrm>
            <a:off x="1762234" y="9277164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Web |</a:t>
            </a:r>
          </a:p>
        </p:txBody>
      </p:sp>
      <p:sp>
        <p:nvSpPr>
          <p:cNvPr id="285" name="文本占位符 2"/>
          <p:cNvSpPr>
            <a:spLocks noGrp="1"/>
          </p:cNvSpPr>
          <p:nvPr>
            <p:ph type="body" sz="quarter" idx="217" hasCustomPrompt="1"/>
          </p:nvPr>
        </p:nvSpPr>
        <p:spPr>
          <a:xfrm>
            <a:off x="2019170" y="9277164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网页 URL</a:t>
            </a:r>
          </a:p>
        </p:txBody>
      </p:sp>
      <p:sp>
        <p:nvSpPr>
          <p:cNvPr id="286" name="文本占位符 2"/>
          <p:cNvSpPr>
            <a:spLocks noGrp="1"/>
          </p:cNvSpPr>
          <p:nvPr>
            <p:ph type="body" sz="quarter" idx="218" hasCustomPrompt="1"/>
          </p:nvPr>
        </p:nvSpPr>
        <p:spPr>
          <a:xfrm>
            <a:off x="4678284" y="799512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400" b="1">
                <a:effectLst/>
                <a:latin typeface="+mj-lt"/>
              </a:defRPr>
            </a:lvl9pPr>
          </a:lstStyle>
          <a:p>
            <a:pPr lvl="0"/>
            <a:r>
              <a:rPr lang="zh-CN"/>
              <a:t>在此处键入姓名</a:t>
            </a:r>
          </a:p>
        </p:txBody>
      </p:sp>
      <p:sp>
        <p:nvSpPr>
          <p:cNvPr id="287" name="文本占位符 2"/>
          <p:cNvSpPr>
            <a:spLocks noGrp="1"/>
          </p:cNvSpPr>
          <p:nvPr>
            <p:ph type="body" sz="quarter" idx="219" hasCustomPrompt="1"/>
          </p:nvPr>
        </p:nvSpPr>
        <p:spPr>
          <a:xfrm>
            <a:off x="4678284" y="818802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10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在此处键入职务或爱好</a:t>
            </a:r>
          </a:p>
        </p:txBody>
      </p:sp>
      <p:sp>
        <p:nvSpPr>
          <p:cNvPr id="288" name="文本占位符 2"/>
          <p:cNvSpPr>
            <a:spLocks noGrp="1"/>
          </p:cNvSpPr>
          <p:nvPr>
            <p:ph type="body" sz="quarter" idx="220" hasCustomPrompt="1"/>
          </p:nvPr>
        </p:nvSpPr>
        <p:spPr>
          <a:xfrm>
            <a:off x="4962634" y="854696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地址</a:t>
            </a:r>
          </a:p>
        </p:txBody>
      </p:sp>
      <p:sp>
        <p:nvSpPr>
          <p:cNvPr id="289" name="文本占位符 2"/>
          <p:cNvSpPr>
            <a:spLocks noGrp="1"/>
          </p:cNvSpPr>
          <p:nvPr>
            <p:ph type="body" sz="quarter" idx="221" hasCustomPrompt="1"/>
          </p:nvPr>
        </p:nvSpPr>
        <p:spPr>
          <a:xfrm>
            <a:off x="4962635" y="9003948"/>
            <a:ext cx="252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电话 |</a:t>
            </a:r>
          </a:p>
        </p:txBody>
      </p:sp>
      <p:sp>
        <p:nvSpPr>
          <p:cNvPr id="290" name="文本占位符 2"/>
          <p:cNvSpPr>
            <a:spLocks noGrp="1"/>
          </p:cNvSpPr>
          <p:nvPr>
            <p:ph type="body" sz="quarter" idx="222" hasCustomPrompt="1"/>
          </p:nvPr>
        </p:nvSpPr>
        <p:spPr>
          <a:xfrm>
            <a:off x="5205920" y="900394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电话号码</a:t>
            </a:r>
          </a:p>
        </p:txBody>
      </p:sp>
      <p:sp>
        <p:nvSpPr>
          <p:cNvPr id="291" name="文本占位符 2"/>
          <p:cNvSpPr>
            <a:spLocks noGrp="1"/>
          </p:cNvSpPr>
          <p:nvPr>
            <p:ph type="body" sz="quarter" idx="223" hasCustomPrompt="1"/>
          </p:nvPr>
        </p:nvSpPr>
        <p:spPr>
          <a:xfrm>
            <a:off x="4962634" y="9140497"/>
            <a:ext cx="432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电子邮件 |</a:t>
            </a:r>
          </a:p>
        </p:txBody>
      </p:sp>
      <p:sp>
        <p:nvSpPr>
          <p:cNvPr id="292" name="文本占位符 2"/>
          <p:cNvSpPr>
            <a:spLocks noGrp="1"/>
          </p:cNvSpPr>
          <p:nvPr>
            <p:ph type="body" sz="quarter" idx="224" hasCustomPrompt="1"/>
          </p:nvPr>
        </p:nvSpPr>
        <p:spPr>
          <a:xfrm>
            <a:off x="5387376" y="9140497"/>
            <a:ext cx="1224000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电子邮件地址</a:t>
            </a:r>
          </a:p>
        </p:txBody>
      </p:sp>
      <p:sp>
        <p:nvSpPr>
          <p:cNvPr id="293" name="文本占位符 2"/>
          <p:cNvSpPr>
            <a:spLocks noGrp="1"/>
          </p:cNvSpPr>
          <p:nvPr>
            <p:ph type="body" sz="quarter" idx="225" hasCustomPrompt="1"/>
          </p:nvPr>
        </p:nvSpPr>
        <p:spPr>
          <a:xfrm>
            <a:off x="4962634" y="9277164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700" b="0">
                <a:effectLst/>
                <a:latin typeface="+mn-lt"/>
              </a:defRPr>
            </a:lvl9pPr>
          </a:lstStyle>
          <a:p>
            <a:pPr lvl="0"/>
            <a:r>
              <a:rPr lang="zh-CN"/>
              <a:t>Web |</a:t>
            </a:r>
          </a:p>
        </p:txBody>
      </p:sp>
      <p:sp>
        <p:nvSpPr>
          <p:cNvPr id="294" name="文本占位符 2"/>
          <p:cNvSpPr>
            <a:spLocks noGrp="1"/>
          </p:cNvSpPr>
          <p:nvPr>
            <p:ph type="body" sz="quarter" idx="226" hasCustomPrompt="1"/>
          </p:nvPr>
        </p:nvSpPr>
        <p:spPr>
          <a:xfrm>
            <a:off x="5219570" y="9277164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 cap="none" baseline="0">
                <a:solidFill>
                  <a:schemeClr val="tx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zh-CN" sz="900" b="0">
                <a:effectLst/>
                <a:latin typeface="+mj-lt"/>
              </a:defRPr>
            </a:lvl9pPr>
          </a:lstStyle>
          <a:p>
            <a:pPr lvl="0"/>
            <a:r>
              <a:rPr lang="zh-CN"/>
              <a:t>网页 URL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名片网格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矩形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5" name="矩形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sp>
          <p:nvSpPr>
            <p:cNvPr id="17" name="矩形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</p:grpSp>
      <p:sp>
        <p:nvSpPr>
          <p:cNvPr id="2" name="标题占位符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2013/12/16</a:t>
            </a:fld>
            <a:endParaRPr lang="zh-CN"/>
          </a:p>
        </p:txBody>
      </p:sp>
      <p:sp>
        <p:nvSpPr>
          <p:cNvPr id="5" name="页脚占位符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/>
          </a:p>
        </p:txBody>
      </p:sp>
      <p:sp>
        <p:nvSpPr>
          <p:cNvPr id="6" name="幻灯片编号占位符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zh-CN"/>
          </a:p>
        </p:txBody>
      </p:sp>
      <p:grpSp>
        <p:nvGrpSpPr>
          <p:cNvPr id="22" name="组 21"/>
          <p:cNvGrpSpPr/>
          <p:nvPr userDrawn="1"/>
        </p:nvGrpSpPr>
        <p:grpSpPr>
          <a:xfrm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168" name="矩形 167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grpSp>
          <p:nvGrpSpPr>
            <p:cNvPr id="360" name="组 359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任意多边形 36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grpSp>
            <p:nvGrpSpPr>
              <p:cNvPr id="362" name="组 36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任意多边形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366" name="任意多边形 36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367" name="任意多边形 36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368" name="任意多边形 36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369" name="任意多边形 36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370" name="任意多边形 36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371" name="任意多边形 37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372" name="任意多边形 37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grpSp>
              <p:nvGrpSpPr>
                <p:cNvPr id="373" name="组 37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任意多边形 38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390" name="任意多边形 38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</p:grpSp>
            <p:sp>
              <p:nvSpPr>
                <p:cNvPr id="374" name="任意多边形 37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375" name="任意多边形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grpSp>
              <p:nvGrpSpPr>
                <p:cNvPr id="376" name="组 37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任意多边形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384" name="线条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385" name="任意多边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386" name="任意多边形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387" name="任意多边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388" name="椭圆 38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/>
                  </a:p>
                </p:txBody>
              </p:sp>
            </p:grpSp>
            <p:grpSp>
              <p:nvGrpSpPr>
                <p:cNvPr id="377" name="组 37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任意多边形 37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379" name="任意多边形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380" name="任意多边形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381" name="任意多边形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382" name="任意多边形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zh-CN"/>
                  </a:p>
                </p:txBody>
              </p:sp>
            </p:grpSp>
          </p:grpSp>
          <p:sp>
            <p:nvSpPr>
              <p:cNvPr id="363" name="任意多边形 36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364" name="任意多边形 36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21" name="组 20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组 19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任意多边形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397" name="任意多边形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398" name="任意多边形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399" name="任意多边形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zh-CN"/>
                </a:p>
              </p:txBody>
            </p:sp>
          </p:grpSp>
          <p:sp>
            <p:nvSpPr>
              <p:cNvPr id="393" name="任意多边形 392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/>
              </a:p>
            </p:txBody>
          </p:sp>
        </p:grpSp>
      </p:grpSp>
      <p:grpSp>
        <p:nvGrpSpPr>
          <p:cNvPr id="401" name="组 400"/>
          <p:cNvGrpSpPr/>
          <p:nvPr userDrawn="1"/>
        </p:nvGrpSpPr>
        <p:grpSpPr>
          <a:xfrm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402" name="矩形 4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grpSp>
          <p:nvGrpSpPr>
            <p:cNvPr id="403" name="组 4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任意多边形 4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grpSp>
            <p:nvGrpSpPr>
              <p:cNvPr id="412" name="组 4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任意多边形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16" name="任意多边形 4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17" name="任意多边形 4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18" name="任意多边形 4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19" name="任意多边形 4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20" name="任意多边形 4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21" name="任意多边形 4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22" name="任意多边形 4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grpSp>
              <p:nvGrpSpPr>
                <p:cNvPr id="423" name="组 4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任意多边形 4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440" name="任意多边形 4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</p:grpSp>
            <p:sp>
              <p:nvSpPr>
                <p:cNvPr id="424" name="任意多边形 4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25" name="任意多边形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grpSp>
              <p:nvGrpSpPr>
                <p:cNvPr id="426" name="组 4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任意多边形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434" name="线条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435" name="任意多边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436" name="任意多边形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437" name="任意多边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438" name="椭圆 4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/>
                  </a:p>
                </p:txBody>
              </p:sp>
            </p:grpSp>
            <p:grpSp>
              <p:nvGrpSpPr>
                <p:cNvPr id="427" name="组 4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任意多边形 4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429" name="任意多边形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430" name="任意多边形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431" name="任意多边形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432" name="任意多边形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zh-CN"/>
                  </a:p>
                </p:txBody>
              </p:sp>
            </p:grpSp>
          </p:grpSp>
          <p:sp>
            <p:nvSpPr>
              <p:cNvPr id="413" name="任意多边形 4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414" name="任意多边形 4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404" name="组 4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组 4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任意多边形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08" name="任意多边形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09" name="任意多边形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10" name="任意多边形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zh-CN"/>
                </a:p>
              </p:txBody>
            </p:sp>
          </p:grpSp>
          <p:sp>
            <p:nvSpPr>
              <p:cNvPr id="406" name="任意多边形 4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/>
              </a:p>
            </p:txBody>
          </p:sp>
        </p:grpSp>
      </p:grpSp>
      <p:grpSp>
        <p:nvGrpSpPr>
          <p:cNvPr id="441" name="组 440"/>
          <p:cNvGrpSpPr/>
          <p:nvPr userDrawn="1"/>
        </p:nvGrpSpPr>
        <p:grpSpPr>
          <a:xfrm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42" name="矩形 4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grpSp>
          <p:nvGrpSpPr>
            <p:cNvPr id="443" name="组 4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任意多边形 4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grpSp>
            <p:nvGrpSpPr>
              <p:cNvPr id="452" name="组 4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任意多边形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56" name="任意多边形 4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57" name="任意多边形 4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58" name="任意多边形 4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59" name="任意多边形 4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60" name="任意多边形 4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61" name="任意多边形 4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62" name="任意多边形 4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grpSp>
              <p:nvGrpSpPr>
                <p:cNvPr id="463" name="组 4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任意多边形 4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480" name="任意多边形 4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</p:grpSp>
            <p:sp>
              <p:nvSpPr>
                <p:cNvPr id="464" name="任意多边形 4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65" name="任意多边形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grpSp>
              <p:nvGrpSpPr>
                <p:cNvPr id="466" name="组 4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任意多边形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474" name="线条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475" name="任意多边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476" name="任意多边形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477" name="任意多边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478" name="椭圆 4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/>
                  </a:p>
                </p:txBody>
              </p:sp>
            </p:grpSp>
            <p:grpSp>
              <p:nvGrpSpPr>
                <p:cNvPr id="467" name="组 4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任意多边形 4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469" name="任意多边形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470" name="任意多边形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471" name="任意多边形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472" name="任意多边形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zh-CN"/>
                  </a:p>
                </p:txBody>
              </p:sp>
            </p:grpSp>
          </p:grpSp>
          <p:sp>
            <p:nvSpPr>
              <p:cNvPr id="453" name="任意多边形 4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454" name="任意多边形 4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444" name="组 4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组 4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任意多边形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48" name="任意多边形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49" name="任意多边形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50" name="任意多边形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zh-CN"/>
                </a:p>
              </p:txBody>
            </p:sp>
          </p:grpSp>
          <p:sp>
            <p:nvSpPr>
              <p:cNvPr id="446" name="任意多边形 4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/>
              </a:p>
            </p:txBody>
          </p:sp>
        </p:grpSp>
      </p:grpSp>
      <p:grpSp>
        <p:nvGrpSpPr>
          <p:cNvPr id="481" name="组 480"/>
          <p:cNvGrpSpPr/>
          <p:nvPr userDrawn="1"/>
        </p:nvGrpSpPr>
        <p:grpSpPr>
          <a:xfrm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82" name="矩形 4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grpSp>
          <p:nvGrpSpPr>
            <p:cNvPr id="483" name="组 4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任意多边形 4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grpSp>
            <p:nvGrpSpPr>
              <p:cNvPr id="492" name="组 4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任意多边形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96" name="任意多边形 4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97" name="任意多边形 4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98" name="任意多边形 4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99" name="任意多边形 4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00" name="任意多边形 4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01" name="任意多边形 5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02" name="任意多边形 5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grpSp>
              <p:nvGrpSpPr>
                <p:cNvPr id="503" name="组 5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任意多边形 5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20" name="任意多边形 5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</p:grpSp>
            <p:sp>
              <p:nvSpPr>
                <p:cNvPr id="504" name="任意多边形 5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05" name="任意多边形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grpSp>
              <p:nvGrpSpPr>
                <p:cNvPr id="506" name="组 5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任意多边形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14" name="线条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15" name="任意多边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16" name="任意多边形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17" name="任意多边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18" name="椭圆 5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/>
                  </a:p>
                </p:txBody>
              </p:sp>
            </p:grpSp>
            <p:grpSp>
              <p:nvGrpSpPr>
                <p:cNvPr id="507" name="组 5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任意多边形 5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09" name="任意多边形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10" name="任意多边形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11" name="任意多边形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12" name="任意多边形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zh-CN"/>
                  </a:p>
                </p:txBody>
              </p:sp>
            </p:grpSp>
          </p:grpSp>
          <p:sp>
            <p:nvSpPr>
              <p:cNvPr id="493" name="任意多边形 4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494" name="任意多边形 4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484" name="组 4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组 4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任意多边形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88" name="任意多边形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89" name="任意多边形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490" name="任意多边形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zh-CN"/>
                </a:p>
              </p:txBody>
            </p:sp>
          </p:grpSp>
          <p:sp>
            <p:nvSpPr>
              <p:cNvPr id="486" name="任意多边形 4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/>
              </a:p>
            </p:txBody>
          </p:sp>
        </p:grpSp>
      </p:grpSp>
      <p:grpSp>
        <p:nvGrpSpPr>
          <p:cNvPr id="521" name="组 520"/>
          <p:cNvGrpSpPr/>
          <p:nvPr userDrawn="1"/>
        </p:nvGrpSpPr>
        <p:grpSpPr>
          <a:xfrm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22" name="矩形 5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grpSp>
          <p:nvGrpSpPr>
            <p:cNvPr id="523" name="组 5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任意多边形 5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grpSp>
            <p:nvGrpSpPr>
              <p:cNvPr id="532" name="组 5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任意多边形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36" name="任意多边形 5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37" name="任意多边形 5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38" name="任意多边形 5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39" name="任意多边形 5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40" name="任意多边形 5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41" name="任意多边形 5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42" name="任意多边形 5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grpSp>
              <p:nvGrpSpPr>
                <p:cNvPr id="543" name="组 5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任意多边形 5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60" name="任意多边形 5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</p:grpSp>
            <p:sp>
              <p:nvSpPr>
                <p:cNvPr id="544" name="任意多边形 5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45" name="任意多边形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grpSp>
              <p:nvGrpSpPr>
                <p:cNvPr id="546" name="组 5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任意多边形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54" name="线条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55" name="任意多边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56" name="任意多边形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57" name="任意多边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58" name="椭圆 5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/>
                  </a:p>
                </p:txBody>
              </p:sp>
            </p:grpSp>
            <p:grpSp>
              <p:nvGrpSpPr>
                <p:cNvPr id="547" name="组 5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任意多边形 5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49" name="任意多边形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50" name="任意多边形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51" name="任意多边形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52" name="任意多边形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zh-CN"/>
                  </a:p>
                </p:txBody>
              </p:sp>
            </p:grpSp>
          </p:grpSp>
          <p:sp>
            <p:nvSpPr>
              <p:cNvPr id="533" name="任意多边形 5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534" name="任意多边形 5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524" name="组 5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组 5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任意多边形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28" name="任意多边形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29" name="任意多边形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30" name="任意多边形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zh-CN"/>
                </a:p>
              </p:txBody>
            </p:sp>
          </p:grpSp>
          <p:sp>
            <p:nvSpPr>
              <p:cNvPr id="526" name="任意多边形 5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/>
              </a:p>
            </p:txBody>
          </p:sp>
        </p:grpSp>
      </p:grpSp>
      <p:grpSp>
        <p:nvGrpSpPr>
          <p:cNvPr id="561" name="组 560"/>
          <p:cNvGrpSpPr/>
          <p:nvPr userDrawn="1"/>
        </p:nvGrpSpPr>
        <p:grpSpPr>
          <a:xfrm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62" name="矩形 56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grpSp>
          <p:nvGrpSpPr>
            <p:cNvPr id="563" name="组 56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任意多边形 57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grpSp>
            <p:nvGrpSpPr>
              <p:cNvPr id="572" name="组 57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任意多边形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76" name="任意多边形 57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77" name="任意多边形 57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78" name="任意多边形 57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79" name="任意多边形 57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80" name="任意多边形 57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81" name="任意多边形 58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82" name="任意多边形 58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grpSp>
              <p:nvGrpSpPr>
                <p:cNvPr id="583" name="组 58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任意多边形 59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00" name="任意多边形 59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</p:grpSp>
            <p:sp>
              <p:nvSpPr>
                <p:cNvPr id="584" name="任意多边形 58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85" name="任意多边形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grpSp>
              <p:nvGrpSpPr>
                <p:cNvPr id="586" name="组 58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任意多边形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94" name="线条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95" name="任意多边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96" name="任意多边形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97" name="任意多边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98" name="椭圆 59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/>
                  </a:p>
                </p:txBody>
              </p:sp>
            </p:grpSp>
            <p:grpSp>
              <p:nvGrpSpPr>
                <p:cNvPr id="587" name="组 58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任意多边形 58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89" name="任意多边形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90" name="任意多边形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91" name="任意多边形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592" name="任意多边形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zh-CN"/>
                  </a:p>
                </p:txBody>
              </p:sp>
            </p:grpSp>
          </p:grpSp>
          <p:sp>
            <p:nvSpPr>
              <p:cNvPr id="573" name="任意多边形 57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574" name="任意多边形 57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564" name="组 56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组 56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任意多边形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68" name="任意多边形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69" name="任意多边形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570" name="任意多边形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zh-CN"/>
                </a:p>
              </p:txBody>
            </p:sp>
          </p:grpSp>
          <p:sp>
            <p:nvSpPr>
              <p:cNvPr id="566" name="任意多边形 56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/>
              </a:p>
            </p:txBody>
          </p:sp>
        </p:grpSp>
      </p:grpSp>
      <p:grpSp>
        <p:nvGrpSpPr>
          <p:cNvPr id="601" name="组 600"/>
          <p:cNvGrpSpPr/>
          <p:nvPr userDrawn="1"/>
        </p:nvGrpSpPr>
        <p:grpSpPr>
          <a:xfrm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02" name="矩形 6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grpSp>
          <p:nvGrpSpPr>
            <p:cNvPr id="603" name="组 6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任意多边形 6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grpSp>
            <p:nvGrpSpPr>
              <p:cNvPr id="612" name="组 6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任意多边形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16" name="任意多边形 6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17" name="任意多边形 6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18" name="任意多边形 6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19" name="任意多边形 6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20" name="任意多边形 6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21" name="任意多边形 6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22" name="任意多边形 6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grpSp>
              <p:nvGrpSpPr>
                <p:cNvPr id="623" name="组 6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任意多边形 6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40" name="任意多边形 6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</p:grpSp>
            <p:sp>
              <p:nvSpPr>
                <p:cNvPr id="624" name="任意多边形 6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25" name="任意多边形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grpSp>
              <p:nvGrpSpPr>
                <p:cNvPr id="626" name="组 6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任意多边形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34" name="线条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35" name="任意多边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36" name="任意多边形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37" name="任意多边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38" name="椭圆 6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/>
                  </a:p>
                </p:txBody>
              </p:sp>
            </p:grpSp>
            <p:grpSp>
              <p:nvGrpSpPr>
                <p:cNvPr id="627" name="组 6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任意多边形 6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29" name="任意多边形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30" name="任意多边形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31" name="任意多边形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32" name="任意多边形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zh-CN"/>
                  </a:p>
                </p:txBody>
              </p:sp>
            </p:grpSp>
          </p:grpSp>
          <p:sp>
            <p:nvSpPr>
              <p:cNvPr id="613" name="任意多边形 6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614" name="任意多边形 6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604" name="组 6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组 6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任意多边形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08" name="任意多边形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09" name="任意多边形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10" name="任意多边形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zh-CN"/>
                </a:p>
              </p:txBody>
            </p:sp>
          </p:grpSp>
          <p:sp>
            <p:nvSpPr>
              <p:cNvPr id="606" name="任意多边形 6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/>
              </a:p>
            </p:txBody>
          </p:sp>
        </p:grpSp>
      </p:grpSp>
      <p:grpSp>
        <p:nvGrpSpPr>
          <p:cNvPr id="641" name="组 640"/>
          <p:cNvGrpSpPr/>
          <p:nvPr userDrawn="1"/>
        </p:nvGrpSpPr>
        <p:grpSpPr>
          <a:xfrm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42" name="矩形 6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grpSp>
          <p:nvGrpSpPr>
            <p:cNvPr id="643" name="组 6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任意多边形 6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grpSp>
            <p:nvGrpSpPr>
              <p:cNvPr id="652" name="组 6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任意多边形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56" name="任意多边形 6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57" name="任意多边形 6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58" name="任意多边形 6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59" name="任意多边形 6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60" name="任意多边形 6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61" name="任意多边形 6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62" name="任意多边形 6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grpSp>
              <p:nvGrpSpPr>
                <p:cNvPr id="663" name="组 6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任意多边形 6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80" name="任意多边形 6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</p:grpSp>
            <p:sp>
              <p:nvSpPr>
                <p:cNvPr id="664" name="任意多边形 6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65" name="任意多边形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grpSp>
              <p:nvGrpSpPr>
                <p:cNvPr id="666" name="组 6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任意多边形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74" name="线条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75" name="任意多边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76" name="任意多边形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77" name="任意多边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78" name="椭圆 6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/>
                  </a:p>
                </p:txBody>
              </p:sp>
            </p:grpSp>
            <p:grpSp>
              <p:nvGrpSpPr>
                <p:cNvPr id="667" name="组 6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任意多边形 6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69" name="任意多边形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70" name="任意多边形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71" name="任意多边形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672" name="任意多边形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zh-CN"/>
                  </a:p>
                </p:txBody>
              </p:sp>
            </p:grpSp>
          </p:grpSp>
          <p:sp>
            <p:nvSpPr>
              <p:cNvPr id="653" name="任意多边形 6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654" name="任意多边形 6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644" name="组 6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组 6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任意多边形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48" name="任意多边形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49" name="任意多边形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50" name="任意多边形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zh-CN"/>
                </a:p>
              </p:txBody>
            </p:sp>
          </p:grpSp>
          <p:sp>
            <p:nvSpPr>
              <p:cNvPr id="646" name="任意多边形 6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/>
              </a:p>
            </p:txBody>
          </p:sp>
        </p:grpSp>
      </p:grpSp>
      <p:grpSp>
        <p:nvGrpSpPr>
          <p:cNvPr id="681" name="组 680"/>
          <p:cNvGrpSpPr/>
          <p:nvPr userDrawn="1"/>
        </p:nvGrpSpPr>
        <p:grpSpPr>
          <a:xfrm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682" name="矩形 6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grpSp>
          <p:nvGrpSpPr>
            <p:cNvPr id="683" name="组 6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任意多边形 6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grpSp>
            <p:nvGrpSpPr>
              <p:cNvPr id="692" name="组 6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任意多边形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96" name="任意多边形 6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97" name="任意多边形 6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98" name="任意多边形 6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99" name="任意多边形 6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700" name="任意多边形 6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701" name="任意多边形 7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702" name="任意多边形 7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grpSp>
              <p:nvGrpSpPr>
                <p:cNvPr id="703" name="组 7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任意多边形 7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720" name="任意多边形 7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</p:grpSp>
            <p:sp>
              <p:nvSpPr>
                <p:cNvPr id="704" name="任意多边形 7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705" name="任意多边形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grpSp>
              <p:nvGrpSpPr>
                <p:cNvPr id="706" name="组 7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任意多边形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714" name="线条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715" name="任意多边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716" name="任意多边形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717" name="任意多边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718" name="椭圆 7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/>
                  </a:p>
                </p:txBody>
              </p:sp>
            </p:grpSp>
            <p:grpSp>
              <p:nvGrpSpPr>
                <p:cNvPr id="707" name="组 7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任意多边形 7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709" name="任意多边形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710" name="任意多边形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711" name="任意多边形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712" name="任意多边形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zh-CN"/>
                  </a:p>
                </p:txBody>
              </p:sp>
            </p:grpSp>
          </p:grpSp>
          <p:sp>
            <p:nvSpPr>
              <p:cNvPr id="693" name="任意多边形 6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694" name="任意多边形 6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684" name="组 6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组 6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任意多边形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88" name="任意多边形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89" name="任意多边形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690" name="任意多边形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zh-CN"/>
                </a:p>
              </p:txBody>
            </p:sp>
          </p:grpSp>
          <p:sp>
            <p:nvSpPr>
              <p:cNvPr id="686" name="任意多边形 6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/>
              </a:p>
            </p:txBody>
          </p:sp>
        </p:grpSp>
      </p:grpSp>
      <p:grpSp>
        <p:nvGrpSpPr>
          <p:cNvPr id="721" name="组 720"/>
          <p:cNvGrpSpPr/>
          <p:nvPr userDrawn="1"/>
        </p:nvGrpSpPr>
        <p:grpSpPr>
          <a:xfrm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722" name="矩形 7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/>
            </a:p>
          </p:txBody>
        </p:sp>
        <p:grpSp>
          <p:nvGrpSpPr>
            <p:cNvPr id="723" name="组 7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任意多边形 7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grpSp>
            <p:nvGrpSpPr>
              <p:cNvPr id="732" name="组 7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任意多边形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736" name="任意多边形 7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737" name="任意多边形 7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738" name="任意多边形 7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739" name="任意多边形 7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740" name="任意多边形 7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741" name="任意多边形 7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742" name="任意多边形 7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grpSp>
              <p:nvGrpSpPr>
                <p:cNvPr id="743" name="组 7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任意多边形 7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760" name="任意多边形 7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</p:grpSp>
            <p:sp>
              <p:nvSpPr>
                <p:cNvPr id="744" name="任意多边形 7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745" name="任意多边形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grpSp>
              <p:nvGrpSpPr>
                <p:cNvPr id="746" name="组 7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任意多边形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754" name="线条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755" name="任意多边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756" name="任意多边形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757" name="任意多边形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758" name="椭圆 7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/>
                  </a:p>
                </p:txBody>
              </p:sp>
            </p:grpSp>
            <p:grpSp>
              <p:nvGrpSpPr>
                <p:cNvPr id="747" name="组 7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任意多边形 7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749" name="任意多边形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750" name="任意多边形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751" name="任意多边形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/>
                  </a:p>
                </p:txBody>
              </p:sp>
              <p:sp>
                <p:nvSpPr>
                  <p:cNvPr id="752" name="任意多边形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zh-CN"/>
                  </a:p>
                </p:txBody>
              </p:sp>
            </p:grpSp>
          </p:grpSp>
          <p:sp>
            <p:nvSpPr>
              <p:cNvPr id="733" name="任意多边形 7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  <p:sp>
            <p:nvSpPr>
              <p:cNvPr id="734" name="任意多边形 7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/>
              </a:p>
            </p:txBody>
          </p:sp>
        </p:grpSp>
        <p:grpSp>
          <p:nvGrpSpPr>
            <p:cNvPr id="724" name="组 7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组 7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任意多边形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728" name="任意多边形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729" name="任意多边形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/>
                </a:p>
              </p:txBody>
            </p:sp>
            <p:sp>
              <p:nvSpPr>
                <p:cNvPr id="730" name="任意多边形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zh-CN"/>
                </a:p>
              </p:txBody>
            </p:sp>
          </p:grpSp>
          <p:sp>
            <p:nvSpPr>
              <p:cNvPr id="726" name="任意多边形 7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zh-CN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zh-CN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zh-CN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zh-CN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文本占位符 148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zh-CN"/>
              <a:t>孔西明</a:t>
            </a:r>
          </a:p>
        </p:txBody>
      </p:sp>
      <p:sp>
        <p:nvSpPr>
          <p:cNvPr id="150" name="文本占位符 149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r>
              <a:rPr lang="zh-CN"/>
              <a:t>剪贴簿和手工艺品</a:t>
            </a:r>
          </a:p>
        </p:txBody>
      </p:sp>
      <p:sp>
        <p:nvSpPr>
          <p:cNvPr id="392" name="文本占位符 391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r>
              <a:rPr lang="zh-CN"/>
              <a:t>广州市，510000</a:t>
            </a:r>
          </a:p>
          <a:p>
            <a:r>
              <a:rPr lang="zh-CN"/>
              <a:t>第一大街 1234 号</a:t>
            </a:r>
          </a:p>
          <a:p>
            <a:r>
              <a:rPr lang="zh-CN"/>
              <a:t>67 栋</a:t>
            </a:r>
          </a:p>
        </p:txBody>
      </p:sp>
      <p:sp>
        <p:nvSpPr>
          <p:cNvPr id="393" name="文本占位符 392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r>
              <a:rPr lang="zh-CN"/>
              <a:t>电话 |</a:t>
            </a:r>
          </a:p>
        </p:txBody>
      </p:sp>
      <p:sp>
        <p:nvSpPr>
          <p:cNvPr id="394" name="文本占位符 393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r>
              <a:rPr lang="zh-CN"/>
              <a:t>360.555.0150</a:t>
            </a:r>
          </a:p>
        </p:txBody>
      </p:sp>
      <p:sp>
        <p:nvSpPr>
          <p:cNvPr id="395" name="文本占位符 394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r>
              <a:rPr lang="zh-CN" dirty="0"/>
              <a:t>电子邮件 |</a:t>
            </a:r>
          </a:p>
        </p:txBody>
      </p:sp>
      <p:sp>
        <p:nvSpPr>
          <p:cNvPr id="396" name="文本占位符 395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r>
              <a:rPr lang="zh-CN"/>
              <a:t>msato@example.com</a:t>
            </a:r>
          </a:p>
        </p:txBody>
      </p:sp>
      <p:sp>
        <p:nvSpPr>
          <p:cNvPr id="397" name="文本占位符 396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r>
              <a:rPr lang="zh-CN"/>
              <a:t>Web |</a:t>
            </a:r>
          </a:p>
        </p:txBody>
      </p:sp>
      <p:sp>
        <p:nvSpPr>
          <p:cNvPr id="398" name="文本占位符 397"/>
          <p:cNvSpPr>
            <a:spLocks noGrp="1"/>
          </p:cNvSpPr>
          <p:nvPr>
            <p:ph type="body" sz="quarter" idx="145"/>
          </p:nvPr>
        </p:nvSpPr>
        <p:spPr>
          <a:xfrm>
            <a:off x="2019170" y="1956816"/>
            <a:ext cx="1466980" cy="128016"/>
          </a:xfrm>
        </p:spPr>
        <p:txBody>
          <a:bodyPr/>
          <a:lstStyle/>
          <a:p>
            <a:r>
              <a:rPr lang="zh-CN" altLang="zh-CN" dirty="0"/>
              <a:t>example.com/msato/blog</a:t>
            </a:r>
            <a:endParaRPr lang="zh-CN" dirty="0"/>
          </a:p>
        </p:txBody>
      </p:sp>
      <p:sp>
        <p:nvSpPr>
          <p:cNvPr id="579" name="文本占位符 578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80" name="文本占位符 579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81" name="文本占位符 580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82" name="文本占位符 581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83" name="文本占位符 582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84" name="文本占位符 583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85" name="文本占位符 584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86" name="文本占位符 585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87" name="文本占位符 586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88" name="文本占位符 587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89" name="文本占位符 588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90" name="文本占位符 589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91" name="文本占位符 590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92" name="文本占位符 591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93" name="文本占位符 592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94" name="文本占位符 593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95" name="文本占位符 594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96" name="文本占位符 595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97" name="文本占位符 596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98" name="文本占位符 597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99" name="文本占位符 598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00" name="文本占位符 599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01" name="文本占位符 600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02" name="文本占位符 601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03" name="文本占位符 602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04" name="文本占位符 603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05" name="文本占位符 604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06" name="文本占位符 605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07" name="文本占位符 606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08" name="文本占位符 607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09" name="文本占位符 608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10" name="文本占位符 609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11" name="文本占位符 610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12" name="文本占位符 611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13" name="文本占位符 612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14" name="文本占位符 613"/>
          <p:cNvSpPr>
            <a:spLocks noGrp="1"/>
          </p:cNvSpPr>
          <p:nvPr>
            <p:ph type="body" sz="quarter" idx="18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15" name="文本占位符 614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16" name="文本占位符 615"/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17" name="文本占位符 616"/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18" name="文本占位符 617"/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19" name="文本占位符 618"/>
          <p:cNvSpPr>
            <a:spLocks noGrp="1"/>
          </p:cNvSpPr>
          <p:nvPr>
            <p:ph type="body" sz="quarter" idx="18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20" name="文本占位符 619"/>
          <p:cNvSpPr>
            <a:spLocks noGrp="1"/>
          </p:cNvSpPr>
          <p:nvPr>
            <p:ph type="body" sz="quarter" idx="18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21" name="文本占位符 620"/>
          <p:cNvSpPr>
            <a:spLocks noGrp="1"/>
          </p:cNvSpPr>
          <p:nvPr>
            <p:ph type="body" sz="quarter" idx="18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22" name="文本占位符 621"/>
          <p:cNvSpPr>
            <a:spLocks noGrp="1"/>
          </p:cNvSpPr>
          <p:nvPr>
            <p:ph type="body" sz="quarter" idx="189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23" name="文本占位符 622"/>
          <p:cNvSpPr>
            <a:spLocks noGrp="1"/>
          </p:cNvSpPr>
          <p:nvPr>
            <p:ph type="body" sz="quarter" idx="19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24" name="文本占位符 623"/>
          <p:cNvSpPr>
            <a:spLocks noGrp="1"/>
          </p:cNvSpPr>
          <p:nvPr>
            <p:ph type="body" sz="quarter" idx="19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25" name="文本占位符 624"/>
          <p:cNvSpPr>
            <a:spLocks noGrp="1"/>
          </p:cNvSpPr>
          <p:nvPr>
            <p:ph type="body" sz="quarter" idx="19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26" name="文本占位符 625"/>
          <p:cNvSpPr>
            <a:spLocks noGrp="1"/>
          </p:cNvSpPr>
          <p:nvPr>
            <p:ph type="body" sz="quarter" idx="193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27" name="文本占位符 626"/>
          <p:cNvSpPr>
            <a:spLocks noGrp="1"/>
          </p:cNvSpPr>
          <p:nvPr>
            <p:ph type="body" sz="quarter" idx="19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28" name="文本占位符 627"/>
          <p:cNvSpPr>
            <a:spLocks noGrp="1"/>
          </p:cNvSpPr>
          <p:nvPr>
            <p:ph type="body" sz="quarter" idx="19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29" name="文本占位符 628"/>
          <p:cNvSpPr>
            <a:spLocks noGrp="1"/>
          </p:cNvSpPr>
          <p:nvPr>
            <p:ph type="body" sz="quarter" idx="19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30" name="文本占位符 629"/>
          <p:cNvSpPr>
            <a:spLocks noGrp="1"/>
          </p:cNvSpPr>
          <p:nvPr>
            <p:ph type="body" sz="quarter" idx="19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31" name="文本占位符 630"/>
          <p:cNvSpPr>
            <a:spLocks noGrp="1"/>
          </p:cNvSpPr>
          <p:nvPr>
            <p:ph type="body" sz="quarter" idx="19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32" name="文本占位符 631"/>
          <p:cNvSpPr>
            <a:spLocks noGrp="1"/>
          </p:cNvSpPr>
          <p:nvPr>
            <p:ph type="body" sz="quarter" idx="199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33" name="文本占位符 632"/>
          <p:cNvSpPr>
            <a:spLocks noGrp="1"/>
          </p:cNvSpPr>
          <p:nvPr>
            <p:ph type="body" sz="quarter" idx="20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34" name="文本占位符 633"/>
          <p:cNvSpPr>
            <a:spLocks noGrp="1"/>
          </p:cNvSpPr>
          <p:nvPr>
            <p:ph type="body" sz="quarter" idx="20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35" name="文本占位符 634"/>
          <p:cNvSpPr>
            <a:spLocks noGrp="1"/>
          </p:cNvSpPr>
          <p:nvPr>
            <p:ph type="body" sz="quarter" idx="20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36" name="文本占位符 635"/>
          <p:cNvSpPr>
            <a:spLocks noGrp="1"/>
          </p:cNvSpPr>
          <p:nvPr>
            <p:ph type="body" sz="quarter" idx="203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37" name="文本占位符 636"/>
          <p:cNvSpPr>
            <a:spLocks noGrp="1"/>
          </p:cNvSpPr>
          <p:nvPr>
            <p:ph type="body" sz="quarter" idx="20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38" name="文本占位符 637"/>
          <p:cNvSpPr>
            <a:spLocks noGrp="1"/>
          </p:cNvSpPr>
          <p:nvPr>
            <p:ph type="body" sz="quarter" idx="20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39" name="文本占位符 638"/>
          <p:cNvSpPr>
            <a:spLocks noGrp="1"/>
          </p:cNvSpPr>
          <p:nvPr>
            <p:ph type="body" sz="quarter" idx="20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40" name="文本占位符 639"/>
          <p:cNvSpPr>
            <a:spLocks noGrp="1"/>
          </p:cNvSpPr>
          <p:nvPr>
            <p:ph type="body" sz="quarter" idx="20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41" name="文本占位符 640"/>
          <p:cNvSpPr>
            <a:spLocks noGrp="1"/>
          </p:cNvSpPr>
          <p:nvPr>
            <p:ph type="body" sz="quarter" idx="20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42" name="文本占位符 641"/>
          <p:cNvSpPr>
            <a:spLocks noGrp="1"/>
          </p:cNvSpPr>
          <p:nvPr>
            <p:ph type="body" sz="quarter" idx="209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43" name="文本占位符 642"/>
          <p:cNvSpPr>
            <a:spLocks noGrp="1"/>
          </p:cNvSpPr>
          <p:nvPr>
            <p:ph type="body" sz="quarter" idx="21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44" name="文本占位符 643"/>
          <p:cNvSpPr>
            <a:spLocks noGrp="1"/>
          </p:cNvSpPr>
          <p:nvPr>
            <p:ph type="body" sz="quarter" idx="2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45" name="文本占位符 644"/>
          <p:cNvSpPr>
            <a:spLocks noGrp="1"/>
          </p:cNvSpPr>
          <p:nvPr>
            <p:ph type="body" sz="quarter" idx="21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46" name="文本占位符 645"/>
          <p:cNvSpPr>
            <a:spLocks noGrp="1"/>
          </p:cNvSpPr>
          <p:nvPr>
            <p:ph type="body" sz="quarter" idx="213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47" name="文本占位符 646"/>
          <p:cNvSpPr>
            <a:spLocks noGrp="1"/>
          </p:cNvSpPr>
          <p:nvPr>
            <p:ph type="body" sz="quarter" idx="21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48" name="文本占位符 647"/>
          <p:cNvSpPr>
            <a:spLocks noGrp="1"/>
          </p:cNvSpPr>
          <p:nvPr>
            <p:ph type="body" sz="quarter" idx="21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49" name="文本占位符 648"/>
          <p:cNvSpPr>
            <a:spLocks noGrp="1"/>
          </p:cNvSpPr>
          <p:nvPr>
            <p:ph type="body" sz="quarter" idx="216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50" name="文本占位符 649"/>
          <p:cNvSpPr>
            <a:spLocks noGrp="1"/>
          </p:cNvSpPr>
          <p:nvPr>
            <p:ph type="body" sz="quarter" idx="217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51" name="文本占位符 650"/>
          <p:cNvSpPr>
            <a:spLocks noGrp="1"/>
          </p:cNvSpPr>
          <p:nvPr>
            <p:ph type="body" sz="quarter" idx="218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52" name="文本占位符 651"/>
          <p:cNvSpPr>
            <a:spLocks noGrp="1"/>
          </p:cNvSpPr>
          <p:nvPr>
            <p:ph type="body" sz="quarter" idx="219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53" name="文本占位符 652"/>
          <p:cNvSpPr>
            <a:spLocks noGrp="1"/>
          </p:cNvSpPr>
          <p:nvPr>
            <p:ph type="body" sz="quarter" idx="220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54" name="文本占位符 653"/>
          <p:cNvSpPr>
            <a:spLocks noGrp="1"/>
          </p:cNvSpPr>
          <p:nvPr>
            <p:ph type="body" sz="quarter" idx="22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55" name="文本占位符 654"/>
          <p:cNvSpPr>
            <a:spLocks noGrp="1"/>
          </p:cNvSpPr>
          <p:nvPr>
            <p:ph type="body" sz="quarter" idx="222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56" name="文本占位符 655"/>
          <p:cNvSpPr>
            <a:spLocks noGrp="1"/>
          </p:cNvSpPr>
          <p:nvPr>
            <p:ph type="body" sz="quarter" idx="223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57" name="文本占位符 656"/>
          <p:cNvSpPr>
            <a:spLocks noGrp="1"/>
          </p:cNvSpPr>
          <p:nvPr>
            <p:ph type="body" sz="quarter" idx="224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58" name="文本占位符 657"/>
          <p:cNvSpPr>
            <a:spLocks noGrp="1"/>
          </p:cNvSpPr>
          <p:nvPr>
            <p:ph type="body" sz="quarter" idx="225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59" name="文本占位符 658"/>
          <p:cNvSpPr>
            <a:spLocks noGrp="1"/>
          </p:cNvSpPr>
          <p:nvPr>
            <p:ph type="body" sz="quarter" idx="226"/>
          </p:nvPr>
        </p:nvSpPr>
        <p:spPr/>
        <p:txBody>
          <a:bodyPr/>
          <a:lstStyle/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名片（野花）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077043-B37A-4417-97D7-99D092E334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C02E6C-C47D-464C-B21A-B5DE446098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D62868F-8659-4999-9021-F0E43454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</Words>
  <Application>Microsoft Office PowerPoint</Application>
  <PresentationFormat>自定义</PresentationFormat>
  <Paragraphs>15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Microsoft YaHei UI</vt:lpstr>
      <vt:lpstr>华文楷体</vt:lpstr>
      <vt:lpstr>宋体</vt:lpstr>
      <vt:lpstr>Arial</vt:lpstr>
      <vt:lpstr>Century Schoolbook</vt:lpstr>
      <vt:lpstr>名片（野花）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2013-07-31T14:33:57Z</dcterms:created>
  <dcterms:modified xsi:type="dcterms:W3CDTF">2013-12-16T05:09:14Z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