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68" autoAdjust="0"/>
  </p:normalViewPr>
  <p:slideViewPr>
    <p:cSldViewPr snapToGrid="0" showGuides="1">
      <p:cViewPr varScale="1">
        <p:scale>
          <a:sx n="70" d="100"/>
          <a:sy n="70" d="100"/>
        </p:scale>
        <p:origin x="2982" y="72"/>
      </p:cViewPr>
      <p:guideLst>
        <p:guide pos="2448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0DF0C42-8226-4523-B11E-7C13978E6CFD}" type="datetimeFigureOut">
              <a:rPr lang="en-US" altLang="zh-CN" smtClean="0"/>
              <a:t>12/6/2013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FE0F56A-0C86-4ACC-9CF4-1B63F756A4B0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C0A8818-56B1-4EAC-B5D3-7BFFD2C4E1DE}" type="datetimeFigureOut">
              <a:t>2013/12/6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36046C0-8A92-4E40-B931-77A8EEB71F6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</a:t>
            </a:r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更改第一个示例名片，您可以用自己的内容替换相应内容。 </a:t>
            </a:r>
          </a:p>
          <a:p>
            <a:endParaRPr lang="zh-CN" baseline="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或者，如果您愿意从头开始创建，请按“开始”选项卡上的“新建幻灯片”按钮以插入新页。现在在空白占位符中输入您的 文本。</a:t>
            </a:r>
            <a:endParaRPr 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5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4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9" name="文本占位符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22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4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3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25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6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7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28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dirty="0"/>
              <a:t>在此处键入姓名</a:t>
            </a:r>
          </a:p>
        </p:txBody>
      </p:sp>
      <p:sp>
        <p:nvSpPr>
          <p:cNvPr id="30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dirty="0"/>
              <a:t>在此处键入职务或爱好</a:t>
            </a:r>
          </a:p>
        </p:txBody>
      </p:sp>
      <p:sp>
        <p:nvSpPr>
          <p:cNvPr id="29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31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32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33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34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36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35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37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38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39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40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42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41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43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44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45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46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48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47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49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50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51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52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54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53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55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56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57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58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60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59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61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62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63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64" name="文本占位符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66" name="文本占位符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65" name="文本占位符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67" name="文本占位符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68" name="文本占位符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  <p:sp>
        <p:nvSpPr>
          <p:cNvPr id="70" name="文本占位符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72" name="文本占位符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71" name="文本占位符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在此处键入地址</a:t>
            </a:r>
          </a:p>
        </p:txBody>
      </p:sp>
      <p:sp>
        <p:nvSpPr>
          <p:cNvPr id="73" name="文本占位符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74" name="文本占位符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75" name="文本占位符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CN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CN" altLang="en-US" dirty="0" smtClean="0"/>
              <a:t>微博帐户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片网格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矩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占位符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2013/12/6</a:t>
            </a:fld>
            <a:endParaRPr lang="zh-CN"/>
          </a:p>
        </p:txBody>
      </p:sp>
      <p:sp>
        <p:nvSpPr>
          <p:cNvPr id="5" name="页脚占位符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幻灯片编号占位符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zh-CN"/>
          </a:p>
        </p:txBody>
      </p:sp>
      <p:pic>
        <p:nvPicPr>
          <p:cNvPr id="38" name="图片 37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图片 39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图片 40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图片 41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图片 42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图片 43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图片 44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图片 45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图片 46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图片 47" descr="樱花谢幕" title="幻灯片设计图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赵强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/>
              <a:t>自然摄影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dirty="0"/>
              <a:t>广州市黄石路 50 号，</a:t>
            </a:r>
          </a:p>
          <a:p>
            <a:r>
              <a:rPr lang="zh-CN" dirty="0"/>
              <a:t>98052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dirty="0"/>
              <a:t>360.555.0150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/>
              <a:t>msato@example.com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 dirty="0"/>
              <a:t>@msatoexamplecom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8" name="文本占位符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0" name="文本占位符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9" name="文本占位符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1" name="文本占位符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2" name="文本占位符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3" name="文本占位符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8" name="文本占位符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0" name="文本占位符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9" name="文本占位符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1" name="文本占位符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2" name="文本占位符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3" name="文本占位符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4" name="文本占位符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6" name="文本占位符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5" name="文本占位符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7" name="文本占位符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8" name="文本占位符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9" name="文本占位符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0" name="文本占位符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2" name="文本占位符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1" name="文本占位符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3" name="文本占位符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4" name="文本占位符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5" name="文本占位符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6" name="文本占位符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8" name="文本占位符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7" name="文本占位符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9" name="文本占位符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0" name="文本占位符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1" name="文本占位符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2" name="文本占位符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4" name="文本占位符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3" name="文本占位符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5" name="文本占位符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6" name="文本占位符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7" name="文本占位符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名片花朵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自定义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黑体</vt:lpstr>
      <vt:lpstr>Arial</vt:lpstr>
      <vt:lpstr>Cambria</vt:lpstr>
      <vt:lpstr>名片花朵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2013-12-06T10:48:40Z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