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772400" cy="10058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448" userDrawn="1">
          <p15:clr>
            <a:srgbClr val="A4A3A4"/>
          </p15:clr>
        </p15:guide>
        <p15:guide id="2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604" autoAdjust="0"/>
  </p:normalViewPr>
  <p:slideViewPr>
    <p:cSldViewPr>
      <p:cViewPr varScale="1">
        <p:scale>
          <a:sx n="61" d="100"/>
          <a:sy n="61" d="100"/>
        </p:scale>
        <p:origin x="2772" y="84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7" d="100"/>
          <a:sy n="77" d="100"/>
        </p:scale>
        <p:origin x="342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8465E286-DBFE-40B1-BB11-DA0F9FF293E1}" type="datetimeFigureOut">
              <a:rPr lang="en-US" altLang="zh-CN" smtClean="0"/>
              <a:t>2014/1/14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721DBFDB-358C-4567-811D-B1B1B9974E08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362948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E0E9B1A3-2C77-49C8-9D0D-1C7B38512ABC}" type="datetimeFigureOut">
              <a:rPr lang="en-US" altLang="zh-CN" smtClean="0"/>
              <a:pPr/>
              <a:t>2014/1/14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53A37906-8E92-4B6C-A6C9-2B920EF6B0D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131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smtClean="0"/>
              <a:t>要</a:t>
            </a:r>
            <a:r>
              <a:rPr lang="zh-CN" baseline="0" smtClean="0"/>
              <a:t> 更改第一个示例名片，您可以用自己的内容替换相应内容。要更改徽标，请选择图片“替换为徽标”，并在”图片工具“下的”格式“选项卡上选择“更改图片”。</a:t>
            </a:r>
          </a:p>
          <a:p>
            <a:endParaRPr lang="zh-CN" baseline="0" smtClean="0"/>
          </a:p>
          <a:p>
            <a:r>
              <a:rPr lang="zh-CN" baseline="0" smtClean="0"/>
              <a:t>或者，如果您愿意从头开始创建，请按“开始”选项卡上的“新建幻灯片”按钮以插入新页。现在，在空白占位符中输入您的文本，并使用“插入图片”添加您的徽标。</a:t>
            </a:r>
            <a:endParaRPr lang="zh-CN" smtClean="0"/>
          </a:p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37906-8E92-4B6C-A6C9-2B920EF6B0D2}" type="slidenum">
              <a:rPr lang="zh-CN" smtClean="0"/>
              <a:t>1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088272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名片（10 张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占位符 19"/>
          <p:cNvSpPr>
            <a:spLocks noGrp="1"/>
          </p:cNvSpPr>
          <p:nvPr>
            <p:ph type="body" sz="quarter" idx="10" hasCustomPrompt="1"/>
          </p:nvPr>
        </p:nvSpPr>
        <p:spPr>
          <a:xfrm>
            <a:off x="833314" y="11430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1300" b="1" cap="all" baseline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900"/>
            </a:lvl2pPr>
            <a:lvl3pPr marL="0" indent="0" latinLnBrk="0">
              <a:spcBef>
                <a:spcPts val="0"/>
              </a:spcBef>
              <a:buNone/>
              <a:defRPr lang="zh-CN" sz="900"/>
            </a:lvl3pPr>
            <a:lvl4pPr marL="0" indent="0" latinLnBrk="0">
              <a:spcBef>
                <a:spcPts val="0"/>
              </a:spcBef>
              <a:buNone/>
              <a:defRPr lang="zh-CN" sz="900"/>
            </a:lvl4pPr>
            <a:lvl5pPr marL="0" indent="0" latinLnBrk="0">
              <a:spcBef>
                <a:spcPts val="0"/>
              </a:spcBef>
              <a:buNone/>
              <a:defRPr lang="zh-CN" sz="900"/>
            </a:lvl5pPr>
          </a:lstStyle>
          <a:p>
            <a:pPr lvl="0"/>
            <a:r>
              <a:rPr lang="zh-CN"/>
              <a:t>[姓名]</a:t>
            </a:r>
          </a:p>
        </p:txBody>
      </p:sp>
      <p:sp>
        <p:nvSpPr>
          <p:cNvPr id="22" name="文本占位符 21"/>
          <p:cNvSpPr>
            <a:spLocks noGrp="1"/>
          </p:cNvSpPr>
          <p:nvPr>
            <p:ph type="body" sz="quarter" idx="11" hasCustomPrompt="1"/>
          </p:nvPr>
        </p:nvSpPr>
        <p:spPr>
          <a:xfrm>
            <a:off x="833314" y="1348166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900" b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[职务]</a:t>
            </a:r>
          </a:p>
        </p:txBody>
      </p:sp>
      <p:sp>
        <p:nvSpPr>
          <p:cNvPr id="112" name="文本占位符 31"/>
          <p:cNvSpPr>
            <a:spLocks noGrp="1"/>
          </p:cNvSpPr>
          <p:nvPr>
            <p:ph type="body" sz="quarter" idx="80" hasCustomPrompt="1"/>
          </p:nvPr>
        </p:nvSpPr>
        <p:spPr>
          <a:xfrm>
            <a:off x="833314" y="1600200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900" b="1" cap="all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[公司]</a:t>
            </a:r>
          </a:p>
        </p:txBody>
      </p:sp>
      <p:sp>
        <p:nvSpPr>
          <p:cNvPr id="32" name="文本占位符 31"/>
          <p:cNvSpPr>
            <a:spLocks noGrp="1"/>
          </p:cNvSpPr>
          <p:nvPr>
            <p:ph type="body" sz="quarter" idx="16" hasCustomPrompt="1"/>
          </p:nvPr>
        </p:nvSpPr>
        <p:spPr>
          <a:xfrm>
            <a:off x="833314" y="1752600"/>
            <a:ext cx="2907792" cy="144000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800" b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[邮政编码 省/市/自治区，市/县，街道地址]</a:t>
            </a:r>
          </a:p>
        </p:txBody>
      </p:sp>
      <p:sp>
        <p:nvSpPr>
          <p:cNvPr id="148" name="文本占位符 27"/>
          <p:cNvSpPr>
            <a:spLocks noGrp="1"/>
          </p:cNvSpPr>
          <p:nvPr>
            <p:ph type="body" sz="quarter" idx="84" hasCustomPrompt="1"/>
          </p:nvPr>
        </p:nvSpPr>
        <p:spPr>
          <a:xfrm>
            <a:off x="833314" y="1905000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CN" sz="800" b="0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CN"/>
              <a:t>[Web 地址]</a:t>
            </a:r>
          </a:p>
        </p:txBody>
      </p:sp>
      <p:sp>
        <p:nvSpPr>
          <p:cNvPr id="125" name="文本占位符 23"/>
          <p:cNvSpPr>
            <a:spLocks noGrp="1"/>
          </p:cNvSpPr>
          <p:nvPr>
            <p:ph type="body" sz="quarter" idx="82" hasCustomPrompt="1"/>
          </p:nvPr>
        </p:nvSpPr>
        <p:spPr>
          <a:xfrm>
            <a:off x="833314" y="2055239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800" b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[电话] | [电子邮件]</a:t>
            </a:r>
          </a:p>
        </p:txBody>
      </p:sp>
      <p:sp>
        <p:nvSpPr>
          <p:cNvPr id="115" name="文本占位符 19"/>
          <p:cNvSpPr>
            <a:spLocks noGrp="1"/>
          </p:cNvSpPr>
          <p:nvPr>
            <p:ph type="body" sz="quarter" idx="85" hasCustomPrompt="1"/>
          </p:nvPr>
        </p:nvSpPr>
        <p:spPr>
          <a:xfrm>
            <a:off x="833314" y="84963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1300" b="1" cap="all" baseline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900"/>
            </a:lvl2pPr>
            <a:lvl3pPr marL="0" indent="0" latinLnBrk="0">
              <a:spcBef>
                <a:spcPts val="0"/>
              </a:spcBef>
              <a:buNone/>
              <a:defRPr lang="zh-CN" sz="900"/>
            </a:lvl3pPr>
            <a:lvl4pPr marL="0" indent="0" latinLnBrk="0">
              <a:spcBef>
                <a:spcPts val="0"/>
              </a:spcBef>
              <a:buNone/>
              <a:defRPr lang="zh-CN" sz="900"/>
            </a:lvl4pPr>
            <a:lvl5pPr marL="0" indent="0" latinLnBrk="0">
              <a:spcBef>
                <a:spcPts val="0"/>
              </a:spcBef>
              <a:buNone/>
              <a:defRPr lang="zh-CN" sz="900"/>
            </a:lvl5pPr>
          </a:lstStyle>
          <a:p>
            <a:pPr lvl="0"/>
            <a:r>
              <a:rPr lang="zh-CN"/>
              <a:t>[姓名]</a:t>
            </a:r>
          </a:p>
        </p:txBody>
      </p:sp>
      <p:sp>
        <p:nvSpPr>
          <p:cNvPr id="116" name="文本占位符 21"/>
          <p:cNvSpPr>
            <a:spLocks noGrp="1"/>
          </p:cNvSpPr>
          <p:nvPr>
            <p:ph type="body" sz="quarter" idx="86" hasCustomPrompt="1"/>
          </p:nvPr>
        </p:nvSpPr>
        <p:spPr>
          <a:xfrm>
            <a:off x="833314" y="8701466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900" b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[职务]</a:t>
            </a:r>
          </a:p>
        </p:txBody>
      </p:sp>
      <p:sp>
        <p:nvSpPr>
          <p:cNvPr id="117" name="文本占位符 31"/>
          <p:cNvSpPr>
            <a:spLocks noGrp="1"/>
          </p:cNvSpPr>
          <p:nvPr>
            <p:ph type="body" sz="quarter" idx="87" hasCustomPrompt="1"/>
          </p:nvPr>
        </p:nvSpPr>
        <p:spPr>
          <a:xfrm>
            <a:off x="833314" y="8953500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900" b="1" cap="all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[公司]</a:t>
            </a:r>
          </a:p>
        </p:txBody>
      </p:sp>
      <p:sp>
        <p:nvSpPr>
          <p:cNvPr id="118" name="文本占位符 31"/>
          <p:cNvSpPr>
            <a:spLocks noGrp="1"/>
          </p:cNvSpPr>
          <p:nvPr>
            <p:ph type="body" sz="quarter" idx="88" hasCustomPrompt="1"/>
          </p:nvPr>
        </p:nvSpPr>
        <p:spPr>
          <a:xfrm>
            <a:off x="833314" y="9105900"/>
            <a:ext cx="2907792" cy="144000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800" b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[邮政编码 省/市/自治区，市/县，街道地址]</a:t>
            </a:r>
          </a:p>
        </p:txBody>
      </p:sp>
      <p:sp>
        <p:nvSpPr>
          <p:cNvPr id="119" name="文本占位符 27"/>
          <p:cNvSpPr>
            <a:spLocks noGrp="1"/>
          </p:cNvSpPr>
          <p:nvPr>
            <p:ph type="body" sz="quarter" idx="89" hasCustomPrompt="1"/>
          </p:nvPr>
        </p:nvSpPr>
        <p:spPr>
          <a:xfrm>
            <a:off x="833314" y="9258300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CN" sz="800" b="0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CN"/>
              <a:t>[Web 地址]</a:t>
            </a:r>
          </a:p>
        </p:txBody>
      </p:sp>
      <p:sp>
        <p:nvSpPr>
          <p:cNvPr id="120" name="文本占位符 23"/>
          <p:cNvSpPr>
            <a:spLocks noGrp="1"/>
          </p:cNvSpPr>
          <p:nvPr>
            <p:ph type="body" sz="quarter" idx="90" hasCustomPrompt="1"/>
          </p:nvPr>
        </p:nvSpPr>
        <p:spPr>
          <a:xfrm>
            <a:off x="833314" y="9408539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800" b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[电话] | [电子邮件]</a:t>
            </a:r>
          </a:p>
        </p:txBody>
      </p:sp>
      <p:sp>
        <p:nvSpPr>
          <p:cNvPr id="62" name="文本占位符 19"/>
          <p:cNvSpPr>
            <a:spLocks noGrp="1"/>
          </p:cNvSpPr>
          <p:nvPr>
            <p:ph type="body" sz="quarter" idx="147" hasCustomPrompt="1"/>
          </p:nvPr>
        </p:nvSpPr>
        <p:spPr>
          <a:xfrm>
            <a:off x="833314" y="66675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1300" b="1" cap="all" baseline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900"/>
            </a:lvl2pPr>
            <a:lvl3pPr marL="0" indent="0" latinLnBrk="0">
              <a:spcBef>
                <a:spcPts val="0"/>
              </a:spcBef>
              <a:buNone/>
              <a:defRPr lang="zh-CN" sz="900"/>
            </a:lvl3pPr>
            <a:lvl4pPr marL="0" indent="0" latinLnBrk="0">
              <a:spcBef>
                <a:spcPts val="0"/>
              </a:spcBef>
              <a:buNone/>
              <a:defRPr lang="zh-CN" sz="900"/>
            </a:lvl4pPr>
            <a:lvl5pPr marL="0" indent="0" latinLnBrk="0">
              <a:spcBef>
                <a:spcPts val="0"/>
              </a:spcBef>
              <a:buNone/>
              <a:defRPr lang="zh-CN" sz="900"/>
            </a:lvl5pPr>
          </a:lstStyle>
          <a:p>
            <a:pPr lvl="0"/>
            <a:r>
              <a:rPr lang="zh-CN"/>
              <a:t>[姓名]</a:t>
            </a:r>
          </a:p>
        </p:txBody>
      </p:sp>
      <p:sp>
        <p:nvSpPr>
          <p:cNvPr id="63" name="文本占位符 21"/>
          <p:cNvSpPr>
            <a:spLocks noGrp="1"/>
          </p:cNvSpPr>
          <p:nvPr>
            <p:ph type="body" sz="quarter" idx="148" hasCustomPrompt="1"/>
          </p:nvPr>
        </p:nvSpPr>
        <p:spPr>
          <a:xfrm>
            <a:off x="833314" y="6872666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900" b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[职务]</a:t>
            </a:r>
          </a:p>
        </p:txBody>
      </p:sp>
      <p:sp>
        <p:nvSpPr>
          <p:cNvPr id="64" name="文本占位符 31"/>
          <p:cNvSpPr>
            <a:spLocks noGrp="1"/>
          </p:cNvSpPr>
          <p:nvPr>
            <p:ph type="body" sz="quarter" idx="149" hasCustomPrompt="1"/>
          </p:nvPr>
        </p:nvSpPr>
        <p:spPr>
          <a:xfrm>
            <a:off x="833314" y="7124700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900" b="1" cap="all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[公司]</a:t>
            </a:r>
          </a:p>
        </p:txBody>
      </p:sp>
      <p:sp>
        <p:nvSpPr>
          <p:cNvPr id="65" name="文本占位符 31"/>
          <p:cNvSpPr>
            <a:spLocks noGrp="1"/>
          </p:cNvSpPr>
          <p:nvPr>
            <p:ph type="body" sz="quarter" idx="150" hasCustomPrompt="1"/>
          </p:nvPr>
        </p:nvSpPr>
        <p:spPr>
          <a:xfrm>
            <a:off x="833314" y="7277100"/>
            <a:ext cx="2907792" cy="144000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800" b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[邮政编码 省/市/自治区，市/县，街道地址]</a:t>
            </a:r>
          </a:p>
        </p:txBody>
      </p:sp>
      <p:sp>
        <p:nvSpPr>
          <p:cNvPr id="66" name="文本占位符 27"/>
          <p:cNvSpPr>
            <a:spLocks noGrp="1"/>
          </p:cNvSpPr>
          <p:nvPr>
            <p:ph type="body" sz="quarter" idx="151" hasCustomPrompt="1"/>
          </p:nvPr>
        </p:nvSpPr>
        <p:spPr>
          <a:xfrm>
            <a:off x="833314" y="7429500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CN" sz="800" b="0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CN"/>
              <a:t>[Web 地址]</a:t>
            </a:r>
          </a:p>
        </p:txBody>
      </p:sp>
      <p:sp>
        <p:nvSpPr>
          <p:cNvPr id="67" name="文本占位符 23"/>
          <p:cNvSpPr>
            <a:spLocks noGrp="1"/>
          </p:cNvSpPr>
          <p:nvPr>
            <p:ph type="body" sz="quarter" idx="152" hasCustomPrompt="1"/>
          </p:nvPr>
        </p:nvSpPr>
        <p:spPr>
          <a:xfrm>
            <a:off x="833314" y="7579739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800" b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[电话] | [电子邮件]</a:t>
            </a:r>
          </a:p>
        </p:txBody>
      </p:sp>
      <p:sp>
        <p:nvSpPr>
          <p:cNvPr id="68" name="文本占位符 19"/>
          <p:cNvSpPr>
            <a:spLocks noGrp="1"/>
          </p:cNvSpPr>
          <p:nvPr>
            <p:ph type="body" sz="quarter" idx="153" hasCustomPrompt="1"/>
          </p:nvPr>
        </p:nvSpPr>
        <p:spPr>
          <a:xfrm>
            <a:off x="833314" y="48387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1300" b="1" cap="all" baseline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900"/>
            </a:lvl2pPr>
            <a:lvl3pPr marL="0" indent="0" latinLnBrk="0">
              <a:spcBef>
                <a:spcPts val="0"/>
              </a:spcBef>
              <a:buNone/>
              <a:defRPr lang="zh-CN" sz="900"/>
            </a:lvl3pPr>
            <a:lvl4pPr marL="0" indent="0" latinLnBrk="0">
              <a:spcBef>
                <a:spcPts val="0"/>
              </a:spcBef>
              <a:buNone/>
              <a:defRPr lang="zh-CN" sz="900"/>
            </a:lvl4pPr>
            <a:lvl5pPr marL="0" indent="0" latinLnBrk="0">
              <a:spcBef>
                <a:spcPts val="0"/>
              </a:spcBef>
              <a:buNone/>
              <a:defRPr lang="zh-CN" sz="900"/>
            </a:lvl5pPr>
          </a:lstStyle>
          <a:p>
            <a:pPr lvl="0"/>
            <a:r>
              <a:rPr lang="zh-CN"/>
              <a:t>[姓名]</a:t>
            </a:r>
          </a:p>
        </p:txBody>
      </p:sp>
      <p:sp>
        <p:nvSpPr>
          <p:cNvPr id="69" name="文本占位符 21"/>
          <p:cNvSpPr>
            <a:spLocks noGrp="1"/>
          </p:cNvSpPr>
          <p:nvPr>
            <p:ph type="body" sz="quarter" idx="154" hasCustomPrompt="1"/>
          </p:nvPr>
        </p:nvSpPr>
        <p:spPr>
          <a:xfrm>
            <a:off x="833314" y="5043866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900" b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[职务]</a:t>
            </a:r>
          </a:p>
        </p:txBody>
      </p:sp>
      <p:sp>
        <p:nvSpPr>
          <p:cNvPr id="70" name="文本占位符 31"/>
          <p:cNvSpPr>
            <a:spLocks noGrp="1"/>
          </p:cNvSpPr>
          <p:nvPr>
            <p:ph type="body" sz="quarter" idx="155" hasCustomPrompt="1"/>
          </p:nvPr>
        </p:nvSpPr>
        <p:spPr>
          <a:xfrm>
            <a:off x="833314" y="5295900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900" b="1" cap="all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[公司]</a:t>
            </a:r>
          </a:p>
        </p:txBody>
      </p:sp>
      <p:sp>
        <p:nvSpPr>
          <p:cNvPr id="71" name="文本占位符 31"/>
          <p:cNvSpPr>
            <a:spLocks noGrp="1"/>
          </p:cNvSpPr>
          <p:nvPr>
            <p:ph type="body" sz="quarter" idx="156" hasCustomPrompt="1"/>
          </p:nvPr>
        </p:nvSpPr>
        <p:spPr>
          <a:xfrm>
            <a:off x="833314" y="5448300"/>
            <a:ext cx="2907792" cy="144000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800" b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[邮政编码 省/市/自治区，市/县，街道地址]</a:t>
            </a:r>
          </a:p>
        </p:txBody>
      </p:sp>
      <p:sp>
        <p:nvSpPr>
          <p:cNvPr id="72" name="文本占位符 27"/>
          <p:cNvSpPr>
            <a:spLocks noGrp="1"/>
          </p:cNvSpPr>
          <p:nvPr>
            <p:ph type="body" sz="quarter" idx="157" hasCustomPrompt="1"/>
          </p:nvPr>
        </p:nvSpPr>
        <p:spPr>
          <a:xfrm>
            <a:off x="833314" y="5600700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CN" sz="800" b="0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CN"/>
              <a:t>[Web 地址]</a:t>
            </a:r>
          </a:p>
        </p:txBody>
      </p:sp>
      <p:sp>
        <p:nvSpPr>
          <p:cNvPr id="73" name="文本占位符 23"/>
          <p:cNvSpPr>
            <a:spLocks noGrp="1"/>
          </p:cNvSpPr>
          <p:nvPr>
            <p:ph type="body" sz="quarter" idx="158" hasCustomPrompt="1"/>
          </p:nvPr>
        </p:nvSpPr>
        <p:spPr>
          <a:xfrm>
            <a:off x="833314" y="5750939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800" b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[电话] | [电子邮件]</a:t>
            </a:r>
          </a:p>
        </p:txBody>
      </p:sp>
      <p:sp>
        <p:nvSpPr>
          <p:cNvPr id="74" name="文本占位符 19"/>
          <p:cNvSpPr>
            <a:spLocks noGrp="1"/>
          </p:cNvSpPr>
          <p:nvPr>
            <p:ph type="body" sz="quarter" idx="159" hasCustomPrompt="1"/>
          </p:nvPr>
        </p:nvSpPr>
        <p:spPr>
          <a:xfrm>
            <a:off x="833314" y="30099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1300" b="1" cap="all" baseline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900"/>
            </a:lvl2pPr>
            <a:lvl3pPr marL="0" indent="0" latinLnBrk="0">
              <a:spcBef>
                <a:spcPts val="0"/>
              </a:spcBef>
              <a:buNone/>
              <a:defRPr lang="zh-CN" sz="900"/>
            </a:lvl3pPr>
            <a:lvl4pPr marL="0" indent="0" latinLnBrk="0">
              <a:spcBef>
                <a:spcPts val="0"/>
              </a:spcBef>
              <a:buNone/>
              <a:defRPr lang="zh-CN" sz="900"/>
            </a:lvl4pPr>
            <a:lvl5pPr marL="0" indent="0" latinLnBrk="0">
              <a:spcBef>
                <a:spcPts val="0"/>
              </a:spcBef>
              <a:buNone/>
              <a:defRPr lang="zh-CN" sz="900"/>
            </a:lvl5pPr>
          </a:lstStyle>
          <a:p>
            <a:pPr lvl="0"/>
            <a:r>
              <a:rPr lang="zh-CN"/>
              <a:t>[姓名]</a:t>
            </a:r>
          </a:p>
        </p:txBody>
      </p:sp>
      <p:sp>
        <p:nvSpPr>
          <p:cNvPr id="75" name="文本占位符 21"/>
          <p:cNvSpPr>
            <a:spLocks noGrp="1"/>
          </p:cNvSpPr>
          <p:nvPr>
            <p:ph type="body" sz="quarter" idx="160" hasCustomPrompt="1"/>
          </p:nvPr>
        </p:nvSpPr>
        <p:spPr>
          <a:xfrm>
            <a:off x="833314" y="3215066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900" b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[职务]</a:t>
            </a:r>
          </a:p>
        </p:txBody>
      </p:sp>
      <p:sp>
        <p:nvSpPr>
          <p:cNvPr id="76" name="文本占位符 31"/>
          <p:cNvSpPr>
            <a:spLocks noGrp="1"/>
          </p:cNvSpPr>
          <p:nvPr>
            <p:ph type="body" sz="quarter" idx="161" hasCustomPrompt="1"/>
          </p:nvPr>
        </p:nvSpPr>
        <p:spPr>
          <a:xfrm>
            <a:off x="833314" y="3467100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900" b="1" cap="all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[公司]</a:t>
            </a:r>
          </a:p>
        </p:txBody>
      </p:sp>
      <p:sp>
        <p:nvSpPr>
          <p:cNvPr id="77" name="文本占位符 31"/>
          <p:cNvSpPr>
            <a:spLocks noGrp="1"/>
          </p:cNvSpPr>
          <p:nvPr>
            <p:ph type="body" sz="quarter" idx="162" hasCustomPrompt="1"/>
          </p:nvPr>
        </p:nvSpPr>
        <p:spPr>
          <a:xfrm>
            <a:off x="833314" y="3619500"/>
            <a:ext cx="2907792" cy="144000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800" b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[邮政编码 省/市/自治区，市/县，街道地址]</a:t>
            </a:r>
          </a:p>
        </p:txBody>
      </p:sp>
      <p:sp>
        <p:nvSpPr>
          <p:cNvPr id="78" name="文本占位符 27"/>
          <p:cNvSpPr>
            <a:spLocks noGrp="1"/>
          </p:cNvSpPr>
          <p:nvPr>
            <p:ph type="body" sz="quarter" idx="163" hasCustomPrompt="1"/>
          </p:nvPr>
        </p:nvSpPr>
        <p:spPr>
          <a:xfrm>
            <a:off x="833314" y="3771900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CN" sz="800" b="0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CN"/>
              <a:t>[Web 地址]</a:t>
            </a:r>
          </a:p>
        </p:txBody>
      </p:sp>
      <p:sp>
        <p:nvSpPr>
          <p:cNvPr id="79" name="文本占位符 23"/>
          <p:cNvSpPr>
            <a:spLocks noGrp="1"/>
          </p:cNvSpPr>
          <p:nvPr>
            <p:ph type="body" sz="quarter" idx="164" hasCustomPrompt="1"/>
          </p:nvPr>
        </p:nvSpPr>
        <p:spPr>
          <a:xfrm>
            <a:off x="833314" y="3922139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800" b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[电话] | [电子邮件]</a:t>
            </a:r>
          </a:p>
        </p:txBody>
      </p:sp>
      <p:sp>
        <p:nvSpPr>
          <p:cNvPr id="80" name="文本占位符 19"/>
          <p:cNvSpPr>
            <a:spLocks noGrp="1"/>
          </p:cNvSpPr>
          <p:nvPr>
            <p:ph type="body" sz="quarter" idx="165" hasCustomPrompt="1"/>
          </p:nvPr>
        </p:nvSpPr>
        <p:spPr>
          <a:xfrm>
            <a:off x="4032504" y="11430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1300" b="1" cap="all" baseline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900"/>
            </a:lvl2pPr>
            <a:lvl3pPr marL="0" indent="0" latinLnBrk="0">
              <a:spcBef>
                <a:spcPts val="0"/>
              </a:spcBef>
              <a:buNone/>
              <a:defRPr lang="zh-CN" sz="900"/>
            </a:lvl3pPr>
            <a:lvl4pPr marL="0" indent="0" latinLnBrk="0">
              <a:spcBef>
                <a:spcPts val="0"/>
              </a:spcBef>
              <a:buNone/>
              <a:defRPr lang="zh-CN" sz="900"/>
            </a:lvl4pPr>
            <a:lvl5pPr marL="0" indent="0" latinLnBrk="0">
              <a:spcBef>
                <a:spcPts val="0"/>
              </a:spcBef>
              <a:buNone/>
              <a:defRPr lang="zh-CN" sz="900"/>
            </a:lvl5pPr>
          </a:lstStyle>
          <a:p>
            <a:pPr lvl="0"/>
            <a:r>
              <a:rPr lang="zh-CN"/>
              <a:t>[姓名]</a:t>
            </a:r>
          </a:p>
        </p:txBody>
      </p:sp>
      <p:sp>
        <p:nvSpPr>
          <p:cNvPr id="81" name="文本占位符 21"/>
          <p:cNvSpPr>
            <a:spLocks noGrp="1"/>
          </p:cNvSpPr>
          <p:nvPr>
            <p:ph type="body" sz="quarter" idx="166" hasCustomPrompt="1"/>
          </p:nvPr>
        </p:nvSpPr>
        <p:spPr>
          <a:xfrm>
            <a:off x="4032504" y="1348166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900" b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[职务]</a:t>
            </a:r>
          </a:p>
        </p:txBody>
      </p:sp>
      <p:sp>
        <p:nvSpPr>
          <p:cNvPr id="82" name="文本占位符 31"/>
          <p:cNvSpPr>
            <a:spLocks noGrp="1"/>
          </p:cNvSpPr>
          <p:nvPr>
            <p:ph type="body" sz="quarter" idx="167" hasCustomPrompt="1"/>
          </p:nvPr>
        </p:nvSpPr>
        <p:spPr>
          <a:xfrm>
            <a:off x="4032504" y="1600200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900" b="1" cap="all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[公司]</a:t>
            </a:r>
          </a:p>
        </p:txBody>
      </p:sp>
      <p:sp>
        <p:nvSpPr>
          <p:cNvPr id="83" name="文本占位符 31"/>
          <p:cNvSpPr>
            <a:spLocks noGrp="1"/>
          </p:cNvSpPr>
          <p:nvPr>
            <p:ph type="body" sz="quarter" idx="168" hasCustomPrompt="1"/>
          </p:nvPr>
        </p:nvSpPr>
        <p:spPr>
          <a:xfrm>
            <a:off x="4032504" y="1752600"/>
            <a:ext cx="2907792" cy="144000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800" b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[邮政编码 省/市/自治区，市/县，街道地址]</a:t>
            </a:r>
          </a:p>
        </p:txBody>
      </p:sp>
      <p:sp>
        <p:nvSpPr>
          <p:cNvPr id="84" name="文本占位符 27"/>
          <p:cNvSpPr>
            <a:spLocks noGrp="1"/>
          </p:cNvSpPr>
          <p:nvPr>
            <p:ph type="body" sz="quarter" idx="169" hasCustomPrompt="1"/>
          </p:nvPr>
        </p:nvSpPr>
        <p:spPr>
          <a:xfrm>
            <a:off x="4032504" y="1905000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CN" sz="800" b="0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CN"/>
              <a:t>[Web 地址]</a:t>
            </a:r>
          </a:p>
        </p:txBody>
      </p:sp>
      <p:sp>
        <p:nvSpPr>
          <p:cNvPr id="85" name="文本占位符 23"/>
          <p:cNvSpPr>
            <a:spLocks noGrp="1"/>
          </p:cNvSpPr>
          <p:nvPr>
            <p:ph type="body" sz="quarter" idx="170" hasCustomPrompt="1"/>
          </p:nvPr>
        </p:nvSpPr>
        <p:spPr>
          <a:xfrm>
            <a:off x="4032504" y="2055239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800" b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[电话] | [电子邮件]</a:t>
            </a:r>
          </a:p>
        </p:txBody>
      </p:sp>
      <p:sp>
        <p:nvSpPr>
          <p:cNvPr id="86" name="文本占位符 19"/>
          <p:cNvSpPr>
            <a:spLocks noGrp="1"/>
          </p:cNvSpPr>
          <p:nvPr>
            <p:ph type="body" sz="quarter" idx="171" hasCustomPrompt="1"/>
          </p:nvPr>
        </p:nvSpPr>
        <p:spPr>
          <a:xfrm>
            <a:off x="4032504" y="84963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1300" b="1" cap="all" baseline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900"/>
            </a:lvl2pPr>
            <a:lvl3pPr marL="0" indent="0" latinLnBrk="0">
              <a:spcBef>
                <a:spcPts val="0"/>
              </a:spcBef>
              <a:buNone/>
              <a:defRPr lang="zh-CN" sz="900"/>
            </a:lvl3pPr>
            <a:lvl4pPr marL="0" indent="0" latinLnBrk="0">
              <a:spcBef>
                <a:spcPts val="0"/>
              </a:spcBef>
              <a:buNone/>
              <a:defRPr lang="zh-CN" sz="900"/>
            </a:lvl4pPr>
            <a:lvl5pPr marL="0" indent="0" latinLnBrk="0">
              <a:spcBef>
                <a:spcPts val="0"/>
              </a:spcBef>
              <a:buNone/>
              <a:defRPr lang="zh-CN" sz="900"/>
            </a:lvl5pPr>
          </a:lstStyle>
          <a:p>
            <a:pPr lvl="0"/>
            <a:r>
              <a:rPr lang="zh-CN"/>
              <a:t>[姓名]</a:t>
            </a:r>
          </a:p>
        </p:txBody>
      </p:sp>
      <p:sp>
        <p:nvSpPr>
          <p:cNvPr id="87" name="文本占位符 21"/>
          <p:cNvSpPr>
            <a:spLocks noGrp="1"/>
          </p:cNvSpPr>
          <p:nvPr>
            <p:ph type="body" sz="quarter" idx="172" hasCustomPrompt="1"/>
          </p:nvPr>
        </p:nvSpPr>
        <p:spPr>
          <a:xfrm>
            <a:off x="4032504" y="8701466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900" b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[职务]</a:t>
            </a:r>
          </a:p>
        </p:txBody>
      </p:sp>
      <p:sp>
        <p:nvSpPr>
          <p:cNvPr id="88" name="文本占位符 31"/>
          <p:cNvSpPr>
            <a:spLocks noGrp="1"/>
          </p:cNvSpPr>
          <p:nvPr>
            <p:ph type="body" sz="quarter" idx="173" hasCustomPrompt="1"/>
          </p:nvPr>
        </p:nvSpPr>
        <p:spPr>
          <a:xfrm>
            <a:off x="4032504" y="8953500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900" b="1" cap="all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[公司]</a:t>
            </a:r>
          </a:p>
        </p:txBody>
      </p:sp>
      <p:sp>
        <p:nvSpPr>
          <p:cNvPr id="89" name="文本占位符 31"/>
          <p:cNvSpPr>
            <a:spLocks noGrp="1"/>
          </p:cNvSpPr>
          <p:nvPr>
            <p:ph type="body" sz="quarter" idx="174" hasCustomPrompt="1"/>
          </p:nvPr>
        </p:nvSpPr>
        <p:spPr>
          <a:xfrm>
            <a:off x="4032504" y="9105900"/>
            <a:ext cx="2907792" cy="144000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800" b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[邮政编码 省/市/自治区，市/县，街道地址]</a:t>
            </a:r>
          </a:p>
        </p:txBody>
      </p:sp>
      <p:sp>
        <p:nvSpPr>
          <p:cNvPr id="90" name="文本占位符 27"/>
          <p:cNvSpPr>
            <a:spLocks noGrp="1"/>
          </p:cNvSpPr>
          <p:nvPr>
            <p:ph type="body" sz="quarter" idx="175" hasCustomPrompt="1"/>
          </p:nvPr>
        </p:nvSpPr>
        <p:spPr>
          <a:xfrm>
            <a:off x="4032504" y="9258300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CN" sz="800" b="0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CN"/>
              <a:t>[Web 地址]</a:t>
            </a:r>
          </a:p>
        </p:txBody>
      </p:sp>
      <p:sp>
        <p:nvSpPr>
          <p:cNvPr id="91" name="文本占位符 23"/>
          <p:cNvSpPr>
            <a:spLocks noGrp="1"/>
          </p:cNvSpPr>
          <p:nvPr>
            <p:ph type="body" sz="quarter" idx="176" hasCustomPrompt="1"/>
          </p:nvPr>
        </p:nvSpPr>
        <p:spPr>
          <a:xfrm>
            <a:off x="4032504" y="9408539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800" b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[电话] | [电子邮件]</a:t>
            </a:r>
          </a:p>
        </p:txBody>
      </p:sp>
      <p:sp>
        <p:nvSpPr>
          <p:cNvPr id="92" name="文本占位符 19"/>
          <p:cNvSpPr>
            <a:spLocks noGrp="1"/>
          </p:cNvSpPr>
          <p:nvPr>
            <p:ph type="body" sz="quarter" idx="177" hasCustomPrompt="1"/>
          </p:nvPr>
        </p:nvSpPr>
        <p:spPr>
          <a:xfrm>
            <a:off x="4032504" y="66675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1300" b="1" cap="all" baseline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900"/>
            </a:lvl2pPr>
            <a:lvl3pPr marL="0" indent="0" latinLnBrk="0">
              <a:spcBef>
                <a:spcPts val="0"/>
              </a:spcBef>
              <a:buNone/>
              <a:defRPr lang="zh-CN" sz="900"/>
            </a:lvl3pPr>
            <a:lvl4pPr marL="0" indent="0" latinLnBrk="0">
              <a:spcBef>
                <a:spcPts val="0"/>
              </a:spcBef>
              <a:buNone/>
              <a:defRPr lang="zh-CN" sz="900"/>
            </a:lvl4pPr>
            <a:lvl5pPr marL="0" indent="0" latinLnBrk="0">
              <a:spcBef>
                <a:spcPts val="0"/>
              </a:spcBef>
              <a:buNone/>
              <a:defRPr lang="zh-CN" sz="900"/>
            </a:lvl5pPr>
          </a:lstStyle>
          <a:p>
            <a:pPr lvl="0"/>
            <a:r>
              <a:rPr lang="zh-CN"/>
              <a:t>[姓名]</a:t>
            </a:r>
          </a:p>
        </p:txBody>
      </p:sp>
      <p:sp>
        <p:nvSpPr>
          <p:cNvPr id="93" name="文本占位符 21"/>
          <p:cNvSpPr>
            <a:spLocks noGrp="1"/>
          </p:cNvSpPr>
          <p:nvPr>
            <p:ph type="body" sz="quarter" idx="178" hasCustomPrompt="1"/>
          </p:nvPr>
        </p:nvSpPr>
        <p:spPr>
          <a:xfrm>
            <a:off x="4032504" y="6872666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900" b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[职务]</a:t>
            </a:r>
          </a:p>
        </p:txBody>
      </p:sp>
      <p:sp>
        <p:nvSpPr>
          <p:cNvPr id="94" name="文本占位符 31"/>
          <p:cNvSpPr>
            <a:spLocks noGrp="1"/>
          </p:cNvSpPr>
          <p:nvPr>
            <p:ph type="body" sz="quarter" idx="179" hasCustomPrompt="1"/>
          </p:nvPr>
        </p:nvSpPr>
        <p:spPr>
          <a:xfrm>
            <a:off x="4032504" y="7124700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900" b="1" cap="all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[公司]</a:t>
            </a:r>
          </a:p>
        </p:txBody>
      </p:sp>
      <p:sp>
        <p:nvSpPr>
          <p:cNvPr id="95" name="文本占位符 31"/>
          <p:cNvSpPr>
            <a:spLocks noGrp="1"/>
          </p:cNvSpPr>
          <p:nvPr>
            <p:ph type="body" sz="quarter" idx="180" hasCustomPrompt="1"/>
          </p:nvPr>
        </p:nvSpPr>
        <p:spPr>
          <a:xfrm>
            <a:off x="4032504" y="7277100"/>
            <a:ext cx="2907792" cy="144000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800" b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[邮政编码 省/市/自治区，市/县，街道地址]</a:t>
            </a:r>
          </a:p>
        </p:txBody>
      </p:sp>
      <p:sp>
        <p:nvSpPr>
          <p:cNvPr id="96" name="文本占位符 27"/>
          <p:cNvSpPr>
            <a:spLocks noGrp="1"/>
          </p:cNvSpPr>
          <p:nvPr>
            <p:ph type="body" sz="quarter" idx="181" hasCustomPrompt="1"/>
          </p:nvPr>
        </p:nvSpPr>
        <p:spPr>
          <a:xfrm>
            <a:off x="4032504" y="7429500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CN" sz="800" b="0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CN"/>
              <a:t>[Web 地址]</a:t>
            </a:r>
          </a:p>
        </p:txBody>
      </p:sp>
      <p:sp>
        <p:nvSpPr>
          <p:cNvPr id="97" name="文本占位符 23"/>
          <p:cNvSpPr>
            <a:spLocks noGrp="1"/>
          </p:cNvSpPr>
          <p:nvPr>
            <p:ph type="body" sz="quarter" idx="182" hasCustomPrompt="1"/>
          </p:nvPr>
        </p:nvSpPr>
        <p:spPr>
          <a:xfrm>
            <a:off x="4032504" y="7579739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800" b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[电话] | [电子邮件]</a:t>
            </a:r>
          </a:p>
        </p:txBody>
      </p:sp>
      <p:sp>
        <p:nvSpPr>
          <p:cNvPr id="98" name="文本占位符 19"/>
          <p:cNvSpPr>
            <a:spLocks noGrp="1"/>
          </p:cNvSpPr>
          <p:nvPr>
            <p:ph type="body" sz="quarter" idx="183" hasCustomPrompt="1"/>
          </p:nvPr>
        </p:nvSpPr>
        <p:spPr>
          <a:xfrm>
            <a:off x="4032504" y="48387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1300" b="1" cap="all" baseline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900"/>
            </a:lvl2pPr>
            <a:lvl3pPr marL="0" indent="0" latinLnBrk="0">
              <a:spcBef>
                <a:spcPts val="0"/>
              </a:spcBef>
              <a:buNone/>
              <a:defRPr lang="zh-CN" sz="900"/>
            </a:lvl3pPr>
            <a:lvl4pPr marL="0" indent="0" latinLnBrk="0">
              <a:spcBef>
                <a:spcPts val="0"/>
              </a:spcBef>
              <a:buNone/>
              <a:defRPr lang="zh-CN" sz="900"/>
            </a:lvl4pPr>
            <a:lvl5pPr marL="0" indent="0" latinLnBrk="0">
              <a:spcBef>
                <a:spcPts val="0"/>
              </a:spcBef>
              <a:buNone/>
              <a:defRPr lang="zh-CN" sz="900"/>
            </a:lvl5pPr>
          </a:lstStyle>
          <a:p>
            <a:pPr lvl="0"/>
            <a:r>
              <a:rPr lang="zh-CN"/>
              <a:t>[姓名]</a:t>
            </a:r>
          </a:p>
        </p:txBody>
      </p:sp>
      <p:sp>
        <p:nvSpPr>
          <p:cNvPr id="99" name="文本占位符 21"/>
          <p:cNvSpPr>
            <a:spLocks noGrp="1"/>
          </p:cNvSpPr>
          <p:nvPr>
            <p:ph type="body" sz="quarter" idx="184" hasCustomPrompt="1"/>
          </p:nvPr>
        </p:nvSpPr>
        <p:spPr>
          <a:xfrm>
            <a:off x="4032504" y="5043866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900" b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[职务]</a:t>
            </a:r>
          </a:p>
        </p:txBody>
      </p:sp>
      <p:sp>
        <p:nvSpPr>
          <p:cNvPr id="100" name="文本占位符 31"/>
          <p:cNvSpPr>
            <a:spLocks noGrp="1"/>
          </p:cNvSpPr>
          <p:nvPr>
            <p:ph type="body" sz="quarter" idx="185" hasCustomPrompt="1"/>
          </p:nvPr>
        </p:nvSpPr>
        <p:spPr>
          <a:xfrm>
            <a:off x="4032504" y="5295900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900" b="1" cap="all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[公司]</a:t>
            </a:r>
          </a:p>
        </p:txBody>
      </p:sp>
      <p:sp>
        <p:nvSpPr>
          <p:cNvPr id="101" name="文本占位符 31"/>
          <p:cNvSpPr>
            <a:spLocks noGrp="1"/>
          </p:cNvSpPr>
          <p:nvPr>
            <p:ph type="body" sz="quarter" idx="186" hasCustomPrompt="1"/>
          </p:nvPr>
        </p:nvSpPr>
        <p:spPr>
          <a:xfrm>
            <a:off x="4032504" y="5448300"/>
            <a:ext cx="2907792" cy="144000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800" b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[邮政编码 省/市/自治区，市/县，街道地址]</a:t>
            </a:r>
          </a:p>
        </p:txBody>
      </p:sp>
      <p:sp>
        <p:nvSpPr>
          <p:cNvPr id="102" name="文本占位符 27"/>
          <p:cNvSpPr>
            <a:spLocks noGrp="1"/>
          </p:cNvSpPr>
          <p:nvPr>
            <p:ph type="body" sz="quarter" idx="187" hasCustomPrompt="1"/>
          </p:nvPr>
        </p:nvSpPr>
        <p:spPr>
          <a:xfrm>
            <a:off x="4032504" y="5600700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CN" sz="800" b="0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CN"/>
              <a:t>[Web 地址]</a:t>
            </a:r>
          </a:p>
        </p:txBody>
      </p:sp>
      <p:sp>
        <p:nvSpPr>
          <p:cNvPr id="103" name="文本占位符 23"/>
          <p:cNvSpPr>
            <a:spLocks noGrp="1"/>
          </p:cNvSpPr>
          <p:nvPr>
            <p:ph type="body" sz="quarter" idx="188" hasCustomPrompt="1"/>
          </p:nvPr>
        </p:nvSpPr>
        <p:spPr>
          <a:xfrm>
            <a:off x="4032504" y="5750939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800" b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[电话] | [电子邮件]</a:t>
            </a:r>
          </a:p>
        </p:txBody>
      </p:sp>
      <p:sp>
        <p:nvSpPr>
          <p:cNvPr id="104" name="文本占位符 19"/>
          <p:cNvSpPr>
            <a:spLocks noGrp="1"/>
          </p:cNvSpPr>
          <p:nvPr>
            <p:ph type="body" sz="quarter" idx="189" hasCustomPrompt="1"/>
          </p:nvPr>
        </p:nvSpPr>
        <p:spPr>
          <a:xfrm>
            <a:off x="4032504" y="30099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1300" b="1" cap="all" baseline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900"/>
            </a:lvl2pPr>
            <a:lvl3pPr marL="0" indent="0" latinLnBrk="0">
              <a:spcBef>
                <a:spcPts val="0"/>
              </a:spcBef>
              <a:buNone/>
              <a:defRPr lang="zh-CN" sz="900"/>
            </a:lvl3pPr>
            <a:lvl4pPr marL="0" indent="0" latinLnBrk="0">
              <a:spcBef>
                <a:spcPts val="0"/>
              </a:spcBef>
              <a:buNone/>
              <a:defRPr lang="zh-CN" sz="900"/>
            </a:lvl4pPr>
            <a:lvl5pPr marL="0" indent="0" latinLnBrk="0">
              <a:spcBef>
                <a:spcPts val="0"/>
              </a:spcBef>
              <a:buNone/>
              <a:defRPr lang="zh-CN" sz="900"/>
            </a:lvl5pPr>
          </a:lstStyle>
          <a:p>
            <a:pPr lvl="0"/>
            <a:r>
              <a:rPr lang="zh-CN"/>
              <a:t>[姓名]</a:t>
            </a:r>
          </a:p>
        </p:txBody>
      </p:sp>
      <p:sp>
        <p:nvSpPr>
          <p:cNvPr id="105" name="文本占位符 21"/>
          <p:cNvSpPr>
            <a:spLocks noGrp="1"/>
          </p:cNvSpPr>
          <p:nvPr>
            <p:ph type="body" sz="quarter" idx="190" hasCustomPrompt="1"/>
          </p:nvPr>
        </p:nvSpPr>
        <p:spPr>
          <a:xfrm>
            <a:off x="4032504" y="3215066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900" b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[职务]</a:t>
            </a:r>
          </a:p>
        </p:txBody>
      </p:sp>
      <p:sp>
        <p:nvSpPr>
          <p:cNvPr id="106" name="文本占位符 31"/>
          <p:cNvSpPr>
            <a:spLocks noGrp="1"/>
          </p:cNvSpPr>
          <p:nvPr>
            <p:ph type="body" sz="quarter" idx="191" hasCustomPrompt="1"/>
          </p:nvPr>
        </p:nvSpPr>
        <p:spPr>
          <a:xfrm>
            <a:off x="4032504" y="3467100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900" b="1" cap="all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[公司]</a:t>
            </a:r>
          </a:p>
        </p:txBody>
      </p:sp>
      <p:sp>
        <p:nvSpPr>
          <p:cNvPr id="107" name="文本占位符 31"/>
          <p:cNvSpPr>
            <a:spLocks noGrp="1"/>
          </p:cNvSpPr>
          <p:nvPr>
            <p:ph type="body" sz="quarter" idx="192" hasCustomPrompt="1"/>
          </p:nvPr>
        </p:nvSpPr>
        <p:spPr>
          <a:xfrm>
            <a:off x="4032504" y="3619500"/>
            <a:ext cx="2907792" cy="144000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800" b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[邮政编码 省/市/自治区，市/县，街道地址]</a:t>
            </a:r>
          </a:p>
        </p:txBody>
      </p:sp>
      <p:sp>
        <p:nvSpPr>
          <p:cNvPr id="108" name="文本占位符 27"/>
          <p:cNvSpPr>
            <a:spLocks noGrp="1"/>
          </p:cNvSpPr>
          <p:nvPr>
            <p:ph type="body" sz="quarter" idx="193" hasCustomPrompt="1"/>
          </p:nvPr>
        </p:nvSpPr>
        <p:spPr>
          <a:xfrm>
            <a:off x="4032504" y="3771900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CN" sz="800" b="0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CN"/>
              <a:t>[Web 地址]</a:t>
            </a:r>
          </a:p>
        </p:txBody>
      </p:sp>
      <p:sp>
        <p:nvSpPr>
          <p:cNvPr id="109" name="文本占位符 23"/>
          <p:cNvSpPr>
            <a:spLocks noGrp="1"/>
          </p:cNvSpPr>
          <p:nvPr>
            <p:ph type="body" sz="quarter" idx="194" hasCustomPrompt="1"/>
          </p:nvPr>
        </p:nvSpPr>
        <p:spPr>
          <a:xfrm>
            <a:off x="4032504" y="3922139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CN" sz="800" b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[电话] | [电子邮件]</a:t>
            </a:r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名片网格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矩形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2" name="矩形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3" name="矩形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5" name="矩形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6" name="矩形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7" name="矩形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8" name="矩形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</p:grpSp>
      <p:sp>
        <p:nvSpPr>
          <p:cNvPr id="2" name="标题占位符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9D2A2-FC5D-4E38-84C4-91BB2860F0FC}" type="datetimeFigureOut">
              <a:t>2014/1/14</a:t>
            </a:fld>
            <a:endParaRPr lang="zh-CN"/>
          </a:p>
        </p:txBody>
      </p:sp>
      <p:sp>
        <p:nvSpPr>
          <p:cNvPr id="5" name="页脚占位符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CN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/>
          </a:p>
        </p:txBody>
      </p:sp>
      <p:sp>
        <p:nvSpPr>
          <p:cNvPr id="6" name="幻灯片编号占位符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CF1AC-24A7-42A4-9FAC-3CE63B9FFA6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lang="zh-CN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CN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zh-CN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CN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zh-CN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zh-CN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CN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CN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CN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CN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32" userDrawn="1">
          <p15:clr>
            <a:srgbClr val="F26B43"/>
          </p15:clr>
        </p15:guide>
        <p15:guide id="2" pos="2448" userDrawn="1">
          <p15:clr>
            <a:srgbClr val="F26B43"/>
          </p15:clr>
        </p15:guide>
        <p15:guide id="3" pos="4464" userDrawn="1">
          <p15:clr>
            <a:srgbClr val="F26B43"/>
          </p15:clr>
        </p15:guide>
        <p15:guide id="4" orient="horz" pos="2592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88" userDrawn="1">
          <p15:clr>
            <a:srgbClr val="F26B43"/>
          </p15:clr>
        </p15:guide>
        <p15:guide id="7" orient="horz" pos="3744" userDrawn="1">
          <p15:clr>
            <a:srgbClr val="F26B43"/>
          </p15:clr>
        </p15:guide>
        <p15:guide id="8" orient="horz" pos="4896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文本占位符 8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/>
              <a:t>彭德威</a:t>
            </a:r>
          </a:p>
        </p:txBody>
      </p:sp>
      <p:sp>
        <p:nvSpPr>
          <p:cNvPr id="90" name="文本占位符 8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/>
              <a:t>副总裁</a:t>
            </a:r>
          </a:p>
        </p:txBody>
      </p:sp>
      <p:sp>
        <p:nvSpPr>
          <p:cNvPr id="92" name="文本占位符 91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lang="zh-CN"/>
              <a:t>Fabrikam</a:t>
            </a:r>
          </a:p>
        </p:txBody>
      </p:sp>
      <p:sp>
        <p:nvSpPr>
          <p:cNvPr id="91" name="文本占位符 9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广州市黄石路 50 号，510000</a:t>
            </a:r>
          </a:p>
        </p:txBody>
      </p:sp>
      <p:sp>
        <p:nvSpPr>
          <p:cNvPr id="95" name="文本占位符 94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zh-CN"/>
              <a:t>www.fabrikam.com</a:t>
            </a:r>
          </a:p>
        </p:txBody>
      </p:sp>
      <p:sp>
        <p:nvSpPr>
          <p:cNvPr id="93" name="文本占位符 92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lang="zh-CN"/>
              <a:t>360.555.0150 | rtamburello@fabrikam.com</a:t>
            </a: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52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5" name="文本占位符 14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55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56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9" name="文本占位符 18"/>
          <p:cNvSpPr>
            <a:spLocks noGrp="1"/>
          </p:cNvSpPr>
          <p:nvPr>
            <p:ph type="body" sz="quarter" idx="157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0" name="文本占位符 19"/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1" name="文本占位符 20"/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2" name="文本占位符 21"/>
          <p:cNvSpPr>
            <a:spLocks noGrp="1"/>
          </p:cNvSpPr>
          <p:nvPr>
            <p:ph type="body" sz="quarter" idx="16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" name="文本占位符 22"/>
          <p:cNvSpPr>
            <a:spLocks noGrp="1"/>
          </p:cNvSpPr>
          <p:nvPr>
            <p:ph type="body" sz="quarter" idx="16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4" name="文本占位符 23"/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5" name="文本占位符 24"/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文本占位符 26"/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8" name="文本占位符 27"/>
          <p:cNvSpPr>
            <a:spLocks noGrp="1"/>
          </p:cNvSpPr>
          <p:nvPr>
            <p:ph type="body" sz="quarter" idx="166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文本占位符 28"/>
          <p:cNvSpPr>
            <a:spLocks noGrp="1"/>
          </p:cNvSpPr>
          <p:nvPr>
            <p:ph type="body" sz="quarter" idx="167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sz="quarter" idx="168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文本占位符 30"/>
          <p:cNvSpPr>
            <a:spLocks noGrp="1"/>
          </p:cNvSpPr>
          <p:nvPr>
            <p:ph type="body" sz="quarter" idx="169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2" name="文本占位符 31"/>
          <p:cNvSpPr>
            <a:spLocks noGrp="1"/>
          </p:cNvSpPr>
          <p:nvPr>
            <p:ph type="body" sz="quarter" idx="17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3" name="文本占位符 32"/>
          <p:cNvSpPr>
            <a:spLocks noGrp="1"/>
          </p:cNvSpPr>
          <p:nvPr>
            <p:ph type="body" sz="quarter" idx="17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4" name="文本占位符 33"/>
          <p:cNvSpPr>
            <a:spLocks noGrp="1"/>
          </p:cNvSpPr>
          <p:nvPr>
            <p:ph type="body" sz="quarter" idx="172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5" name="文本占位符 34"/>
          <p:cNvSpPr>
            <a:spLocks noGrp="1"/>
          </p:cNvSpPr>
          <p:nvPr>
            <p:ph type="body" sz="quarter" idx="17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6" name="文本占位符 35"/>
          <p:cNvSpPr>
            <a:spLocks noGrp="1"/>
          </p:cNvSpPr>
          <p:nvPr>
            <p:ph type="body" sz="quarter" idx="17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7" name="文本占位符 36"/>
          <p:cNvSpPr>
            <a:spLocks noGrp="1"/>
          </p:cNvSpPr>
          <p:nvPr>
            <p:ph type="body" sz="quarter" idx="175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8" name="文本占位符 37"/>
          <p:cNvSpPr>
            <a:spLocks noGrp="1"/>
          </p:cNvSpPr>
          <p:nvPr>
            <p:ph type="body" sz="quarter" idx="176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9" name="文本占位符 38"/>
          <p:cNvSpPr>
            <a:spLocks noGrp="1"/>
          </p:cNvSpPr>
          <p:nvPr>
            <p:ph type="body" sz="quarter" idx="177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0" name="文本占位符 39"/>
          <p:cNvSpPr>
            <a:spLocks noGrp="1"/>
          </p:cNvSpPr>
          <p:nvPr>
            <p:ph type="body" sz="quarter" idx="178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1" name="文本占位符 40"/>
          <p:cNvSpPr>
            <a:spLocks noGrp="1"/>
          </p:cNvSpPr>
          <p:nvPr>
            <p:ph type="body" sz="quarter" idx="179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2" name="文本占位符 41"/>
          <p:cNvSpPr>
            <a:spLocks noGrp="1"/>
          </p:cNvSpPr>
          <p:nvPr>
            <p:ph type="body" sz="quarter" idx="18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3" name="文本占位符 42"/>
          <p:cNvSpPr>
            <a:spLocks noGrp="1"/>
          </p:cNvSpPr>
          <p:nvPr>
            <p:ph type="body" sz="quarter" idx="18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4" name="文本占位符 43"/>
          <p:cNvSpPr>
            <a:spLocks noGrp="1"/>
          </p:cNvSpPr>
          <p:nvPr>
            <p:ph type="body" sz="quarter" idx="182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5" name="文本占位符 44"/>
          <p:cNvSpPr>
            <a:spLocks noGrp="1"/>
          </p:cNvSpPr>
          <p:nvPr>
            <p:ph type="body" sz="quarter" idx="18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6" name="文本占位符 45"/>
          <p:cNvSpPr>
            <a:spLocks noGrp="1"/>
          </p:cNvSpPr>
          <p:nvPr>
            <p:ph type="body" sz="quarter" idx="18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7" name="文本占位符 46"/>
          <p:cNvSpPr>
            <a:spLocks noGrp="1"/>
          </p:cNvSpPr>
          <p:nvPr>
            <p:ph type="body" sz="quarter" idx="185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8" name="文本占位符 47"/>
          <p:cNvSpPr>
            <a:spLocks noGrp="1"/>
          </p:cNvSpPr>
          <p:nvPr>
            <p:ph type="body" sz="quarter" idx="186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9" name="文本占位符 48"/>
          <p:cNvSpPr>
            <a:spLocks noGrp="1"/>
          </p:cNvSpPr>
          <p:nvPr>
            <p:ph type="body" sz="quarter" idx="187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0" name="文本占位符 49"/>
          <p:cNvSpPr>
            <a:spLocks noGrp="1"/>
          </p:cNvSpPr>
          <p:nvPr>
            <p:ph type="body" sz="quarter" idx="188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1" name="文本占位符 50"/>
          <p:cNvSpPr>
            <a:spLocks noGrp="1"/>
          </p:cNvSpPr>
          <p:nvPr>
            <p:ph type="body" sz="quarter" idx="189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2" name="文本占位符 51"/>
          <p:cNvSpPr>
            <a:spLocks noGrp="1"/>
          </p:cNvSpPr>
          <p:nvPr>
            <p:ph type="body" sz="quarter" idx="19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3" name="文本占位符 52"/>
          <p:cNvSpPr>
            <a:spLocks noGrp="1"/>
          </p:cNvSpPr>
          <p:nvPr>
            <p:ph type="body" sz="quarter" idx="19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4" name="文本占位符 53"/>
          <p:cNvSpPr>
            <a:spLocks noGrp="1"/>
          </p:cNvSpPr>
          <p:nvPr>
            <p:ph type="body" sz="quarter" idx="192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5" name="文本占位符 54"/>
          <p:cNvSpPr>
            <a:spLocks noGrp="1"/>
          </p:cNvSpPr>
          <p:nvPr>
            <p:ph type="body" sz="quarter" idx="19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6" name="文本占位符 55"/>
          <p:cNvSpPr>
            <a:spLocks noGrp="1"/>
          </p:cNvSpPr>
          <p:nvPr>
            <p:ph type="body" sz="quarter" idx="194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9" name="图片 8" descr="徽标" title="示例图片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617622"/>
            <a:ext cx="601034" cy="340586"/>
          </a:xfrm>
          <a:prstGeom prst="rect">
            <a:avLst/>
          </a:prstGeom>
        </p:spPr>
      </p:pic>
      <p:pic>
        <p:nvPicPr>
          <p:cNvPr id="80" name="图片 79" descr="徽标" title="示例图片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617622"/>
            <a:ext cx="601034" cy="340586"/>
          </a:xfrm>
          <a:prstGeom prst="rect">
            <a:avLst/>
          </a:prstGeom>
        </p:spPr>
      </p:pic>
      <p:pic>
        <p:nvPicPr>
          <p:cNvPr id="81" name="图片 80" descr="徽标" title="示例图片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2450592"/>
            <a:ext cx="601034" cy="340586"/>
          </a:xfrm>
          <a:prstGeom prst="rect">
            <a:avLst/>
          </a:prstGeom>
        </p:spPr>
      </p:pic>
      <p:pic>
        <p:nvPicPr>
          <p:cNvPr id="82" name="图片 81" descr="徽标" title="示例图片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2450592"/>
            <a:ext cx="601034" cy="340586"/>
          </a:xfrm>
          <a:prstGeom prst="rect">
            <a:avLst/>
          </a:prstGeom>
        </p:spPr>
      </p:pic>
      <p:pic>
        <p:nvPicPr>
          <p:cNvPr id="83" name="图片 82" descr="徽标" title="示例图片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4279392"/>
            <a:ext cx="601034" cy="340586"/>
          </a:xfrm>
          <a:prstGeom prst="rect">
            <a:avLst/>
          </a:prstGeom>
        </p:spPr>
      </p:pic>
      <p:pic>
        <p:nvPicPr>
          <p:cNvPr id="84" name="图片 83" descr="徽标" title="示例图片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4279392"/>
            <a:ext cx="601034" cy="340586"/>
          </a:xfrm>
          <a:prstGeom prst="rect">
            <a:avLst/>
          </a:prstGeom>
        </p:spPr>
      </p:pic>
      <p:pic>
        <p:nvPicPr>
          <p:cNvPr id="85" name="图片 84" descr="徽标" title="示例图片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6108192"/>
            <a:ext cx="601034" cy="340586"/>
          </a:xfrm>
          <a:prstGeom prst="rect">
            <a:avLst/>
          </a:prstGeom>
        </p:spPr>
      </p:pic>
      <p:pic>
        <p:nvPicPr>
          <p:cNvPr id="86" name="图片 85" descr="徽标" title="示例图片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6108192"/>
            <a:ext cx="601034" cy="340586"/>
          </a:xfrm>
          <a:prstGeom prst="rect">
            <a:avLst/>
          </a:prstGeom>
        </p:spPr>
      </p:pic>
      <p:pic>
        <p:nvPicPr>
          <p:cNvPr id="87" name="图片 86" descr="徽标" title="示例图片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7936992"/>
            <a:ext cx="601034" cy="340586"/>
          </a:xfrm>
          <a:prstGeom prst="rect">
            <a:avLst/>
          </a:prstGeom>
        </p:spPr>
      </p:pic>
      <p:pic>
        <p:nvPicPr>
          <p:cNvPr id="88" name="图片 87" descr="徽标" title="示例图片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7936992"/>
            <a:ext cx="601034" cy="34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名片徽标，姓名使用大写字母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libri-Cambria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libri-Cambria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libri-Cambria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111</Words>
  <Application>Microsoft Office PowerPoint</Application>
  <PresentationFormat>自定义</PresentationFormat>
  <Paragraphs>10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Microsoft YaHei UI</vt:lpstr>
      <vt:lpstr>幼圆</vt:lpstr>
      <vt:lpstr>Arial</vt:lpstr>
      <vt:lpstr>Calibri</vt:lpstr>
      <vt:lpstr>Cambria</vt:lpstr>
      <vt:lpstr>名片徽标，姓名使用大写字母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2014-01-14T09:14:17Z</dcterms:created>
  <dcterms:modified xsi:type="dcterms:W3CDTF">2014-01-14T09:14:21Z</dcterms:modified>
</cp:coreProperties>
</file>