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5964" autoAdjust="0"/>
  </p:normalViewPr>
  <p:slideViewPr>
    <p:cSldViewPr>
      <p:cViewPr varScale="1">
        <p:scale>
          <a:sx n="71" d="100"/>
          <a:sy n="71" d="100"/>
        </p:scale>
        <p:origin x="2544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6D793E0B-B97B-4409-ABE0-557859E48B65}" type="datetimeFigureOut">
              <a:rPr lang="en-US" altLang="zh-CN" smtClean="0"/>
              <a:t>2014/1/14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F45F31C6-8409-4E0F-AFD4-5691304EC96E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99534B9-6B5A-4379-9BB9-90CB48007E7F}" type="datetimeFigureOut">
              <a:rPr lang="en-US" altLang="zh-CN" smtClean="0"/>
              <a:pPr/>
              <a:t>2014/1/14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DBB298C-95CC-4205-A540-F80A718015A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509412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CN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r>
              <a:rPr lang="zh-CN" dirty="0" smtClean="0"/>
              <a:t>使用您自己的消息自定义此横幅！选中字母并键入您自己的文本。每张幻灯片使用一个字符。</a:t>
            </a:r>
          </a:p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r>
              <a:rPr lang="zh-CN" dirty="0" smtClean="0"/>
              <a:t>使用您自己的消息自定义此横幅！选中字母并键入您自己的文本。每张幻灯片使用一个字符。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/>
              <a:t>使用您自己的消息自定义此横幅！选中字母并键入您自己的文本。每张幻灯片使用一个字符。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/>
              <a:t>使用您自己的消息自定义此横幅！选中字母并键入您自己的文本。每张幻灯片使用一个字符。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/>
              <a:t>使用您自己的消息自定义此横幅！选中字母并键入您自己的文本。每张幻灯片使用一个字符。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CN" smtClean="0"/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任意多边形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任意多边形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任意多边形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任意多边形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任意多边形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7500" b="1" cap="all" baseline="0">
                <a:ln w="88900">
                  <a:noFill/>
                </a:ln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任意多边形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任意多边形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任意多边形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任意多边形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椭圆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任意多边形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任意多边形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椭圆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任意多边形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任意多边形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任意多边形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任意多边形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7500" b="1" cap="all" baseline="0">
                <a:ln w="88900">
                  <a:noFill/>
                </a:ln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任意多边形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任意多边形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任意多边形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任意多边形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7500" b="1" cap="all" baseline="0">
                <a:ln w="88900">
                  <a:noFill/>
                </a:ln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矩形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7500" b="1" cap="all" baseline="0">
                <a:ln w="88900">
                  <a:noFill/>
                </a:ln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任意多边形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任意多边形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任意多边形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任意多边形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任意多边形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7500" b="1" cap="all" baseline="0">
                <a:ln w="88900">
                  <a:noFill/>
                </a:ln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样式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任意多边形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任意多边形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任意多边形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任意多边形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zh-CN" sz="37500" b="1" cap="all" baseline="0">
                <a:ln w="88900">
                  <a:noFill/>
                </a:ln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16F523D-5D85-43C4-B80F-2367B89E30C9}" type="datetimeFigureOut">
              <a:rPr lang="en-US" altLang="zh-CN" smtClean="0"/>
              <a:pPr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720D751-88AA-4ED9-8DF9-B600986EE5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lang="zh-CN" sz="48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旅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途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愉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快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theme/theme1.xml><?xml version="1.0" encoding="utf-8"?>
<a:theme xmlns:a="http://schemas.openxmlformats.org/drawingml/2006/main" name="旅途愉快横幅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自定义</PresentationFormat>
  <Paragraphs>15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Microsoft YaHei UI</vt:lpstr>
      <vt:lpstr>宋体</vt:lpstr>
      <vt:lpstr>Arial</vt:lpstr>
      <vt:lpstr>旅途愉快横幅</vt:lpstr>
      <vt:lpstr>旅</vt:lpstr>
      <vt:lpstr>途</vt:lpstr>
      <vt:lpstr>愉</vt:lpstr>
      <vt:lpstr>快</vt:lpstr>
      <vt:lpstr>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2014-01-14T09:03:25Z</dcterms:created>
  <dcterms:modified xsi:type="dcterms:W3CDTF">2014-01-14T09:03:30Z</dcterms:modified>
  <cp:version/>
</cp:coreProperties>
</file>