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60" r:id="rId2"/>
    <p:sldId id="259"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60" d="100"/>
          <a:sy n="60" d="100"/>
        </p:scale>
        <p:origin x="1308" y="72"/>
      </p:cViewPr>
      <p:guideLst/>
    </p:cSldViewPr>
  </p:slideViewPr>
  <p:notesTextViewPr>
    <p:cViewPr>
      <p:scale>
        <a:sx n="3" d="2"/>
        <a:sy n="3" d="2"/>
      </p:scale>
      <p:origin x="0" y="0"/>
    </p:cViewPr>
  </p:notesTextViewPr>
  <p:notesViewPr>
    <p:cSldViewPr snapToGrid="0">
      <p:cViewPr varScale="1">
        <p:scale>
          <a:sx n="78" d="100"/>
          <a:sy n="78" d="100"/>
        </p:scale>
        <p:origin x="339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zh-CN" sz="1200"/>
            </a:lvl1pPr>
          </a:lstStyle>
          <a:p>
            <a:fld id="{38D6FE3C-34D8-4B4B-9273-D907B0A3B964}" type="datetimeFigureOut">
              <a:rPr lang="en-US" altLang="zh-CN"/>
              <a:t>1/21/2014</a:t>
            </a:fld>
            <a:endParaRPr lang="zh-CN"/>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zh-CN" sz="1200"/>
            </a:lvl1pPr>
          </a:lstStyle>
          <a:p>
            <a:endParaRPr lang="zh-CN"/>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zh-CN" sz="1200"/>
            </a:lvl1pPr>
          </a:lstStyle>
          <a:p>
            <a:fld id="{E169A89D-734B-4FAD-B6E7-2B864E72E489}" type="slidenum">
              <a:rPr lang="zh-CN"/>
              <a:t>‹#›</a:t>
            </a:fld>
            <a:endParaRPr lang="zh-CN"/>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atin typeface="Microsoft YaHei UI" panose="020B0503020204020204" pitchFamily="34" charset="-122"/>
                <a:ea typeface="Microsoft YaHei UI"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CN" sz="1200">
                <a:latin typeface="Microsoft YaHei UI" panose="020B0503020204020204" pitchFamily="34" charset="-122"/>
                <a:ea typeface="Microsoft YaHei UI" panose="020B0503020204020204" pitchFamily="34" charset="-122"/>
              </a:defRPr>
            </a:lvl1pPr>
          </a:lstStyle>
          <a:p>
            <a:fld id="{1D0FF5F4-5691-49AF-9E16-FB22826F7264}" type="datetimeFigureOut">
              <a:rPr lang="en-US" altLang="zh-CN" smtClean="0"/>
              <a:pPr/>
              <a:t>1/21/2014</a:t>
            </a:fld>
            <a:endParaRPr lang="zh-CN" altLang="en-US"/>
          </a:p>
        </p:txBody>
      </p:sp>
      <p:sp>
        <p:nvSpPr>
          <p:cNvPr id="4" name="幻灯片图像占位符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CN" sz="1200">
                <a:latin typeface="Microsoft YaHei UI" panose="020B0503020204020204" pitchFamily="34" charset="-122"/>
                <a:ea typeface="Microsoft YaHei UI" panose="020B0503020204020204" pitchFamily="34" charset="-122"/>
              </a:defRPr>
            </a:lvl1pPr>
          </a:lstStyle>
          <a:p>
            <a:endParaRPr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CN" sz="1200">
                <a:latin typeface="Microsoft YaHei UI" panose="020B0503020204020204" pitchFamily="34" charset="-122"/>
                <a:ea typeface="Microsoft YaHei UI" panose="020B0503020204020204" pitchFamily="34" charset="-122"/>
              </a:defRPr>
            </a:lvl1pPr>
          </a:lstStyle>
          <a:p>
            <a:fld id="{952A89D7-7603-4ECB-ADF6-F6CF2BE4F401}" type="slidenum">
              <a:rPr lang="en-US" altLang="zh-CN" smtClean="0"/>
              <a:pPr/>
              <a:t>‹#›</a:t>
            </a:fld>
            <a:endParaRPr lang="en-US" altLang="zh-CN"/>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zh-CN" dirty="0" smtClean="0"/>
              <a:t>要更改这个小册子，请用您自己的内容替换我们的示例内容。或者，如果您想从头开始，请按“开始”选项卡上的“新建幻灯片”按钮以插入新页。 </a:t>
            </a:r>
            <a:r>
              <a:rPr lang="zh-CN" dirty="0"/>
              <a:t>现在，在空白占位符中输入您的文本和图片。要将徽标更改为您自己的徽标，请选择图片“替换为徽标”并在”图片工具“下的”格式“选项卡上选择“更改图片”。</a:t>
            </a:r>
          </a:p>
          <a:p>
            <a:endParaRPr lang="zh-CN" dirty="0" smtClean="0"/>
          </a:p>
          <a:p>
            <a:r>
              <a:rPr lang="zh-CN" dirty="0" smtClean="0"/>
              <a:t>您 </a:t>
            </a:r>
            <a:r>
              <a:rPr lang="zh-CN" dirty="0"/>
              <a:t>注意到我们为您保留的折叠标记了吗？这些标记非常淡，但是如果您不希望它们显示在您的小册子上，请选择并在打印之前删除它们。</a:t>
            </a:r>
          </a:p>
        </p:txBody>
      </p:sp>
      <p:sp>
        <p:nvSpPr>
          <p:cNvPr id="4" name="幻灯片编号占位符 3"/>
          <p:cNvSpPr>
            <a:spLocks noGrp="1"/>
          </p:cNvSpPr>
          <p:nvPr>
            <p:ph type="sldNum" sz="quarter" idx="10"/>
          </p:nvPr>
        </p:nvSpPr>
        <p:spPr/>
        <p:txBody>
          <a:bodyPr/>
          <a:lstStyle/>
          <a:p>
            <a:fld id="{952A89D7-7603-4ECB-ADF6-F6CF2BE4F401}" type="slidenum">
              <a:rPr lang="zh-CN" smtClean="0"/>
              <a:pPr/>
              <a:t>1</a:t>
            </a:fld>
            <a:endParaRPr lang="zh-CN"/>
          </a:p>
        </p:txBody>
      </p:sp>
      <p:sp>
        <p:nvSpPr>
          <p:cNvPr id="7" name="幻灯片图像占位符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zh-CN" dirty="0"/>
              <a:t>要更改这个小册子，请用您自己的内容替换我们的示例内容。或者，如果您想从头开始，请按“开始”选项卡上的“新建幻灯片”按钮以插入新页。现在，在空白占位符中输入您的文本和图片。要将徽标更改为您自己的徽标，请选择图片“替换为徽标”并在”图片工具“下的”格式“选项卡上选择“更改图片”。</a:t>
            </a:r>
          </a:p>
          <a:p>
            <a:endParaRPr lang="zh-CN" dirty="0" smtClean="0"/>
          </a:p>
          <a:p>
            <a:r>
              <a:rPr lang="zh-CN" dirty="0"/>
              <a:t>您注意到我们为您保留的折叠标记了吗？这些标记非常淡，但是如果您不希望它们显示在您的小册子上，请选择并在打印之前删除它们。</a:t>
            </a:r>
          </a:p>
        </p:txBody>
      </p:sp>
      <p:sp>
        <p:nvSpPr>
          <p:cNvPr id="4" name="幻灯片编号占位符 3"/>
          <p:cNvSpPr>
            <a:spLocks noGrp="1"/>
          </p:cNvSpPr>
          <p:nvPr>
            <p:ph type="sldNum" sz="quarter" idx="10"/>
          </p:nvPr>
        </p:nvSpPr>
        <p:spPr/>
        <p:txBody>
          <a:bodyPr/>
          <a:lstStyle/>
          <a:p>
            <a:fld id="{952A89D7-7603-4ECB-ADF6-F6CF2BE4F401}" type="slidenum">
              <a:rPr lang="zh-CN" smtClean="0"/>
              <a:pPr/>
              <a:t>2</a:t>
            </a:fld>
            <a:endParaRPr lang="zh-CN"/>
          </a:p>
        </p:txBody>
      </p:sp>
      <p:sp>
        <p:nvSpPr>
          <p:cNvPr id="7" name="幻灯片图像占位符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外部页面">
    <p:spTree>
      <p:nvGrpSpPr>
        <p:cNvPr id="1" name=""/>
        <p:cNvGrpSpPr/>
        <p:nvPr/>
      </p:nvGrpSpPr>
      <p:grpSpPr>
        <a:xfrm>
          <a:off x="0" y="0"/>
          <a:ext cx="0" cy="0"/>
          <a:chOff x="0" y="0"/>
          <a:chExt cx="0" cy="0"/>
        </a:xfrm>
      </p:grpSpPr>
      <p:sp>
        <p:nvSpPr>
          <p:cNvPr id="11" name="矩形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23" name="文本占位符 21"/>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latinLnBrk="0">
              <a:lnSpc>
                <a:spcPct val="85000"/>
              </a:lnSpc>
              <a:spcBef>
                <a:spcPts val="0"/>
              </a:spcBef>
              <a:buNone/>
              <a:defRPr lang="zh-CN" sz="900">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公司名称</a:t>
            </a:r>
          </a:p>
        </p:txBody>
      </p:sp>
      <p:sp>
        <p:nvSpPr>
          <p:cNvPr id="24" name="文本占位符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latinLnBrk="0">
              <a:lnSpc>
                <a:spcPct val="120000"/>
              </a:lnSpc>
              <a:spcBef>
                <a:spcPts val="0"/>
              </a:spcBef>
              <a:buNone/>
              <a:defRPr lang="zh-CN" sz="900">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商务地址</a:t>
            </a:r>
          </a:p>
        </p:txBody>
      </p:sp>
      <p:sp>
        <p:nvSpPr>
          <p:cNvPr id="28" name="文本占位符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latinLnBrk="0">
              <a:lnSpc>
                <a:spcPct val="120000"/>
              </a:lnSpc>
              <a:spcBef>
                <a:spcPts val="900"/>
              </a:spcBef>
              <a:buNone/>
              <a:defRPr lang="zh-CN" sz="1000">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单击此处添加文本</a:t>
            </a:r>
          </a:p>
        </p:txBody>
      </p:sp>
      <p:sp>
        <p:nvSpPr>
          <p:cNvPr id="31" name="文本占位符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latinLnBrk="0">
              <a:lnSpc>
                <a:spcPct val="120000"/>
              </a:lnSpc>
              <a:spcBef>
                <a:spcPts val="0"/>
              </a:spcBef>
              <a:buNone/>
              <a:defRPr lang="zh-CN" sz="1600" b="1">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标题文本</a:t>
            </a:r>
          </a:p>
        </p:txBody>
      </p:sp>
      <p:sp>
        <p:nvSpPr>
          <p:cNvPr id="33" name="文本占位符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latinLnBrk="0">
              <a:lnSpc>
                <a:spcPct val="90000"/>
              </a:lnSpc>
              <a:spcBef>
                <a:spcPts val="0"/>
              </a:spcBef>
              <a:buNone/>
              <a:defRPr lang="zh-CN" sz="3800" b="1" baseline="0">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标题文本</a:t>
            </a:r>
          </a:p>
        </p:txBody>
      </p:sp>
      <p:sp>
        <p:nvSpPr>
          <p:cNvPr id="34" name="文本占位符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latinLnBrk="0">
              <a:lnSpc>
                <a:spcPct val="100000"/>
              </a:lnSpc>
              <a:spcBef>
                <a:spcPts val="0"/>
              </a:spcBef>
              <a:buNone/>
              <a:defRPr lang="zh-CN" sz="1800" b="1">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单击此处添加文本</a:t>
            </a:r>
          </a:p>
        </p:txBody>
      </p:sp>
      <p:sp>
        <p:nvSpPr>
          <p:cNvPr id="20" name="文本占位符 21"/>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latinLnBrk="0">
              <a:lnSpc>
                <a:spcPct val="100000"/>
              </a:lnSpc>
              <a:spcBef>
                <a:spcPts val="0"/>
              </a:spcBef>
              <a:buNone/>
              <a:defRPr lang="zh-CN" sz="1000" b="1">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收件人姓名</a:t>
            </a:r>
          </a:p>
        </p:txBody>
      </p:sp>
      <p:sp>
        <p:nvSpPr>
          <p:cNvPr id="18" name="矩形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22" name="矩形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26" name="文本占位符 21"/>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latinLnBrk="0">
              <a:lnSpc>
                <a:spcPct val="120000"/>
              </a:lnSpc>
              <a:spcBef>
                <a:spcPts val="0"/>
              </a:spcBef>
              <a:buNone/>
              <a:defRPr lang="zh-CN" sz="1000">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地址</a:t>
            </a:r>
            <a:r>
              <a:t/>
            </a:r>
            <a:br/>
            <a:r>
              <a:rPr lang="zh-CN"/>
              <a:t>省/市/自治区，市/县，邮政编码</a:t>
            </a:r>
          </a:p>
        </p:txBody>
      </p:sp>
      <p:sp>
        <p:nvSpPr>
          <p:cNvPr id="29" name="文本占位符 21"/>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latinLnBrk="0">
              <a:lnSpc>
                <a:spcPct val="120000"/>
              </a:lnSpc>
              <a:spcBef>
                <a:spcPts val="0"/>
              </a:spcBef>
              <a:buNone/>
              <a:defRPr lang="zh-CN" sz="900">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[网站]</a:t>
            </a:r>
            <a:r>
              <a:t/>
            </a:r>
            <a:br/>
            <a:r>
              <a:rPr lang="zh-CN"/>
              <a:t>[电子邮件]</a:t>
            </a:r>
          </a:p>
        </p:txBody>
      </p:sp>
      <p:sp>
        <p:nvSpPr>
          <p:cNvPr id="30" name="文本占位符 21"/>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latinLnBrk="0">
              <a:lnSpc>
                <a:spcPct val="120000"/>
              </a:lnSpc>
              <a:spcBef>
                <a:spcPts val="0"/>
              </a:spcBef>
              <a:buNone/>
              <a:defRPr lang="zh-CN" sz="900">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电话 [电话]</a:t>
            </a:r>
            <a:r>
              <a:t/>
            </a:r>
            <a:br/>
            <a:r>
              <a:rPr lang="zh-CN"/>
              <a:t>传真 [传真]</a:t>
            </a:r>
          </a:p>
        </p:txBody>
      </p:sp>
      <p:sp>
        <p:nvSpPr>
          <p:cNvPr id="5" name="图片占位符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latinLnBrk="0">
              <a:buNone/>
              <a:defRPr lang="zh-CN" sz="1400">
                <a:latin typeface="Microsoft YaHei UI" panose="020B0503020204020204" pitchFamily="34" charset="-122"/>
                <a:ea typeface="Microsoft YaHei UI" panose="020B0503020204020204" pitchFamily="34" charset="-122"/>
              </a:defRPr>
            </a:lvl1pPr>
          </a:lstStyle>
          <a:p>
            <a:endParaRPr lang="zh-CN"/>
          </a:p>
        </p:txBody>
      </p:sp>
      <p:sp>
        <p:nvSpPr>
          <p:cNvPr id="32" name="矩形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35" name="矩形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13" name="文本占位符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latinLnBrk="0">
              <a:spcBef>
                <a:spcPts val="0"/>
              </a:spcBef>
              <a:buNone/>
              <a:defRPr lang="zh-CN" sz="500">
                <a:latin typeface="Microsoft YaHei UI" panose="020B0503020204020204" pitchFamily="34" charset="-122"/>
                <a:ea typeface="Microsoft YaHei UI" panose="020B0503020204020204" pitchFamily="34" charset="-122"/>
              </a:defRPr>
            </a:lvl1pPr>
            <a:lvl2pPr marL="0" indent="0" latinLnBrk="0">
              <a:spcBef>
                <a:spcPts val="0"/>
              </a:spcBef>
              <a:buNone/>
              <a:defRPr lang="zh-CN" sz="500"/>
            </a:lvl2pPr>
            <a:lvl3pPr marL="0" indent="0" latinLnBrk="0">
              <a:spcBef>
                <a:spcPts val="0"/>
              </a:spcBef>
              <a:buNone/>
              <a:defRPr lang="zh-CN" sz="500"/>
            </a:lvl3pPr>
            <a:lvl4pPr marL="0" indent="0" latinLnBrk="0">
              <a:spcBef>
                <a:spcPts val="0"/>
              </a:spcBef>
              <a:buNone/>
              <a:defRPr lang="zh-CN" sz="500"/>
            </a:lvl4pPr>
            <a:lvl5pPr marL="0" indent="0" latinLnBrk="0">
              <a:spcBef>
                <a:spcPts val="0"/>
              </a:spcBef>
              <a:buNone/>
              <a:defRPr lang="zh-CN" sz="500"/>
            </a:lvl5pPr>
          </a:lstStyle>
          <a:p>
            <a:pPr lvl="0"/>
            <a:r>
              <a:rPr lang="zh-CN"/>
              <a:t> </a:t>
            </a:r>
          </a:p>
        </p:txBody>
      </p:sp>
      <p:sp>
        <p:nvSpPr>
          <p:cNvPr id="40" name="文本占位符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latinLnBrk="0">
              <a:spcBef>
                <a:spcPts val="0"/>
              </a:spcBef>
              <a:buNone/>
              <a:defRPr lang="zh-CN" sz="500">
                <a:latin typeface="Microsoft YaHei UI" panose="020B0503020204020204" pitchFamily="34" charset="-122"/>
                <a:ea typeface="Microsoft YaHei UI" panose="020B0503020204020204" pitchFamily="34" charset="-122"/>
              </a:defRPr>
            </a:lvl1pPr>
            <a:lvl2pPr marL="0" indent="0" latinLnBrk="0">
              <a:spcBef>
                <a:spcPts val="0"/>
              </a:spcBef>
              <a:buNone/>
              <a:defRPr lang="zh-CN" sz="500"/>
            </a:lvl2pPr>
            <a:lvl3pPr marL="0" indent="0" latinLnBrk="0">
              <a:spcBef>
                <a:spcPts val="0"/>
              </a:spcBef>
              <a:buNone/>
              <a:defRPr lang="zh-CN" sz="500"/>
            </a:lvl3pPr>
            <a:lvl4pPr marL="0" indent="0" latinLnBrk="0">
              <a:spcBef>
                <a:spcPts val="0"/>
              </a:spcBef>
              <a:buNone/>
              <a:defRPr lang="zh-CN" sz="500"/>
            </a:lvl4pPr>
            <a:lvl5pPr marL="0" indent="0" latinLnBrk="0">
              <a:spcBef>
                <a:spcPts val="0"/>
              </a:spcBef>
              <a:buNone/>
              <a:defRPr lang="zh-CN" sz="500"/>
            </a:lvl5pPr>
          </a:lstStyle>
          <a:p>
            <a:pPr lvl="0"/>
            <a:r>
              <a:rPr lang="zh-CN"/>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内部页面">
    <p:spTree>
      <p:nvGrpSpPr>
        <p:cNvPr id="1" name=""/>
        <p:cNvGrpSpPr/>
        <p:nvPr/>
      </p:nvGrpSpPr>
      <p:grpSpPr>
        <a:xfrm>
          <a:off x="0" y="0"/>
          <a:ext cx="0" cy="0"/>
          <a:chOff x="0" y="0"/>
          <a:chExt cx="0" cy="0"/>
        </a:xfrm>
      </p:grpSpPr>
      <p:sp>
        <p:nvSpPr>
          <p:cNvPr id="31" name="文本占位符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latinLnBrk="0">
              <a:lnSpc>
                <a:spcPct val="120000"/>
              </a:lnSpc>
              <a:spcBef>
                <a:spcPts val="0"/>
              </a:spcBef>
              <a:buNone/>
              <a:defRPr lang="zh-CN" sz="1600" b="1">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单击此处添加文本</a:t>
            </a:r>
          </a:p>
        </p:txBody>
      </p:sp>
      <p:sp>
        <p:nvSpPr>
          <p:cNvPr id="43" name="文本占位符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zh-CN" sz="1000">
                <a:solidFill>
                  <a:schemeClr val="tx2"/>
                </a:solidFill>
                <a:latin typeface="Microsoft YaHei UI" panose="020B0503020204020204" pitchFamily="34" charset="-122"/>
                <a:ea typeface="Microsoft YaHei UI" panose="020B0503020204020204" pitchFamily="34" charset="-122"/>
              </a:defRPr>
            </a:lvl1pPr>
            <a:lvl2pPr marL="182880" indent="-182880" latinLnBrk="0">
              <a:lnSpc>
                <a:spcPct val="100000"/>
              </a:lnSpc>
              <a:spcBef>
                <a:spcPts val="600"/>
              </a:spcBef>
              <a:spcAft>
                <a:spcPts val="0"/>
              </a:spcAft>
              <a:buFont typeface="Arial" panose="020B0604020202020204" pitchFamily="34" charset="0"/>
              <a:buChar char="•"/>
              <a:defRPr lang="zh-CN" sz="900"/>
            </a:lvl2pPr>
            <a:lvl3pPr marL="182880" indent="-182880" latinLnBrk="0">
              <a:lnSpc>
                <a:spcPct val="100000"/>
              </a:lnSpc>
              <a:spcBef>
                <a:spcPts val="600"/>
              </a:spcBef>
              <a:spcAft>
                <a:spcPts val="0"/>
              </a:spcAft>
              <a:buFont typeface="Arial" panose="020B0604020202020204" pitchFamily="34" charset="0"/>
              <a:buChar char="•"/>
              <a:defRPr lang="zh-CN" sz="900"/>
            </a:lvl3pPr>
            <a:lvl4pPr marL="182880" indent="-182880" latinLnBrk="0">
              <a:lnSpc>
                <a:spcPct val="100000"/>
              </a:lnSpc>
              <a:spcBef>
                <a:spcPts val="600"/>
              </a:spcBef>
              <a:spcAft>
                <a:spcPts val="0"/>
              </a:spcAft>
              <a:buFont typeface="Arial" panose="020B0604020202020204" pitchFamily="34" charset="0"/>
              <a:buChar char="•"/>
              <a:defRPr lang="zh-CN" sz="900"/>
            </a:lvl4pPr>
            <a:lvl5pPr marL="182880" indent="-182880" latinLnBrk="0">
              <a:lnSpc>
                <a:spcPct val="100000"/>
              </a:lnSpc>
              <a:spcBef>
                <a:spcPts val="600"/>
              </a:spcBef>
              <a:spcAft>
                <a:spcPts val="0"/>
              </a:spcAft>
              <a:buFont typeface="Arial" panose="020B0604020202020204" pitchFamily="34" charset="0"/>
              <a:buChar char="•"/>
              <a:defRPr lang="zh-CN" sz="900"/>
            </a:lvl5pPr>
            <a:lvl6pPr marL="182880" indent="-182880" latinLnBrk="0">
              <a:lnSpc>
                <a:spcPct val="100000"/>
              </a:lnSpc>
              <a:spcBef>
                <a:spcPts val="600"/>
              </a:spcBef>
              <a:spcAft>
                <a:spcPts val="0"/>
              </a:spcAft>
              <a:defRPr lang="zh-CN" sz="900"/>
            </a:lvl6pPr>
            <a:lvl7pPr marL="182880" indent="-182880" latinLnBrk="0">
              <a:lnSpc>
                <a:spcPct val="100000"/>
              </a:lnSpc>
              <a:spcBef>
                <a:spcPts val="600"/>
              </a:spcBef>
              <a:spcAft>
                <a:spcPts val="0"/>
              </a:spcAft>
              <a:defRPr lang="zh-CN" sz="900"/>
            </a:lvl7pPr>
            <a:lvl8pPr marL="182880" indent="-182880" latinLnBrk="0">
              <a:lnSpc>
                <a:spcPct val="100000"/>
              </a:lnSpc>
              <a:spcBef>
                <a:spcPts val="600"/>
              </a:spcBef>
              <a:spcAft>
                <a:spcPts val="0"/>
              </a:spcAft>
              <a:defRPr lang="zh-CN" sz="900"/>
            </a:lvl8pPr>
            <a:lvl9pPr marL="182880" indent="-182880" latinLnBrk="0">
              <a:lnSpc>
                <a:spcPct val="100000"/>
              </a:lnSpc>
              <a:spcBef>
                <a:spcPts val="600"/>
              </a:spcBef>
              <a:spcAft>
                <a:spcPts val="0"/>
              </a:spcAft>
              <a:defRPr lang="zh-CN" sz="900"/>
            </a:lvl9pPr>
          </a:lstStyle>
          <a:p>
            <a:pPr lvl="0"/>
            <a:r>
              <a:rPr lang="zh-CN"/>
              <a:t>单击此处添加文本</a:t>
            </a:r>
          </a:p>
        </p:txBody>
      </p:sp>
      <p:sp>
        <p:nvSpPr>
          <p:cNvPr id="26" name="文本占位符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latinLnBrk="0">
              <a:lnSpc>
                <a:spcPct val="114000"/>
              </a:lnSpc>
              <a:spcBef>
                <a:spcPts val="800"/>
              </a:spcBef>
              <a:buNone/>
              <a:defRPr lang="zh-CN" sz="1100" b="1">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单击此处添加文本</a:t>
            </a:r>
          </a:p>
        </p:txBody>
      </p:sp>
      <p:sp>
        <p:nvSpPr>
          <p:cNvPr id="27" name="文本占位符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latinLnBrk="0">
              <a:lnSpc>
                <a:spcPct val="120000"/>
              </a:lnSpc>
              <a:spcBef>
                <a:spcPts val="600"/>
              </a:spcBef>
              <a:spcAft>
                <a:spcPts val="0"/>
              </a:spcAft>
              <a:buFont typeface="Arial" panose="020B0604020202020204" pitchFamily="34" charset="0"/>
              <a:buChar char="•"/>
              <a:defRPr lang="zh-CN" sz="1000">
                <a:solidFill>
                  <a:schemeClr val="tx2"/>
                </a:solidFill>
                <a:latin typeface="Microsoft YaHei UI" panose="020B0503020204020204" pitchFamily="34" charset="-122"/>
                <a:ea typeface="Microsoft YaHei UI" panose="020B0503020204020204" pitchFamily="34" charset="-122"/>
              </a:defRPr>
            </a:lvl1pPr>
            <a:lvl2pPr marL="182880" indent="-182880" latinLnBrk="0">
              <a:lnSpc>
                <a:spcPct val="100000"/>
              </a:lnSpc>
              <a:spcBef>
                <a:spcPts val="600"/>
              </a:spcBef>
              <a:spcAft>
                <a:spcPts val="0"/>
              </a:spcAft>
              <a:buFont typeface="Arial" panose="020B0604020202020204" pitchFamily="34" charset="0"/>
              <a:buChar char="•"/>
              <a:defRPr lang="zh-CN" sz="900"/>
            </a:lvl2pPr>
            <a:lvl3pPr marL="182880" indent="-182880" latinLnBrk="0">
              <a:lnSpc>
                <a:spcPct val="100000"/>
              </a:lnSpc>
              <a:spcBef>
                <a:spcPts val="600"/>
              </a:spcBef>
              <a:spcAft>
                <a:spcPts val="0"/>
              </a:spcAft>
              <a:buFont typeface="Arial" panose="020B0604020202020204" pitchFamily="34" charset="0"/>
              <a:buChar char="•"/>
              <a:defRPr lang="zh-CN" sz="900"/>
            </a:lvl3pPr>
            <a:lvl4pPr marL="182880" indent="-182880" latinLnBrk="0">
              <a:lnSpc>
                <a:spcPct val="100000"/>
              </a:lnSpc>
              <a:spcBef>
                <a:spcPts val="600"/>
              </a:spcBef>
              <a:spcAft>
                <a:spcPts val="0"/>
              </a:spcAft>
              <a:buFont typeface="Arial" panose="020B0604020202020204" pitchFamily="34" charset="0"/>
              <a:buChar char="•"/>
              <a:defRPr lang="zh-CN" sz="900"/>
            </a:lvl4pPr>
            <a:lvl5pPr marL="182880" indent="-182880" latinLnBrk="0">
              <a:lnSpc>
                <a:spcPct val="100000"/>
              </a:lnSpc>
              <a:spcBef>
                <a:spcPts val="600"/>
              </a:spcBef>
              <a:spcAft>
                <a:spcPts val="0"/>
              </a:spcAft>
              <a:buFont typeface="Arial" panose="020B0604020202020204" pitchFamily="34" charset="0"/>
              <a:buChar char="•"/>
              <a:defRPr lang="zh-CN" sz="900"/>
            </a:lvl5pPr>
            <a:lvl6pPr marL="182880" indent="-182880" latinLnBrk="0">
              <a:lnSpc>
                <a:spcPct val="100000"/>
              </a:lnSpc>
              <a:spcBef>
                <a:spcPts val="600"/>
              </a:spcBef>
              <a:spcAft>
                <a:spcPts val="0"/>
              </a:spcAft>
              <a:defRPr lang="zh-CN" sz="900"/>
            </a:lvl6pPr>
            <a:lvl7pPr marL="182880" indent="-182880" latinLnBrk="0">
              <a:lnSpc>
                <a:spcPct val="100000"/>
              </a:lnSpc>
              <a:spcBef>
                <a:spcPts val="600"/>
              </a:spcBef>
              <a:spcAft>
                <a:spcPts val="0"/>
              </a:spcAft>
              <a:defRPr lang="zh-CN" sz="900"/>
            </a:lvl7pPr>
            <a:lvl8pPr marL="182880" indent="-182880" latinLnBrk="0">
              <a:lnSpc>
                <a:spcPct val="100000"/>
              </a:lnSpc>
              <a:spcBef>
                <a:spcPts val="600"/>
              </a:spcBef>
              <a:spcAft>
                <a:spcPts val="0"/>
              </a:spcAft>
              <a:defRPr lang="zh-CN" sz="900"/>
            </a:lvl8pPr>
            <a:lvl9pPr marL="182880" indent="-182880" latinLnBrk="0">
              <a:lnSpc>
                <a:spcPct val="100000"/>
              </a:lnSpc>
              <a:spcBef>
                <a:spcPts val="600"/>
              </a:spcBef>
              <a:spcAft>
                <a:spcPts val="0"/>
              </a:spcAft>
              <a:defRPr lang="zh-CN" sz="900"/>
            </a:lvl9pPr>
          </a:lstStyle>
          <a:p>
            <a:pPr lvl="0"/>
            <a:r>
              <a:rPr lang="zh-CN"/>
              <a:t>单击此处添加文本</a:t>
            </a:r>
          </a:p>
        </p:txBody>
      </p:sp>
      <p:cxnSp>
        <p:nvCxnSpPr>
          <p:cNvPr id="35" name="直线连接线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文本占位符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latinLnBrk="0">
              <a:lnSpc>
                <a:spcPct val="120000"/>
              </a:lnSpc>
              <a:spcBef>
                <a:spcPts val="400"/>
              </a:spcBef>
              <a:buNone/>
              <a:defRPr lang="zh-CN" sz="1200">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单击此处添加引文</a:t>
            </a:r>
          </a:p>
        </p:txBody>
      </p:sp>
      <p:sp>
        <p:nvSpPr>
          <p:cNvPr id="42" name="文本占位符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zh-CN" sz="1000">
                <a:solidFill>
                  <a:schemeClr val="tx2"/>
                </a:solidFill>
                <a:latin typeface="Microsoft YaHei UI" panose="020B0503020204020204" pitchFamily="34" charset="-122"/>
                <a:ea typeface="Microsoft YaHei UI" panose="020B0503020204020204" pitchFamily="34" charset="-122"/>
              </a:defRPr>
            </a:lvl1pPr>
            <a:lvl2pPr marL="182880" indent="-182880" latinLnBrk="0">
              <a:lnSpc>
                <a:spcPct val="100000"/>
              </a:lnSpc>
              <a:spcBef>
                <a:spcPts val="600"/>
              </a:spcBef>
              <a:spcAft>
                <a:spcPts val="0"/>
              </a:spcAft>
              <a:buFont typeface="Arial" panose="020B0604020202020204" pitchFamily="34" charset="0"/>
              <a:buChar char="•"/>
              <a:defRPr lang="zh-CN" sz="900"/>
            </a:lvl2pPr>
            <a:lvl3pPr marL="182880" indent="-182880" latinLnBrk="0">
              <a:lnSpc>
                <a:spcPct val="100000"/>
              </a:lnSpc>
              <a:spcBef>
                <a:spcPts val="600"/>
              </a:spcBef>
              <a:spcAft>
                <a:spcPts val="0"/>
              </a:spcAft>
              <a:buFont typeface="Arial" panose="020B0604020202020204" pitchFamily="34" charset="0"/>
              <a:buChar char="•"/>
              <a:defRPr lang="zh-CN" sz="900"/>
            </a:lvl3pPr>
            <a:lvl4pPr marL="182880" indent="-182880" latinLnBrk="0">
              <a:lnSpc>
                <a:spcPct val="100000"/>
              </a:lnSpc>
              <a:spcBef>
                <a:spcPts val="600"/>
              </a:spcBef>
              <a:spcAft>
                <a:spcPts val="0"/>
              </a:spcAft>
              <a:buFont typeface="Arial" panose="020B0604020202020204" pitchFamily="34" charset="0"/>
              <a:buChar char="•"/>
              <a:defRPr lang="zh-CN" sz="900"/>
            </a:lvl4pPr>
            <a:lvl5pPr marL="182880" indent="-182880" latinLnBrk="0">
              <a:lnSpc>
                <a:spcPct val="100000"/>
              </a:lnSpc>
              <a:spcBef>
                <a:spcPts val="600"/>
              </a:spcBef>
              <a:spcAft>
                <a:spcPts val="0"/>
              </a:spcAft>
              <a:buFont typeface="Arial" panose="020B0604020202020204" pitchFamily="34" charset="0"/>
              <a:buChar char="•"/>
              <a:defRPr lang="zh-CN" sz="900"/>
            </a:lvl5pPr>
            <a:lvl6pPr marL="182880" indent="-182880" latinLnBrk="0">
              <a:lnSpc>
                <a:spcPct val="100000"/>
              </a:lnSpc>
              <a:spcBef>
                <a:spcPts val="600"/>
              </a:spcBef>
              <a:spcAft>
                <a:spcPts val="0"/>
              </a:spcAft>
              <a:defRPr lang="zh-CN" sz="900"/>
            </a:lvl6pPr>
            <a:lvl7pPr marL="182880" indent="-182880" latinLnBrk="0">
              <a:lnSpc>
                <a:spcPct val="100000"/>
              </a:lnSpc>
              <a:spcBef>
                <a:spcPts val="600"/>
              </a:spcBef>
              <a:spcAft>
                <a:spcPts val="0"/>
              </a:spcAft>
              <a:defRPr lang="zh-CN" sz="900"/>
            </a:lvl7pPr>
            <a:lvl8pPr marL="182880" indent="-182880" latinLnBrk="0">
              <a:lnSpc>
                <a:spcPct val="100000"/>
              </a:lnSpc>
              <a:spcBef>
                <a:spcPts val="600"/>
              </a:spcBef>
              <a:spcAft>
                <a:spcPts val="0"/>
              </a:spcAft>
              <a:defRPr lang="zh-CN" sz="900"/>
            </a:lvl8pPr>
            <a:lvl9pPr marL="182880" indent="-182880" latinLnBrk="0">
              <a:lnSpc>
                <a:spcPct val="100000"/>
              </a:lnSpc>
              <a:spcBef>
                <a:spcPts val="600"/>
              </a:spcBef>
              <a:spcAft>
                <a:spcPts val="0"/>
              </a:spcAft>
              <a:defRPr lang="zh-CN" sz="900"/>
            </a:lvl9pPr>
          </a:lstStyle>
          <a:p>
            <a:pPr lvl="0"/>
            <a:r>
              <a:rPr lang="zh-CN"/>
              <a:t>单击此处添加文本</a:t>
            </a:r>
          </a:p>
        </p:txBody>
      </p:sp>
      <p:sp>
        <p:nvSpPr>
          <p:cNvPr id="59" name="文本占位符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zh-CN" sz="1000">
                <a:solidFill>
                  <a:schemeClr val="tx2"/>
                </a:solidFill>
                <a:latin typeface="Microsoft YaHei UI" panose="020B0503020204020204" pitchFamily="34" charset="-122"/>
                <a:ea typeface="Microsoft YaHei UI" panose="020B0503020204020204" pitchFamily="34" charset="-122"/>
              </a:defRPr>
            </a:lvl1pPr>
            <a:lvl2pPr marL="182880" indent="-182880" latinLnBrk="0">
              <a:lnSpc>
                <a:spcPct val="100000"/>
              </a:lnSpc>
              <a:spcBef>
                <a:spcPts val="600"/>
              </a:spcBef>
              <a:spcAft>
                <a:spcPts val="0"/>
              </a:spcAft>
              <a:buFont typeface="Arial" panose="020B0604020202020204" pitchFamily="34" charset="0"/>
              <a:buChar char="•"/>
              <a:defRPr lang="zh-CN" sz="900"/>
            </a:lvl2pPr>
            <a:lvl3pPr marL="182880" indent="-182880" latinLnBrk="0">
              <a:lnSpc>
                <a:spcPct val="100000"/>
              </a:lnSpc>
              <a:spcBef>
                <a:spcPts val="600"/>
              </a:spcBef>
              <a:spcAft>
                <a:spcPts val="0"/>
              </a:spcAft>
              <a:buFont typeface="Arial" panose="020B0604020202020204" pitchFamily="34" charset="0"/>
              <a:buChar char="•"/>
              <a:defRPr lang="zh-CN" sz="900"/>
            </a:lvl3pPr>
            <a:lvl4pPr marL="182880" indent="-182880" latinLnBrk="0">
              <a:lnSpc>
                <a:spcPct val="100000"/>
              </a:lnSpc>
              <a:spcBef>
                <a:spcPts val="600"/>
              </a:spcBef>
              <a:spcAft>
                <a:spcPts val="0"/>
              </a:spcAft>
              <a:buFont typeface="Arial" panose="020B0604020202020204" pitchFamily="34" charset="0"/>
              <a:buChar char="•"/>
              <a:defRPr lang="zh-CN" sz="900"/>
            </a:lvl4pPr>
            <a:lvl5pPr marL="182880" indent="-182880" latinLnBrk="0">
              <a:lnSpc>
                <a:spcPct val="100000"/>
              </a:lnSpc>
              <a:spcBef>
                <a:spcPts val="600"/>
              </a:spcBef>
              <a:spcAft>
                <a:spcPts val="0"/>
              </a:spcAft>
              <a:buFont typeface="Arial" panose="020B0604020202020204" pitchFamily="34" charset="0"/>
              <a:buChar char="•"/>
              <a:defRPr lang="zh-CN" sz="900"/>
            </a:lvl5pPr>
            <a:lvl6pPr marL="182880" indent="-182880" latinLnBrk="0">
              <a:lnSpc>
                <a:spcPct val="100000"/>
              </a:lnSpc>
              <a:spcBef>
                <a:spcPts val="600"/>
              </a:spcBef>
              <a:spcAft>
                <a:spcPts val="0"/>
              </a:spcAft>
              <a:defRPr lang="zh-CN" sz="900"/>
            </a:lvl6pPr>
            <a:lvl7pPr marL="182880" indent="-182880" latinLnBrk="0">
              <a:lnSpc>
                <a:spcPct val="100000"/>
              </a:lnSpc>
              <a:spcBef>
                <a:spcPts val="600"/>
              </a:spcBef>
              <a:spcAft>
                <a:spcPts val="0"/>
              </a:spcAft>
              <a:defRPr lang="zh-CN" sz="900"/>
            </a:lvl7pPr>
            <a:lvl8pPr marL="182880" indent="-182880" latinLnBrk="0">
              <a:lnSpc>
                <a:spcPct val="100000"/>
              </a:lnSpc>
              <a:spcBef>
                <a:spcPts val="600"/>
              </a:spcBef>
              <a:spcAft>
                <a:spcPts val="0"/>
              </a:spcAft>
              <a:defRPr lang="zh-CN" sz="900"/>
            </a:lvl8pPr>
            <a:lvl9pPr marL="182880" indent="-182880" latinLnBrk="0">
              <a:lnSpc>
                <a:spcPct val="100000"/>
              </a:lnSpc>
              <a:spcBef>
                <a:spcPts val="600"/>
              </a:spcBef>
              <a:spcAft>
                <a:spcPts val="0"/>
              </a:spcAft>
              <a:defRPr lang="zh-CN" sz="900"/>
            </a:lvl9pPr>
          </a:lstStyle>
          <a:p>
            <a:pPr lvl="0"/>
            <a:r>
              <a:rPr lang="zh-CN"/>
              <a:t>单击此处添加文本</a:t>
            </a:r>
          </a:p>
        </p:txBody>
      </p:sp>
      <p:sp>
        <p:nvSpPr>
          <p:cNvPr id="38" name="矩形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40" name="文本占位符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latinLnBrk="0">
              <a:lnSpc>
                <a:spcPct val="120000"/>
              </a:lnSpc>
              <a:spcBef>
                <a:spcPts val="0"/>
              </a:spcBef>
              <a:buNone/>
              <a:defRPr lang="zh-CN" sz="1600" b="1">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单击此处添加文本</a:t>
            </a:r>
          </a:p>
        </p:txBody>
      </p:sp>
      <p:sp>
        <p:nvSpPr>
          <p:cNvPr id="44" name="图片占位符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latinLnBrk="0">
              <a:buNone/>
              <a:defRPr lang="zh-CN" sz="1400">
                <a:latin typeface="Microsoft YaHei UI" panose="020B0503020204020204" pitchFamily="34" charset="-122"/>
                <a:ea typeface="Microsoft YaHei UI" panose="020B0503020204020204" pitchFamily="34" charset="-122"/>
              </a:defRPr>
            </a:lvl1pPr>
          </a:lstStyle>
          <a:p>
            <a:endParaRPr lang="zh-CN"/>
          </a:p>
        </p:txBody>
      </p:sp>
      <p:sp>
        <p:nvSpPr>
          <p:cNvPr id="46" name="图片占位符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latinLnBrk="0">
              <a:buNone/>
              <a:defRPr lang="zh-CN" sz="1400">
                <a:latin typeface="Microsoft YaHei UI" panose="020B0503020204020204" pitchFamily="34" charset="-122"/>
                <a:ea typeface="Microsoft YaHei UI" panose="020B0503020204020204" pitchFamily="34" charset="-122"/>
              </a:defRPr>
            </a:lvl1pPr>
          </a:lstStyle>
          <a:p>
            <a:endParaRPr lang="zh-CN"/>
          </a:p>
        </p:txBody>
      </p:sp>
      <p:sp>
        <p:nvSpPr>
          <p:cNvPr id="47" name="矩形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48" name="矩形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49" name="矩形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50" name="矩形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zh-CN">
              <a:latin typeface="Microsoft YaHei UI" panose="020B0503020204020204" pitchFamily="34" charset="-122"/>
              <a:ea typeface="Microsoft YaHei UI" panose="020B0503020204020204" pitchFamily="34" charset="-122"/>
            </a:endParaRPr>
          </a:p>
        </p:txBody>
      </p:sp>
      <p:sp>
        <p:nvSpPr>
          <p:cNvPr id="51" name="文本占位符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latinLnBrk="0">
              <a:spcBef>
                <a:spcPts val="0"/>
              </a:spcBef>
              <a:buNone/>
              <a:defRPr lang="zh-CN" sz="500">
                <a:latin typeface="Microsoft YaHei UI" panose="020B0503020204020204" pitchFamily="34" charset="-122"/>
                <a:ea typeface="Microsoft YaHei UI" panose="020B0503020204020204" pitchFamily="34" charset="-122"/>
              </a:defRPr>
            </a:lvl1pPr>
            <a:lvl2pPr marL="0" indent="0" latinLnBrk="0">
              <a:spcBef>
                <a:spcPts val="0"/>
              </a:spcBef>
              <a:buNone/>
              <a:defRPr lang="zh-CN" sz="500"/>
            </a:lvl2pPr>
            <a:lvl3pPr marL="0" indent="0" latinLnBrk="0">
              <a:spcBef>
                <a:spcPts val="0"/>
              </a:spcBef>
              <a:buNone/>
              <a:defRPr lang="zh-CN" sz="500"/>
            </a:lvl3pPr>
            <a:lvl4pPr marL="0" indent="0" latinLnBrk="0">
              <a:spcBef>
                <a:spcPts val="0"/>
              </a:spcBef>
              <a:buNone/>
              <a:defRPr lang="zh-CN" sz="500"/>
            </a:lvl4pPr>
            <a:lvl5pPr marL="0" indent="0" latinLnBrk="0">
              <a:spcBef>
                <a:spcPts val="0"/>
              </a:spcBef>
              <a:buNone/>
              <a:defRPr lang="zh-CN" sz="500"/>
            </a:lvl5pPr>
          </a:lstStyle>
          <a:p>
            <a:pPr lvl="0"/>
            <a:r>
              <a:rPr lang="zh-CN"/>
              <a:t> </a:t>
            </a:r>
          </a:p>
        </p:txBody>
      </p:sp>
      <p:sp>
        <p:nvSpPr>
          <p:cNvPr id="55" name="文本占位符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latinLnBrk="0">
              <a:spcBef>
                <a:spcPts val="0"/>
              </a:spcBef>
              <a:buNone/>
              <a:defRPr lang="zh-CN" sz="500">
                <a:latin typeface="Microsoft YaHei UI" panose="020B0503020204020204" pitchFamily="34" charset="-122"/>
                <a:ea typeface="Microsoft YaHei UI" panose="020B0503020204020204" pitchFamily="34" charset="-122"/>
              </a:defRPr>
            </a:lvl1pPr>
            <a:lvl2pPr marL="0" indent="0" latinLnBrk="0">
              <a:spcBef>
                <a:spcPts val="0"/>
              </a:spcBef>
              <a:buNone/>
              <a:defRPr lang="zh-CN" sz="500"/>
            </a:lvl2pPr>
            <a:lvl3pPr marL="0" indent="0" latinLnBrk="0">
              <a:spcBef>
                <a:spcPts val="0"/>
              </a:spcBef>
              <a:buNone/>
              <a:defRPr lang="zh-CN" sz="500"/>
            </a:lvl3pPr>
            <a:lvl4pPr marL="0" indent="0" latinLnBrk="0">
              <a:spcBef>
                <a:spcPts val="0"/>
              </a:spcBef>
              <a:buNone/>
              <a:defRPr lang="zh-CN" sz="500"/>
            </a:lvl4pPr>
            <a:lvl5pPr marL="0" indent="0" latinLnBrk="0">
              <a:spcBef>
                <a:spcPts val="0"/>
              </a:spcBef>
              <a:buNone/>
              <a:defRPr lang="zh-CN" sz="500"/>
            </a:lvl5pPr>
          </a:lstStyle>
          <a:p>
            <a:pPr lvl="0"/>
            <a:r>
              <a:rPr lang="zh-CN"/>
              <a:t> </a:t>
            </a:r>
          </a:p>
        </p:txBody>
      </p:sp>
      <p:sp>
        <p:nvSpPr>
          <p:cNvPr id="62" name="文本占位符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latinLnBrk="0">
              <a:lnSpc>
                <a:spcPct val="120000"/>
              </a:lnSpc>
              <a:spcBef>
                <a:spcPts val="0"/>
              </a:spcBef>
              <a:buNone/>
              <a:defRPr lang="zh-CN" sz="1600" b="1">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单击此处添加文本</a:t>
            </a:r>
          </a:p>
        </p:txBody>
      </p:sp>
      <p:sp>
        <p:nvSpPr>
          <p:cNvPr id="63" name="文本占位符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latinLnBrk="0">
              <a:spcBef>
                <a:spcPts val="0"/>
              </a:spcBef>
              <a:buNone/>
              <a:defRPr lang="zh-CN" sz="500">
                <a:latin typeface="Microsoft YaHei UI" panose="020B0503020204020204" pitchFamily="34" charset="-122"/>
                <a:ea typeface="Microsoft YaHei UI" panose="020B0503020204020204" pitchFamily="34" charset="-122"/>
              </a:defRPr>
            </a:lvl1pPr>
            <a:lvl2pPr marL="0" indent="0" latinLnBrk="0">
              <a:spcBef>
                <a:spcPts val="0"/>
              </a:spcBef>
              <a:buNone/>
              <a:defRPr lang="zh-CN" sz="500"/>
            </a:lvl2pPr>
            <a:lvl3pPr marL="0" indent="0" latinLnBrk="0">
              <a:spcBef>
                <a:spcPts val="0"/>
              </a:spcBef>
              <a:buNone/>
              <a:defRPr lang="zh-CN" sz="500"/>
            </a:lvl3pPr>
            <a:lvl4pPr marL="0" indent="0" latinLnBrk="0">
              <a:spcBef>
                <a:spcPts val="0"/>
              </a:spcBef>
              <a:buNone/>
              <a:defRPr lang="zh-CN" sz="500"/>
            </a:lvl4pPr>
            <a:lvl5pPr marL="0" indent="0" latinLnBrk="0">
              <a:spcBef>
                <a:spcPts val="0"/>
              </a:spcBef>
              <a:buNone/>
              <a:defRPr lang="zh-CN" sz="500"/>
            </a:lvl5pPr>
          </a:lstStyle>
          <a:p>
            <a:pPr lvl="0"/>
            <a:r>
              <a:rPr lang="zh-CN"/>
              <a:t> </a:t>
            </a:r>
          </a:p>
        </p:txBody>
      </p:sp>
      <p:sp>
        <p:nvSpPr>
          <p:cNvPr id="64" name="文本占位符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zh-CN" sz="900">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单击此处添加属性</a:t>
            </a:r>
          </a:p>
        </p:txBody>
      </p:sp>
      <p:sp>
        <p:nvSpPr>
          <p:cNvPr id="65" name="文本占位符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latinLnBrk="0">
              <a:lnSpc>
                <a:spcPct val="120000"/>
              </a:lnSpc>
              <a:spcBef>
                <a:spcPts val="400"/>
              </a:spcBef>
              <a:buNone/>
              <a:defRPr lang="zh-CN" sz="1200">
                <a:solidFill>
                  <a:schemeClr val="accent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单击此处添加引文</a:t>
            </a:r>
          </a:p>
        </p:txBody>
      </p:sp>
      <p:sp>
        <p:nvSpPr>
          <p:cNvPr id="66" name="文本占位符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zh-CN" sz="900">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单击此处添加属性</a:t>
            </a:r>
          </a:p>
        </p:txBody>
      </p:sp>
      <p:sp>
        <p:nvSpPr>
          <p:cNvPr id="67" name="文本占位符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latinLnBrk="0">
              <a:lnSpc>
                <a:spcPct val="120000"/>
              </a:lnSpc>
              <a:spcBef>
                <a:spcPts val="0"/>
              </a:spcBef>
              <a:buNone/>
              <a:defRPr lang="zh-CN" sz="1600" b="1">
                <a:solidFill>
                  <a:schemeClr val="tx1"/>
                </a:solidFill>
                <a:latin typeface="Microsoft YaHei UI" panose="020B0503020204020204" pitchFamily="34" charset="-122"/>
                <a:ea typeface="Microsoft YaHei UI" panose="020B0503020204020204" pitchFamily="34" charset="-122"/>
              </a:defRPr>
            </a:lvl1pPr>
            <a:lvl2pPr marL="0" indent="0" latinLnBrk="0">
              <a:spcBef>
                <a:spcPts val="0"/>
              </a:spcBef>
              <a:buNone/>
              <a:defRPr lang="zh-CN" sz="3600"/>
            </a:lvl2pPr>
            <a:lvl3pPr marL="0" indent="0" latinLnBrk="0">
              <a:spcBef>
                <a:spcPts val="0"/>
              </a:spcBef>
              <a:buNone/>
              <a:defRPr lang="zh-CN" sz="3600"/>
            </a:lvl3pPr>
            <a:lvl4pPr marL="0" indent="0" latinLnBrk="0">
              <a:spcBef>
                <a:spcPts val="0"/>
              </a:spcBef>
              <a:buNone/>
              <a:defRPr lang="zh-CN" sz="3600"/>
            </a:lvl4pPr>
            <a:lvl5pPr marL="0" indent="0" latinLnBrk="0">
              <a:spcBef>
                <a:spcPts val="0"/>
              </a:spcBef>
              <a:buNone/>
              <a:defRPr lang="zh-CN" sz="3600"/>
            </a:lvl5pPr>
          </a:lstStyle>
          <a:p>
            <a:pPr lvl="0"/>
            <a:r>
              <a:rPr lang="zh-CN"/>
              <a:t>单击此处添加文本</a:t>
            </a:r>
          </a:p>
        </p:txBody>
      </p:sp>
      <p:sp>
        <p:nvSpPr>
          <p:cNvPr id="68" name="文本占位符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latinLnBrk="0">
              <a:spcBef>
                <a:spcPts val="0"/>
              </a:spcBef>
              <a:buNone/>
              <a:defRPr lang="zh-CN" sz="500">
                <a:latin typeface="Microsoft YaHei UI" panose="020B0503020204020204" pitchFamily="34" charset="-122"/>
                <a:ea typeface="Microsoft YaHei UI" panose="020B0503020204020204" pitchFamily="34" charset="-122"/>
              </a:defRPr>
            </a:lvl1pPr>
            <a:lvl2pPr marL="0" indent="0" latinLnBrk="0">
              <a:spcBef>
                <a:spcPts val="0"/>
              </a:spcBef>
              <a:buNone/>
              <a:defRPr lang="zh-CN" sz="500"/>
            </a:lvl2pPr>
            <a:lvl3pPr marL="0" indent="0" latinLnBrk="0">
              <a:spcBef>
                <a:spcPts val="0"/>
              </a:spcBef>
              <a:buNone/>
              <a:defRPr lang="zh-CN" sz="500"/>
            </a:lvl3pPr>
            <a:lvl4pPr marL="0" indent="0" latinLnBrk="0">
              <a:spcBef>
                <a:spcPts val="0"/>
              </a:spcBef>
              <a:buNone/>
              <a:defRPr lang="zh-CN" sz="500"/>
            </a:lvl4pPr>
            <a:lvl5pPr marL="0" indent="0" latinLnBrk="0">
              <a:spcBef>
                <a:spcPts val="0"/>
              </a:spcBef>
              <a:buNone/>
              <a:defRPr lang="zh-CN" sz="500"/>
            </a:lvl5pPr>
          </a:lstStyle>
          <a:p>
            <a:pPr lvl="0"/>
            <a:r>
              <a:rPr lang="zh-CN"/>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zh-CN"/>
              <a:t>单击此处编辑母版标题样式</a:t>
            </a:r>
          </a:p>
        </p:txBody>
      </p:sp>
      <p:sp>
        <p:nvSpPr>
          <p:cNvPr id="3" name="文本占位符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4" name="日期占位符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zh-CN" sz="1320">
                <a:solidFill>
                  <a:schemeClr val="tx1">
                    <a:tint val="75000"/>
                  </a:schemeClr>
                </a:solidFill>
                <a:latin typeface="Microsoft YaHei UI" panose="020B0503020204020204" pitchFamily="34" charset="-122"/>
                <a:ea typeface="Microsoft YaHei UI" panose="020B0503020204020204" pitchFamily="34" charset="-122"/>
              </a:defRPr>
            </a:lvl1pPr>
          </a:lstStyle>
          <a:p>
            <a:fld id="{FC7BAE6A-DCF3-43E4-B2A0-33D0CF1225FC}" type="datetimeFigureOut">
              <a:rPr lang="en-US" altLang="zh-CN" smtClean="0"/>
              <a:pPr/>
              <a:t>1/21/2014</a:t>
            </a:fld>
            <a:endParaRPr lang="en-US" altLang="en-US"/>
          </a:p>
        </p:txBody>
      </p:sp>
      <p:sp>
        <p:nvSpPr>
          <p:cNvPr id="5" name="页脚占位符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zh-CN" sz="132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幻灯片编号占位符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zh-CN" sz="1320">
                <a:solidFill>
                  <a:schemeClr val="tx1">
                    <a:tint val="75000"/>
                  </a:schemeClr>
                </a:solidFill>
                <a:latin typeface="Microsoft YaHei UI" panose="020B0503020204020204" pitchFamily="34" charset="-122"/>
                <a:ea typeface="Microsoft YaHei UI" panose="020B0503020204020204" pitchFamily="34" charset="-122"/>
              </a:defRPr>
            </a:lvl1pPr>
          </a:lstStyle>
          <a:p>
            <a:fld id="{9F6761A3-4CAC-4C5F-AC82-8DB08D526BC2}" type="slidenum">
              <a:rPr lang="en-US" altLang="zh-CN" smtClean="0"/>
              <a:pPr/>
              <a:t>‹#›</a:t>
            </a:fld>
            <a:endParaRPr lang="en-US" altLang="zh-CN"/>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zh-CN" sz="3200" kern="120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zh-CN" sz="2000" kern="1200">
          <a:solidFill>
            <a:schemeClr val="tx1"/>
          </a:solidFill>
          <a:latin typeface="Microsoft YaHei UI" panose="020B0503020204020204" pitchFamily="34" charset="-122"/>
          <a:ea typeface="Microsoft YaHei UI" panose="020B0503020204020204" pitchFamily="34" charset="-122"/>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zh-CN" sz="1800" kern="1200">
          <a:solidFill>
            <a:schemeClr val="tx1"/>
          </a:solidFill>
          <a:latin typeface="Microsoft YaHei UI" panose="020B0503020204020204" pitchFamily="34" charset="-122"/>
          <a:ea typeface="Microsoft YaHei UI" panose="020B0503020204020204" pitchFamily="34" charset="-122"/>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zh-CN" sz="1600" kern="1200">
          <a:solidFill>
            <a:schemeClr val="tx1"/>
          </a:solidFill>
          <a:latin typeface="Microsoft YaHei UI" panose="020B0503020204020204" pitchFamily="34" charset="-122"/>
          <a:ea typeface="Microsoft YaHei UI" panose="020B0503020204020204" pitchFamily="34" charset="-122"/>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zh-CN" sz="1400" kern="1200">
          <a:solidFill>
            <a:schemeClr val="tx1"/>
          </a:solidFill>
          <a:latin typeface="Microsoft YaHei UI" panose="020B0503020204020204" pitchFamily="34" charset="-122"/>
          <a:ea typeface="Microsoft YaHei UI" panose="020B0503020204020204" pitchFamily="34" charset="-122"/>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zh-CN" sz="1400" kern="1200">
          <a:solidFill>
            <a:schemeClr val="tx1"/>
          </a:solidFill>
          <a:latin typeface="Microsoft YaHei UI" panose="020B0503020204020204" pitchFamily="34" charset="-122"/>
          <a:ea typeface="Microsoft YaHei UI" panose="020B0503020204020204" pitchFamily="34" charset="-122"/>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zh-CN"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zh-CN"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zh-CN"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zh-CN" sz="1980" kern="1200">
          <a:solidFill>
            <a:schemeClr val="tx1"/>
          </a:solidFill>
          <a:latin typeface="+mn-lt"/>
          <a:ea typeface="+mn-ea"/>
          <a:cs typeface="+mn-cs"/>
        </a:defRPr>
      </a:lvl9pPr>
    </p:bodyStyle>
    <p:otherStyle>
      <a:defPPr>
        <a:defRPr lang="zh-CN"/>
      </a:defPPr>
      <a:lvl1pPr marL="0" algn="l" defTabSz="1005840" rtl="0" eaLnBrk="1" latinLnBrk="0" hangingPunct="1">
        <a:defRPr lang="zh-CN" sz="1980" kern="1200">
          <a:solidFill>
            <a:schemeClr val="tx1"/>
          </a:solidFill>
          <a:latin typeface="+mn-lt"/>
          <a:ea typeface="+mn-ea"/>
          <a:cs typeface="+mn-cs"/>
        </a:defRPr>
      </a:lvl1pPr>
      <a:lvl2pPr marL="502920" algn="l" defTabSz="1005840" rtl="0" eaLnBrk="1" latinLnBrk="0" hangingPunct="1">
        <a:defRPr lang="zh-CN" sz="1980" kern="1200">
          <a:solidFill>
            <a:schemeClr val="tx1"/>
          </a:solidFill>
          <a:latin typeface="+mn-lt"/>
          <a:ea typeface="+mn-ea"/>
          <a:cs typeface="+mn-cs"/>
        </a:defRPr>
      </a:lvl2pPr>
      <a:lvl3pPr marL="1005840" algn="l" defTabSz="1005840" rtl="0" eaLnBrk="1" latinLnBrk="0" hangingPunct="1">
        <a:defRPr lang="zh-CN" sz="1980" kern="1200">
          <a:solidFill>
            <a:schemeClr val="tx1"/>
          </a:solidFill>
          <a:latin typeface="+mn-lt"/>
          <a:ea typeface="+mn-ea"/>
          <a:cs typeface="+mn-cs"/>
        </a:defRPr>
      </a:lvl3pPr>
      <a:lvl4pPr marL="1508760" algn="l" defTabSz="1005840" rtl="0" eaLnBrk="1" latinLnBrk="0" hangingPunct="1">
        <a:defRPr lang="zh-CN" sz="1980" kern="1200">
          <a:solidFill>
            <a:schemeClr val="tx1"/>
          </a:solidFill>
          <a:latin typeface="+mn-lt"/>
          <a:ea typeface="+mn-ea"/>
          <a:cs typeface="+mn-cs"/>
        </a:defRPr>
      </a:lvl4pPr>
      <a:lvl5pPr marL="2011680" algn="l" defTabSz="1005840" rtl="0" eaLnBrk="1" latinLnBrk="0" hangingPunct="1">
        <a:defRPr lang="zh-CN" sz="1980" kern="1200">
          <a:solidFill>
            <a:schemeClr val="tx1"/>
          </a:solidFill>
          <a:latin typeface="+mn-lt"/>
          <a:ea typeface="+mn-ea"/>
          <a:cs typeface="+mn-cs"/>
        </a:defRPr>
      </a:lvl5pPr>
      <a:lvl6pPr marL="2514600" algn="l" defTabSz="1005840" rtl="0" eaLnBrk="1" latinLnBrk="0" hangingPunct="1">
        <a:defRPr lang="zh-CN" sz="1980" kern="1200">
          <a:solidFill>
            <a:schemeClr val="tx1"/>
          </a:solidFill>
          <a:latin typeface="+mn-lt"/>
          <a:ea typeface="+mn-ea"/>
          <a:cs typeface="+mn-cs"/>
        </a:defRPr>
      </a:lvl6pPr>
      <a:lvl7pPr marL="3017520" algn="l" defTabSz="1005840" rtl="0" eaLnBrk="1" latinLnBrk="0" hangingPunct="1">
        <a:defRPr lang="zh-CN" sz="1980" kern="1200">
          <a:solidFill>
            <a:schemeClr val="tx1"/>
          </a:solidFill>
          <a:latin typeface="+mn-lt"/>
          <a:ea typeface="+mn-ea"/>
          <a:cs typeface="+mn-cs"/>
        </a:defRPr>
      </a:lvl7pPr>
      <a:lvl8pPr marL="3520440" algn="l" defTabSz="1005840" rtl="0" eaLnBrk="1" latinLnBrk="0" hangingPunct="1">
        <a:defRPr lang="zh-CN" sz="1980" kern="1200">
          <a:solidFill>
            <a:schemeClr val="tx1"/>
          </a:solidFill>
          <a:latin typeface="+mn-lt"/>
          <a:ea typeface="+mn-ea"/>
          <a:cs typeface="+mn-cs"/>
        </a:defRPr>
      </a:lvl8pPr>
      <a:lvl9pPr marL="4023360" algn="l" defTabSz="1005840" rtl="0" eaLnBrk="1" latinLnBrk="0" hangingPunct="1">
        <a:defRPr lang="zh-CN"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4"/>
          </p:nvPr>
        </p:nvSpPr>
        <p:spPr/>
        <p:txBody>
          <a:bodyPr/>
          <a:lstStyle/>
          <a:p>
            <a:r>
              <a:rPr lang="zh-CN"/>
              <a:t>公司名称</a:t>
            </a:r>
          </a:p>
        </p:txBody>
      </p:sp>
      <p:sp>
        <p:nvSpPr>
          <p:cNvPr id="3" name="文本占位符 2"/>
          <p:cNvSpPr>
            <a:spLocks noGrp="1"/>
          </p:cNvSpPr>
          <p:nvPr>
            <p:ph type="body" sz="quarter" idx="15"/>
          </p:nvPr>
        </p:nvSpPr>
        <p:spPr/>
        <p:txBody>
          <a:bodyPr/>
          <a:lstStyle/>
          <a:p>
            <a:r>
              <a:rPr lang="zh-CN"/>
              <a:t>邮政编码 省/市/自治区，市/县</a:t>
            </a:r>
          </a:p>
          <a:p>
            <a:r>
              <a:rPr lang="zh-CN"/>
              <a:t>街道地址</a:t>
            </a:r>
          </a:p>
        </p:txBody>
      </p:sp>
      <p:sp>
        <p:nvSpPr>
          <p:cNvPr id="4" name="文本占位符 3"/>
          <p:cNvSpPr>
            <a:spLocks noGrp="1"/>
          </p:cNvSpPr>
          <p:nvPr>
            <p:ph type="body" sz="quarter" idx="19"/>
          </p:nvPr>
        </p:nvSpPr>
        <p:spPr/>
        <p:txBody>
          <a:bodyPr/>
          <a:lstStyle/>
          <a:p>
            <a:r>
              <a:rPr lang="zh-CN"/>
              <a:t>您可以按原样使用这本简洁的小册子，也可以轻松地进行自定义。</a:t>
            </a:r>
          </a:p>
          <a:p>
            <a:r>
              <a:rPr lang="zh-CN"/>
              <a:t>在下一页，我们添加了一些提示（如本提示）帮助您开始使用。 </a:t>
            </a:r>
          </a:p>
        </p:txBody>
      </p:sp>
      <p:sp>
        <p:nvSpPr>
          <p:cNvPr id="5" name="文本占位符 4"/>
          <p:cNvSpPr>
            <a:spLocks noGrp="1"/>
          </p:cNvSpPr>
          <p:nvPr>
            <p:ph type="body" sz="quarter" idx="20"/>
          </p:nvPr>
        </p:nvSpPr>
        <p:spPr/>
        <p:txBody>
          <a:bodyPr/>
          <a:lstStyle/>
          <a:p>
            <a:r>
              <a:rPr lang="zh-CN"/>
              <a:t>此处适合放置使命陈述</a:t>
            </a:r>
          </a:p>
        </p:txBody>
      </p:sp>
      <p:sp>
        <p:nvSpPr>
          <p:cNvPr id="6" name="文本占位符 5"/>
          <p:cNvSpPr>
            <a:spLocks noGrp="1"/>
          </p:cNvSpPr>
          <p:nvPr>
            <p:ph type="body" sz="quarter" idx="21"/>
          </p:nvPr>
        </p:nvSpPr>
        <p:spPr/>
        <p:txBody>
          <a:bodyPr/>
          <a:lstStyle/>
          <a:p>
            <a:r>
              <a:rPr lang="zh-CN"/>
              <a:t>公司名称</a:t>
            </a:r>
          </a:p>
        </p:txBody>
      </p:sp>
      <p:sp>
        <p:nvSpPr>
          <p:cNvPr id="7" name="文本占位符 6"/>
          <p:cNvSpPr>
            <a:spLocks noGrp="1"/>
          </p:cNvSpPr>
          <p:nvPr>
            <p:ph type="body" sz="quarter" idx="22"/>
          </p:nvPr>
        </p:nvSpPr>
        <p:spPr/>
        <p:txBody>
          <a:bodyPr/>
          <a:lstStyle/>
          <a:p>
            <a:r>
              <a:rPr lang="zh-CN"/>
              <a:t>产品和服务</a:t>
            </a:r>
          </a:p>
        </p:txBody>
      </p:sp>
      <p:sp>
        <p:nvSpPr>
          <p:cNvPr id="8" name="文本占位符 7"/>
          <p:cNvSpPr>
            <a:spLocks noGrp="1"/>
          </p:cNvSpPr>
          <p:nvPr>
            <p:ph type="body" sz="quarter" idx="23"/>
          </p:nvPr>
        </p:nvSpPr>
        <p:spPr/>
        <p:txBody>
          <a:bodyPr/>
          <a:lstStyle/>
          <a:p>
            <a:r>
              <a:rPr lang="zh-CN"/>
              <a:t>收信人姓名</a:t>
            </a:r>
          </a:p>
        </p:txBody>
      </p:sp>
      <p:sp>
        <p:nvSpPr>
          <p:cNvPr id="9" name="文本占位符 8"/>
          <p:cNvSpPr>
            <a:spLocks noGrp="1"/>
          </p:cNvSpPr>
          <p:nvPr>
            <p:ph type="body" sz="quarter" idx="24"/>
          </p:nvPr>
        </p:nvSpPr>
        <p:spPr/>
        <p:txBody>
          <a:bodyPr/>
          <a:lstStyle/>
          <a:p>
            <a:r>
              <a:rPr lang="zh-CN"/>
              <a:t>邮政编码 省/市/自治区，市/县</a:t>
            </a:r>
          </a:p>
          <a:p>
            <a:r>
              <a:rPr lang="zh-CN"/>
              <a:t>街道地址</a:t>
            </a:r>
          </a:p>
        </p:txBody>
      </p:sp>
      <p:sp>
        <p:nvSpPr>
          <p:cNvPr id="10" name="文本占位符 9"/>
          <p:cNvSpPr>
            <a:spLocks noGrp="1"/>
          </p:cNvSpPr>
          <p:nvPr>
            <p:ph type="body" sz="quarter" idx="25"/>
          </p:nvPr>
        </p:nvSpPr>
        <p:spPr/>
        <p:txBody>
          <a:bodyPr/>
          <a:lstStyle/>
          <a:p>
            <a:r>
              <a:rPr lang="zh-CN"/>
              <a:t>网站</a:t>
            </a:r>
          </a:p>
          <a:p>
            <a:r>
              <a:rPr lang="zh-CN"/>
              <a:t>电子邮件</a:t>
            </a:r>
          </a:p>
        </p:txBody>
      </p:sp>
      <p:sp>
        <p:nvSpPr>
          <p:cNvPr id="11" name="文本占位符 10"/>
          <p:cNvSpPr>
            <a:spLocks noGrp="1"/>
          </p:cNvSpPr>
          <p:nvPr>
            <p:ph type="body" sz="quarter" idx="26"/>
          </p:nvPr>
        </p:nvSpPr>
        <p:spPr/>
        <p:txBody>
          <a:bodyPr/>
          <a:lstStyle/>
          <a:p>
            <a:r>
              <a:rPr lang="zh-CN"/>
              <a:t>电话 [电话]</a:t>
            </a:r>
          </a:p>
          <a:p>
            <a:r>
              <a:rPr lang="zh-CN"/>
              <a:t>传真 [传真]</a:t>
            </a:r>
          </a:p>
        </p:txBody>
      </p:sp>
      <p:pic>
        <p:nvPicPr>
          <p:cNvPr id="15" name="图片占位符 14" descr="机场候机区" title="示例图片"/>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文本占位符 27"/>
          <p:cNvSpPr>
            <a:spLocks noGrp="1"/>
          </p:cNvSpPr>
          <p:nvPr>
            <p:ph type="body" sz="quarter" idx="28"/>
          </p:nvPr>
        </p:nvSpPr>
        <p:spPr/>
        <p:txBody>
          <a:bodyPr/>
          <a:lstStyle/>
          <a:p>
            <a:endParaRPr lang="zh-CN"/>
          </a:p>
        </p:txBody>
      </p:sp>
      <p:sp>
        <p:nvSpPr>
          <p:cNvPr id="29" name="文本占位符 28"/>
          <p:cNvSpPr>
            <a:spLocks noGrp="1"/>
          </p:cNvSpPr>
          <p:nvPr>
            <p:ph type="body" sz="quarter" idx="29"/>
          </p:nvPr>
        </p:nvSpPr>
        <p:spPr/>
        <p:txBody>
          <a:bodyPr/>
          <a:lstStyle/>
          <a:p>
            <a:endParaRPr lang="zh-CN"/>
          </a:p>
        </p:txBody>
      </p:sp>
      <p:pic>
        <p:nvPicPr>
          <p:cNvPr id="16" name="图片 15" descr="替换为您的徽标" title="示例徽标"/>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5705917" y="733620"/>
            <a:ext cx="823832" cy="397205"/>
          </a:xfrm>
          <a:prstGeom prst="rect">
            <a:avLst/>
          </a:prstGeom>
        </p:spPr>
      </p:pic>
      <p:pic>
        <p:nvPicPr>
          <p:cNvPr id="17" name="图片 16" descr="替换为您的徽标" title="示例徽标"/>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8941" y="6917995"/>
            <a:ext cx="823832" cy="397205"/>
          </a:xfrm>
          <a:prstGeom prst="rect">
            <a:avLst/>
          </a:prstGeom>
        </p:spPr>
      </p:pic>
      <p:cxnSp>
        <p:nvCxnSpPr>
          <p:cNvPr id="18" name="直线连接线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直线连接线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20"/>
          </p:nvPr>
        </p:nvSpPr>
        <p:spPr/>
        <p:txBody>
          <a:bodyPr/>
          <a:lstStyle/>
          <a:p>
            <a:r>
              <a:rPr lang="zh-CN" dirty="0"/>
              <a:t>可能您认为这样精美的文档很难设置格式</a:t>
            </a:r>
            <a:r>
              <a:rPr lang="zh-CN" dirty="0" smtClean="0"/>
              <a:t>，</a:t>
            </a:r>
            <a:r>
              <a:rPr lang="en-US" altLang="zh-CN" dirty="0" smtClean="0"/>
              <a:t/>
            </a:r>
            <a:br>
              <a:rPr lang="en-US" altLang="zh-CN" dirty="0" smtClean="0"/>
            </a:br>
            <a:r>
              <a:rPr lang="zh-CN" dirty="0" smtClean="0"/>
              <a:t>其实不然</a:t>
            </a:r>
            <a:r>
              <a:rPr lang="zh-CN" dirty="0"/>
              <a:t>！</a:t>
            </a:r>
          </a:p>
        </p:txBody>
      </p:sp>
      <p:sp>
        <p:nvSpPr>
          <p:cNvPr id="3" name="文本占位符 2"/>
          <p:cNvSpPr>
            <a:spLocks noGrp="1"/>
          </p:cNvSpPr>
          <p:nvPr>
            <p:ph type="body" sz="quarter" idx="31"/>
          </p:nvPr>
        </p:nvSpPr>
        <p:spPr/>
        <p:txBody>
          <a:bodyPr/>
          <a:lstStyle/>
          <a:p>
            <a:pPr marL="0" indent="0">
              <a:buNone/>
            </a:pPr>
            <a:r>
              <a:rPr lang="zh-CN"/>
              <a:t>此小册子中的占位符已经为您设置了格式。我们还提供了一些提示来帮助您入门。 </a:t>
            </a:r>
          </a:p>
          <a:p>
            <a:r>
              <a:rPr lang="zh-CN"/>
              <a:t>如果您希望在文本中添加或删除项目符号，请使用“开始”选项卡上的“项目符号”按钮。</a:t>
            </a:r>
          </a:p>
        </p:txBody>
      </p:sp>
      <p:sp>
        <p:nvSpPr>
          <p:cNvPr id="4" name="文本占位符 3"/>
          <p:cNvSpPr>
            <a:spLocks noGrp="1"/>
          </p:cNvSpPr>
          <p:nvPr>
            <p:ph type="body" sz="quarter" idx="36"/>
          </p:nvPr>
        </p:nvSpPr>
        <p:spPr/>
        <p:txBody>
          <a:bodyPr/>
          <a:lstStyle/>
          <a:p>
            <a:r>
              <a:rPr lang="zh-CN"/>
              <a:t>即时自定义</a:t>
            </a:r>
          </a:p>
        </p:txBody>
      </p:sp>
      <p:sp>
        <p:nvSpPr>
          <p:cNvPr id="5" name="文本占位符 4"/>
          <p:cNvSpPr>
            <a:spLocks noGrp="1"/>
          </p:cNvSpPr>
          <p:nvPr>
            <p:ph type="body" sz="quarter" idx="37"/>
          </p:nvPr>
        </p:nvSpPr>
        <p:spPr/>
        <p:txBody>
          <a:bodyPr/>
          <a:lstStyle/>
          <a:p>
            <a:r>
              <a:rPr lang="zh-CN"/>
              <a:t>要替换照片，请选择图像并将其删除。然后使用占位符中的“插入图片”图标插入您自己的照片。</a:t>
            </a:r>
          </a:p>
        </p:txBody>
      </p:sp>
      <p:sp>
        <p:nvSpPr>
          <p:cNvPr id="6" name="文本占位符 5"/>
          <p:cNvSpPr>
            <a:spLocks noGrp="1"/>
          </p:cNvSpPr>
          <p:nvPr>
            <p:ph type="body" sz="quarter" idx="42"/>
          </p:nvPr>
        </p:nvSpPr>
        <p:spPr/>
        <p:txBody>
          <a:bodyPr/>
          <a:lstStyle/>
          <a:p>
            <a:r>
              <a:rPr lang="zh-CN"/>
              <a:t>“贵公司最伟大。大家都需要你们。”</a:t>
            </a:r>
          </a:p>
        </p:txBody>
      </p:sp>
      <p:sp>
        <p:nvSpPr>
          <p:cNvPr id="7" name="文本占位符 6"/>
          <p:cNvSpPr>
            <a:spLocks noGrp="1"/>
          </p:cNvSpPr>
          <p:nvPr>
            <p:ph type="body" sz="quarter" idx="43"/>
          </p:nvPr>
        </p:nvSpPr>
        <p:spPr/>
        <p:txBody>
          <a:bodyPr/>
          <a:lstStyle/>
          <a:p>
            <a:pPr marL="0" indent="0">
              <a:buNone/>
            </a:pPr>
            <a:r>
              <a:rPr lang="zh-CN"/>
              <a:t>我们知道您夸起贵企业就滔滔不绝。（我们没有责备您的意思，你们的确很了不起！）</a:t>
            </a:r>
          </a:p>
          <a:p>
            <a:pPr marL="0" indent="0">
              <a:buNone/>
            </a:pPr>
            <a:r>
              <a:rPr lang="zh-CN"/>
              <a:t>但您需要尽量保持简明扼要且语气友好，或许可以试着将竞争优势摘要放在左边，在中间位置添加一些简短的客户成功案例。</a:t>
            </a:r>
          </a:p>
          <a:p>
            <a:pPr marL="0" indent="0">
              <a:buNone/>
            </a:pPr>
            <a:r>
              <a:rPr lang="zh-CN"/>
              <a:t>本页右侧非常适合放上一些热情洋溢的荐言以及主要产品或服务列表。</a:t>
            </a:r>
          </a:p>
        </p:txBody>
      </p:sp>
      <p:sp>
        <p:nvSpPr>
          <p:cNvPr id="8" name="文本占位符 7"/>
          <p:cNvSpPr>
            <a:spLocks noGrp="1"/>
          </p:cNvSpPr>
          <p:nvPr>
            <p:ph type="body" sz="quarter" idx="48"/>
          </p:nvPr>
        </p:nvSpPr>
        <p:spPr/>
        <p:txBody>
          <a:bodyPr/>
          <a:lstStyle/>
          <a:p>
            <a:r>
              <a:rPr lang="zh-CN"/>
              <a:t>不要害羞，尽情展示自身优势！在此处给出贵公司业务的要点列表或摘要。</a:t>
            </a:r>
          </a:p>
          <a:p>
            <a:r>
              <a:rPr lang="zh-CN"/>
              <a:t>或许您可以将此处作为“电梯演讲”展示区。如果您只有数秒钟的时间向某人推销您的产品或服务，您会说些什么呢？</a:t>
            </a:r>
          </a:p>
        </p:txBody>
      </p:sp>
      <p:sp>
        <p:nvSpPr>
          <p:cNvPr id="9" name="文本占位符 8"/>
          <p:cNvSpPr>
            <a:spLocks noGrp="1"/>
          </p:cNvSpPr>
          <p:nvPr>
            <p:ph type="body" sz="quarter" idx="49"/>
          </p:nvPr>
        </p:nvSpPr>
        <p:spPr/>
        <p:txBody>
          <a:bodyPr/>
          <a:lstStyle/>
          <a:p>
            <a:r>
              <a:rPr lang="zh-CN"/>
              <a:t>这样一本小册子中应该包含哪些内容？</a:t>
            </a:r>
          </a:p>
        </p:txBody>
      </p:sp>
      <p:pic>
        <p:nvPicPr>
          <p:cNvPr id="23" name="图片占位符 22" descr="机场中男人的剪影" title="示例图片"/>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图片占位符 23" descr="酒店外景特写" title="示例图片"/>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文本占位符 11"/>
          <p:cNvSpPr>
            <a:spLocks noGrp="1"/>
          </p:cNvSpPr>
          <p:nvPr>
            <p:ph type="body" sz="quarter" idx="29"/>
          </p:nvPr>
        </p:nvSpPr>
        <p:spPr>
          <a:xfrm>
            <a:off x="434340" y="2010962"/>
            <a:ext cx="2423160" cy="36576"/>
          </a:xfrm>
        </p:spPr>
        <p:txBody>
          <a:bodyPr/>
          <a:lstStyle/>
          <a:p>
            <a:endParaRPr lang="zh-CN"/>
          </a:p>
        </p:txBody>
      </p:sp>
      <p:sp>
        <p:nvSpPr>
          <p:cNvPr id="13" name="文本占位符 12"/>
          <p:cNvSpPr>
            <a:spLocks noGrp="1"/>
          </p:cNvSpPr>
          <p:nvPr>
            <p:ph type="body" sz="quarter" idx="51"/>
          </p:nvPr>
        </p:nvSpPr>
        <p:spPr/>
        <p:txBody>
          <a:bodyPr/>
          <a:lstStyle/>
          <a:p>
            <a:endParaRPr lang="zh-CN"/>
          </a:p>
        </p:txBody>
      </p:sp>
      <p:sp>
        <p:nvSpPr>
          <p:cNvPr id="14" name="文本占位符 13"/>
          <p:cNvSpPr>
            <a:spLocks noGrp="1"/>
          </p:cNvSpPr>
          <p:nvPr>
            <p:ph type="body" sz="quarter" idx="52"/>
          </p:nvPr>
        </p:nvSpPr>
        <p:spPr/>
        <p:txBody>
          <a:bodyPr/>
          <a:lstStyle/>
          <a:p>
            <a:r>
              <a:rPr lang="zh-CN"/>
              <a:t>专注于您的优势！</a:t>
            </a:r>
          </a:p>
        </p:txBody>
      </p:sp>
      <p:sp>
        <p:nvSpPr>
          <p:cNvPr id="15" name="文本占位符 14"/>
          <p:cNvSpPr>
            <a:spLocks noGrp="1"/>
          </p:cNvSpPr>
          <p:nvPr>
            <p:ph type="body" sz="quarter" idx="53"/>
          </p:nvPr>
        </p:nvSpPr>
        <p:spPr/>
        <p:txBody>
          <a:bodyPr/>
          <a:lstStyle/>
          <a:p>
            <a:endParaRPr lang="zh-CN"/>
          </a:p>
        </p:txBody>
      </p:sp>
      <p:sp>
        <p:nvSpPr>
          <p:cNvPr id="16" name="文本占位符 15"/>
          <p:cNvSpPr>
            <a:spLocks noGrp="1"/>
          </p:cNvSpPr>
          <p:nvPr>
            <p:ph type="body" sz="quarter" idx="54"/>
          </p:nvPr>
        </p:nvSpPr>
        <p:spPr/>
        <p:txBody>
          <a:bodyPr/>
          <a:lstStyle/>
          <a:p>
            <a:r>
              <a:rPr lang="zh-CN"/>
              <a:t>非常精明的客户</a:t>
            </a:r>
          </a:p>
        </p:txBody>
      </p:sp>
      <p:sp>
        <p:nvSpPr>
          <p:cNvPr id="17" name="文本占位符 16"/>
          <p:cNvSpPr>
            <a:spLocks noGrp="1"/>
          </p:cNvSpPr>
          <p:nvPr>
            <p:ph type="body" sz="quarter" idx="55"/>
          </p:nvPr>
        </p:nvSpPr>
        <p:spPr/>
        <p:txBody>
          <a:bodyPr/>
          <a:lstStyle/>
          <a:p>
            <a:r>
              <a:rPr lang="zh-CN"/>
              <a:t>“贵公司真是太出色了，我们愿意找一切机会向别人推荐贵公司！”</a:t>
            </a:r>
          </a:p>
        </p:txBody>
      </p:sp>
      <p:sp>
        <p:nvSpPr>
          <p:cNvPr id="18" name="文本占位符 17"/>
          <p:cNvSpPr>
            <a:spLocks noGrp="1"/>
          </p:cNvSpPr>
          <p:nvPr>
            <p:ph type="body" sz="quarter" idx="56"/>
          </p:nvPr>
        </p:nvSpPr>
        <p:spPr/>
        <p:txBody>
          <a:bodyPr/>
          <a:lstStyle/>
          <a:p>
            <a:r>
              <a:rPr lang="zh-CN"/>
              <a:t>另外一位满意的客户</a:t>
            </a:r>
          </a:p>
        </p:txBody>
      </p:sp>
      <p:sp>
        <p:nvSpPr>
          <p:cNvPr id="19" name="文本占位符 18"/>
          <p:cNvSpPr>
            <a:spLocks noGrp="1"/>
          </p:cNvSpPr>
          <p:nvPr>
            <p:ph type="body" sz="quarter" idx="57"/>
          </p:nvPr>
        </p:nvSpPr>
        <p:spPr/>
        <p:txBody>
          <a:bodyPr/>
          <a:lstStyle/>
          <a:p>
            <a:r>
              <a:rPr lang="zh-CN"/>
              <a:t>关键产品</a:t>
            </a:r>
          </a:p>
        </p:txBody>
      </p:sp>
      <p:sp>
        <p:nvSpPr>
          <p:cNvPr id="20" name="文本占位符 19"/>
          <p:cNvSpPr>
            <a:spLocks noGrp="1"/>
          </p:cNvSpPr>
          <p:nvPr>
            <p:ph type="body" sz="quarter" idx="58"/>
          </p:nvPr>
        </p:nvSpPr>
        <p:spPr/>
        <p:txBody>
          <a:bodyPr/>
          <a:lstStyle/>
          <a:p>
            <a:endParaRPr lang="zh-CN"/>
          </a:p>
        </p:txBody>
      </p:sp>
      <p:cxnSp>
        <p:nvCxnSpPr>
          <p:cNvPr id="21" name="直线连接线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直线连接线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黑色小册子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606</Words>
  <Application>Microsoft Office PowerPoint</Application>
  <PresentationFormat>自定义</PresentationFormat>
  <Paragraphs>40</Paragraphs>
  <Slides>2</Slides>
  <Notes>2</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vt:i4>
      </vt:variant>
    </vt:vector>
  </HeadingPairs>
  <TitlesOfParts>
    <vt:vector size="6" baseType="lpstr">
      <vt:lpstr>Microsoft YaHei UI</vt:lpstr>
      <vt:lpstr>黑体</vt:lpstr>
      <vt:lpstr>Arial</vt:lpstr>
      <vt:lpstr>黑色小册子 11 x 8.5</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2014-01-14T08:59:44Z</dcterms:created>
  <dcterms:modified xsi:type="dcterms:W3CDTF">2014-01-21T05:58:48Z</dcterms:modified>
</cp:coreProperties>
</file>