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0A65721-4AD9-4F4E-91E4-B38E00E4EEF4}" type="datetimeFigureOut">
              <a:rPr lang="en-US" altLang="zh-CN"/>
              <a:t>1/14/2014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09D8C508-A143-4FC7-94DD-2868E3E037EE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5DC5D78-39BE-4C7D-9783-22D5EAEFC7B2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1EFBA75-BA90-4A61-9717-741EDD6841F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不要不好意思！要添加您自己的消息或让他们知道卡片是谁送出的，只要在此页上选择文本并输入您的文本即可。（顶部的文本将自行完全颠倒。）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不要不好意思！要添加您自己的消息或让他们知道卡片是谁送出的，只要在此页上选择文本并输入您的文本即可。（顶部的文本将自行完全颠倒。）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矩形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pic>
          <p:nvPicPr>
            <p:cNvPr id="33" name="图片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矩形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任意多边形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文本占位符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zh-CN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单击可编辑文本</a:t>
            </a:r>
          </a:p>
        </p:txBody>
      </p:sp>
      <p:sp>
        <p:nvSpPr>
          <p:cNvPr id="17" name="任意多边形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4" name="文本占位符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4800" cap="none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文本占位符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3200" cap="none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FB0A475-792E-49D8-A3BF-562786D15E81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E45FB2E-A192-40A4-8E73-CB7FF38F46A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7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生日快乐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sz="4000" dirty="0"/>
              <a:t>21 岁生日快乐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贺卡蓝色条带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自定义</PresentationFormat>
  <Paragraphs>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Microsoft YaHei UI</vt:lpstr>
      <vt:lpstr>Arial</vt:lpstr>
      <vt:lpstr>Century</vt:lpstr>
      <vt:lpstr>生日贺卡蓝色条带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2014-01-14T08:58:01Z</dcterms:created>
  <dcterms:modified xsi:type="dcterms:W3CDTF">2014-01-14T08:58:05Z</dcterms:modified>
</cp:coreProperties>
</file>