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6429" autoAdjust="0"/>
  </p:normalViewPr>
  <p:slideViewPr>
    <p:cSldViewPr>
      <p:cViewPr>
        <p:scale>
          <a:sx n="100" d="100"/>
          <a:sy n="100" d="100"/>
        </p:scale>
        <p:origin x="738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14128"/>
        <c:axId val="293030112"/>
      </c:barChart>
      <c:catAx>
        <c:axId val="18991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pPr>
            <a:endParaRPr lang="zh-CN"/>
          </a:p>
        </c:txPr>
        <c:crossAx val="293030112"/>
        <c:crosses val="autoZero"/>
        <c:auto val="1"/>
        <c:lblAlgn val="ctr"/>
        <c:lblOffset val="100"/>
        <c:noMultiLvlLbl val="0"/>
      </c:catAx>
      <c:valAx>
        <c:axId val="293030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91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00732315867925"/>
          <c:y val="3.0798402037980562E-2"/>
          <c:w val="0.35688879167881793"/>
          <c:h val="5.1588119499768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icrosoft YaHei UI" panose="020B0503020204020204" pitchFamily="34" charset="-122"/>
          <a:ea typeface="Microsoft YaHei U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D8DE8356-FFDA-4E74-B804-79023C7DD259}" type="datetimeFigureOut">
              <a:rPr lang="en-US" altLang="zh-CN" smtClean="0"/>
              <a:t>2013/12/4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BECB32D8-F2D2-4D01-80A9-88F3B128AE75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B43DDCE7-616C-4285-A468-7301F171BC93}" type="datetimeFigureOut">
              <a:t>2013/12/4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05C1D8F7-2BDD-4C56-98AF-2E212EF349F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2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要替换此图片，只需选中它并将其删除。然后使用“插入图片”图标将其替换为您自己的一张图片！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zh-CN" smtClean="0"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27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69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54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7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22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zh-CN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693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zh-CN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 latinLnBrk="0">
              <a:defRPr lang="zh-CN" sz="54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zh-CN"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2013/12/4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2013/12/4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2013/12/4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 latinLnBrk="0">
              <a:defRPr lang="zh-CN" sz="48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CN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2013/12/4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2013/12/4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 latinLnBrk="0">
              <a:buNone/>
              <a:defRPr lang="zh-CN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 latinLnBrk="0">
              <a:buNone/>
              <a:defRPr lang="zh-CN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2013/12/4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2013/12/4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2013/12/4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 latinLnBrk="0">
              <a:defRPr lang="zh-CN" sz="36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24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 latinLnBrk="0">
              <a:defRPr lang="zh-CN" sz="36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24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762EC29-B8C5-4C7A-B6DA-418494D5CB21}" type="datetimeFigureOut">
              <a:rPr lang="en-US" altLang="zh-CN" smtClean="0"/>
              <a:pPr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9043838-BFF5-400C-B067-3DF4A5F395D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/>
              <a:t>标题版式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/>
              <a:t>副标题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/>
              <a:t>图片与标题版式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dirty="0"/>
              <a:t>题注</a:t>
            </a:r>
          </a:p>
        </p:txBody>
      </p:sp>
      <p:pic>
        <p:nvPicPr>
          <p:cNvPr id="5" name="图片占位符 4" descr="篮球队员一起举手" title="示例图片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带有列表的标题和内容版式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dirty="0"/>
              <a:t>在此处添加第一个要点</a:t>
            </a:r>
          </a:p>
          <a:p>
            <a:r>
              <a:rPr lang="zh-CN" dirty="0"/>
              <a:t>在此处添加第二个要点</a:t>
            </a:r>
          </a:p>
          <a:p>
            <a:r>
              <a:rPr lang="zh-CN" dirty="0"/>
              <a:t>在此处添加第三个要点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内容与标题版式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/>
              <a:t>题注</a:t>
            </a:r>
          </a:p>
        </p:txBody>
      </p:sp>
      <p:graphicFrame>
        <p:nvGraphicFramePr>
          <p:cNvPr id="7" name="内容占位符 6" descr="簇状柱形图 – 折线图组合图" title="图表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59575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带有表格的两栏内容版式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/>
              <a:t>此处为第一个要点</a:t>
            </a:r>
          </a:p>
          <a:p>
            <a:r>
              <a:rPr lang="zh-CN"/>
              <a:t>此处为第二个要点</a:t>
            </a:r>
          </a:p>
          <a:p>
            <a:r>
              <a:rPr lang="zh-CN"/>
              <a:t>此处为第三个要点</a:t>
            </a:r>
          </a:p>
        </p:txBody>
      </p:sp>
      <p:graphicFrame>
        <p:nvGraphicFramePr>
          <p:cNvPr id="5" name="内容占位符 4" descr="示例表格（3 列，4 行）" title="表格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0820994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/>
                      <a:endParaRPr lang="zh-CN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组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组 2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课程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95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课程</a:t>
                      </a:r>
                      <a:r>
                        <a:rPr lang="zh-CN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2</a:t>
                      </a:r>
                      <a:endParaRPr lang="zh-CN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88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课程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05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02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52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8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篮球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此值表示保存或修订次数。该应用程序负责在每次修订后更新此值。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</Words>
  <Application>Microsoft Office PowerPoint</Application>
  <PresentationFormat>宽屏</PresentationFormat>
  <Paragraphs>35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Microsoft YaHei UI</vt:lpstr>
      <vt:lpstr>Arial</vt:lpstr>
      <vt:lpstr>Franklin Gothic Medium</vt:lpstr>
      <vt:lpstr>篮球 16x9</vt:lpstr>
      <vt:lpstr>标题版式</vt:lpstr>
      <vt:lpstr>图片与标题版式</vt:lpstr>
      <vt:lpstr>带有列表的标题和内容版式</vt:lpstr>
      <vt:lpstr>内容与标题版式</vt:lpstr>
      <vt:lpstr>带有表格的两栏内容版式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2013-07-31T01:42:28Z</dcterms:created>
  <dcterms:modified xsi:type="dcterms:W3CDTF">2013-12-04T10:09:27Z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