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088" autoAdjust="0"/>
  </p:normalViewPr>
  <p:slideViewPr>
    <p:cSldViewPr snapToGrid="0">
      <p:cViewPr varScale="1">
        <p:scale>
          <a:sx n="74" d="100"/>
          <a:sy n="74" d="100"/>
        </p:scale>
        <p:origin x="28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2DCD5EBD-C616-4121-9DAE-B88DB20D57A7}" type="datetimeFigureOut">
              <a:rPr lang="en-US" altLang="zh-CN" smtClean="0"/>
              <a:t>9/16/2013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89ED90CB-459C-4B12-B364-B0CA1993A97E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F251D991-21AC-415A-AB20-722F3BCDD040}" type="datetimeFigureOut">
              <a:t>2013/9/16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4E5863F8-513E-44B9-9F9C-A7685A64A6AB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想要不同的问候语？若要添加您自己的问候语，只需选择该文本并输入您的消息。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zh-CN" smtClean="0"/>
              <a:pPr/>
              <a:t>1</a:t>
            </a:fld>
            <a:endParaRPr lang="zh-CN"/>
          </a:p>
        </p:txBody>
      </p:sp>
      <p:sp>
        <p:nvSpPr>
          <p:cNvPr id="7" name="幻灯片图像占位符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部页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231795"/>
            <a:ext cx="7315200" cy="9314075"/>
          </a:xfrm>
          <a:prstGeom prst="roundRect">
            <a:avLst>
              <a:gd name="adj" fmla="val 8118"/>
            </a:avLst>
          </a:prstGeom>
        </p:spPr>
      </p:pic>
      <p:grpSp>
        <p:nvGrpSpPr>
          <p:cNvPr id="50" name="组 49"/>
          <p:cNvGrpSpPr/>
          <p:nvPr userDrawn="1"/>
        </p:nvGrpSpPr>
        <p:grpSpPr>
          <a:xfrm>
            <a:off x="33051" y="7107742"/>
            <a:ext cx="7513504" cy="2814401"/>
            <a:chOff x="0" y="7339966"/>
            <a:chExt cx="7513504" cy="2814401"/>
          </a:xfrm>
        </p:grpSpPr>
        <p:grpSp>
          <p:nvGrpSpPr>
            <p:cNvPr id="8" name="组 7"/>
            <p:cNvGrpSpPr/>
            <p:nvPr userDrawn="1"/>
          </p:nvGrpSpPr>
          <p:grpSpPr>
            <a:xfrm rot="20179448">
              <a:off x="0" y="7339966"/>
              <a:ext cx="2762249" cy="2762249"/>
              <a:chOff x="3863713" y="6147630"/>
              <a:chExt cx="1700106" cy="1700104"/>
            </a:xfrm>
          </p:grpSpPr>
          <p:sp>
            <p:nvSpPr>
              <p:cNvPr id="9" name="椭圆 8"/>
              <p:cNvSpPr/>
              <p:nvPr/>
            </p:nvSpPr>
            <p:spPr>
              <a:xfrm rot="10400256">
                <a:off x="3995951" y="6278405"/>
                <a:ext cx="1438553" cy="1438551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accent1"/>
                  </a:gs>
                  <a:gs pos="87000">
                    <a:schemeClr val="accent2"/>
                  </a:gs>
                </a:gsLst>
                <a:lin ang="150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10" name="任意多边形 9"/>
              <p:cNvSpPr/>
              <p:nvPr/>
            </p:nvSpPr>
            <p:spPr>
              <a:xfrm rot="652225">
                <a:off x="3863713" y="6147630"/>
                <a:ext cx="1700106" cy="170010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11" name="组 10"/>
            <p:cNvGrpSpPr/>
            <p:nvPr userDrawn="1"/>
          </p:nvGrpSpPr>
          <p:grpSpPr>
            <a:xfrm rot="11728686">
              <a:off x="2405484" y="8284795"/>
              <a:ext cx="1788422" cy="1788421"/>
              <a:chOff x="5137863" y="3474505"/>
              <a:chExt cx="707940" cy="707939"/>
            </a:xfrm>
          </p:grpSpPr>
          <p:sp>
            <p:nvSpPr>
              <p:cNvPr id="12" name="椭圆 11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19000">
                    <a:schemeClr val="accent3"/>
                  </a:gs>
                  <a:gs pos="77000">
                    <a:schemeClr val="accent2"/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15" name="组 14"/>
            <p:cNvGrpSpPr/>
            <p:nvPr userDrawn="1"/>
          </p:nvGrpSpPr>
          <p:grpSpPr>
            <a:xfrm rot="1343359">
              <a:off x="4149868" y="8015009"/>
              <a:ext cx="2114059" cy="2114056"/>
              <a:chOff x="1061881" y="5360907"/>
              <a:chExt cx="785756" cy="785754"/>
            </a:xfrm>
          </p:grpSpPr>
          <p:sp>
            <p:nvSpPr>
              <p:cNvPr id="16" name="椭圆 15"/>
              <p:cNvSpPr/>
              <p:nvPr/>
            </p:nvSpPr>
            <p:spPr>
              <a:xfrm rot="6756260">
                <a:off x="1103114" y="5387000"/>
                <a:ext cx="687263" cy="68726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3"/>
                  </a:gs>
                  <a:gs pos="57000">
                    <a:schemeClr val="accent5"/>
                  </a:gs>
                </a:gsLst>
                <a:lin ang="8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17" name="任意多边形 16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18" name="组 17"/>
            <p:cNvGrpSpPr/>
            <p:nvPr userDrawn="1"/>
          </p:nvGrpSpPr>
          <p:grpSpPr>
            <a:xfrm rot="21288658">
              <a:off x="214264" y="9122066"/>
              <a:ext cx="1032301" cy="1032301"/>
              <a:chOff x="1492332" y="5343601"/>
              <a:chExt cx="511698" cy="511698"/>
            </a:xfrm>
          </p:grpSpPr>
          <p:sp>
            <p:nvSpPr>
              <p:cNvPr id="19" name="椭圆 18"/>
              <p:cNvSpPr/>
              <p:nvPr/>
            </p:nvSpPr>
            <p:spPr>
              <a:xfrm rot="5949954">
                <a:off x="1521061" y="5372326"/>
                <a:ext cx="454240" cy="45424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75000">
                    <a:schemeClr val="accent5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20" name="任意多边形 19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21" name="组 20"/>
            <p:cNvGrpSpPr/>
            <p:nvPr userDrawn="1"/>
          </p:nvGrpSpPr>
          <p:grpSpPr>
            <a:xfrm rot="8413281">
              <a:off x="1018704" y="9570286"/>
              <a:ext cx="492033" cy="492033"/>
              <a:chOff x="1579900" y="1457488"/>
              <a:chExt cx="581072" cy="581072"/>
            </a:xfrm>
          </p:grpSpPr>
          <p:sp>
            <p:nvSpPr>
              <p:cNvPr id="22" name="椭圆 21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24" name="组 23"/>
            <p:cNvGrpSpPr/>
            <p:nvPr userDrawn="1"/>
          </p:nvGrpSpPr>
          <p:grpSpPr>
            <a:xfrm rot="653611">
              <a:off x="1773563" y="8962913"/>
              <a:ext cx="1158199" cy="1158198"/>
              <a:chOff x="1061881" y="5360907"/>
              <a:chExt cx="785756" cy="785754"/>
            </a:xfrm>
          </p:grpSpPr>
          <p:sp>
            <p:nvSpPr>
              <p:cNvPr id="25" name="椭圆 24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26" name="任意多边形 25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27" name="组 26"/>
            <p:cNvGrpSpPr/>
            <p:nvPr userDrawn="1"/>
          </p:nvGrpSpPr>
          <p:grpSpPr>
            <a:xfrm rot="461074">
              <a:off x="3954117" y="9178816"/>
              <a:ext cx="937958" cy="937955"/>
              <a:chOff x="1061881" y="5360907"/>
              <a:chExt cx="785756" cy="785754"/>
            </a:xfrm>
          </p:grpSpPr>
          <p:sp>
            <p:nvSpPr>
              <p:cNvPr id="28" name="椭圆 27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29" name="任意多边形 28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30" name="组 29"/>
            <p:cNvGrpSpPr/>
            <p:nvPr userDrawn="1"/>
          </p:nvGrpSpPr>
          <p:grpSpPr>
            <a:xfrm rot="11756294">
              <a:off x="2568359" y="9649013"/>
              <a:ext cx="430544" cy="430543"/>
              <a:chOff x="5137863" y="3474505"/>
              <a:chExt cx="707940" cy="707939"/>
            </a:xfrm>
          </p:grpSpPr>
          <p:sp>
            <p:nvSpPr>
              <p:cNvPr id="31" name="椭圆 30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gradFill>
                <a:gsLst>
                  <a:gs pos="16000">
                    <a:schemeClr val="accent3"/>
                  </a:gs>
                  <a:gs pos="69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32" name="任意多边形 31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33" name="组 32"/>
            <p:cNvGrpSpPr/>
            <p:nvPr userDrawn="1"/>
          </p:nvGrpSpPr>
          <p:grpSpPr>
            <a:xfrm rot="21250090">
              <a:off x="6136416" y="8615094"/>
              <a:ext cx="1377088" cy="1377087"/>
              <a:chOff x="5885050" y="8078398"/>
              <a:chExt cx="868239" cy="868238"/>
            </a:xfrm>
          </p:grpSpPr>
          <p:sp>
            <p:nvSpPr>
              <p:cNvPr id="34" name="椭圆 33"/>
              <p:cNvSpPr/>
              <p:nvPr/>
            </p:nvSpPr>
            <p:spPr>
              <a:xfrm rot="15362825">
                <a:off x="5933795" y="8127144"/>
                <a:ext cx="770745" cy="770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 rot="360608">
                <a:off x="5885050" y="8078398"/>
                <a:ext cx="868239" cy="86823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36" name="组 35"/>
            <p:cNvGrpSpPr/>
            <p:nvPr userDrawn="1"/>
          </p:nvGrpSpPr>
          <p:grpSpPr>
            <a:xfrm rot="20759484">
              <a:off x="5397006" y="9040693"/>
              <a:ext cx="1052703" cy="1052703"/>
              <a:chOff x="1492332" y="5343601"/>
              <a:chExt cx="511698" cy="511698"/>
            </a:xfrm>
          </p:grpSpPr>
          <p:sp>
            <p:nvSpPr>
              <p:cNvPr id="37" name="椭圆 36"/>
              <p:cNvSpPr/>
              <p:nvPr/>
            </p:nvSpPr>
            <p:spPr>
              <a:xfrm rot="11832115">
                <a:off x="1521061" y="5372326"/>
                <a:ext cx="454240" cy="4542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38" name="任意多边形 37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33000">
                    <a:schemeClr val="accent6"/>
                  </a:gs>
                  <a:gs pos="68000">
                    <a:schemeClr val="accent4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39" name="组 38"/>
            <p:cNvGrpSpPr/>
            <p:nvPr userDrawn="1"/>
          </p:nvGrpSpPr>
          <p:grpSpPr>
            <a:xfrm rot="8075959">
              <a:off x="7027106" y="9612671"/>
              <a:ext cx="436535" cy="436535"/>
              <a:chOff x="1579900" y="1457488"/>
              <a:chExt cx="581072" cy="581072"/>
            </a:xfrm>
          </p:grpSpPr>
          <p:sp>
            <p:nvSpPr>
              <p:cNvPr id="40" name="椭圆 39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rgbClr val="AD408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42" name="组 41"/>
            <p:cNvGrpSpPr/>
            <p:nvPr userDrawn="1"/>
          </p:nvGrpSpPr>
          <p:grpSpPr>
            <a:xfrm rot="12092543">
              <a:off x="3567968" y="9487009"/>
              <a:ext cx="628517" cy="628517"/>
              <a:chOff x="5109113" y="1238933"/>
              <a:chExt cx="798830" cy="798830"/>
            </a:xfrm>
          </p:grpSpPr>
          <p:sp>
            <p:nvSpPr>
              <p:cNvPr id="43" name="椭圆 42"/>
              <p:cNvSpPr/>
              <p:nvPr/>
            </p:nvSpPr>
            <p:spPr>
              <a:xfrm rot="9700963">
                <a:off x="5153966" y="1283782"/>
                <a:ext cx="709130" cy="709130"/>
              </a:xfrm>
              <a:prstGeom prst="ellipse">
                <a:avLst/>
              </a:prstGeom>
              <a:gradFill>
                <a:gsLst>
                  <a:gs pos="18000">
                    <a:schemeClr val="accent6"/>
                  </a:gs>
                  <a:gs pos="100000">
                    <a:schemeClr val="accent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44" name="任意多边形 43"/>
              <p:cNvSpPr/>
              <p:nvPr/>
            </p:nvSpPr>
            <p:spPr>
              <a:xfrm rot="9700963">
                <a:off x="5109113" y="1238933"/>
                <a:ext cx="798830" cy="798830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45" name="组 44"/>
            <p:cNvGrpSpPr/>
            <p:nvPr userDrawn="1"/>
          </p:nvGrpSpPr>
          <p:grpSpPr>
            <a:xfrm rot="9051983">
              <a:off x="6264864" y="9662505"/>
              <a:ext cx="435580" cy="435580"/>
              <a:chOff x="1579900" y="1457488"/>
              <a:chExt cx="581072" cy="581072"/>
            </a:xfrm>
          </p:grpSpPr>
          <p:sp>
            <p:nvSpPr>
              <p:cNvPr id="46" name="椭圆 45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47" name="任意多边形 46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</p:grpSp>
      <p:sp>
        <p:nvSpPr>
          <p:cNvPr id="2" name="标题 1"/>
          <p:cNvSpPr>
            <a:spLocks noGrp="1"/>
          </p:cNvSpPr>
          <p:nvPr userDrawn="1">
            <p:ph type="ctrTitle"/>
          </p:nvPr>
        </p:nvSpPr>
        <p:spPr>
          <a:xfrm>
            <a:off x="3200400" y="3501700"/>
            <a:ext cx="3886200" cy="3931920"/>
          </a:xfrm>
        </p:spPr>
        <p:txBody>
          <a:bodyPr lIns="0" tIns="0" rIns="0" bIns="0" anchor="b"/>
          <a:lstStyle>
            <a:lvl1pPr algn="l" latinLnBrk="0">
              <a:defRPr lang="zh-CN" sz="6600">
                <a:solidFill>
                  <a:schemeClr val="bg1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398F2B3-95BC-4899-A52E-8F72A6630DCF}" type="datetimeFigureOut">
              <a:rPr lang="en-US" altLang="zh-CN" smtClean="0"/>
              <a:pPr/>
              <a:t>9/16/2013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0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FC82D12-5F29-4581-8EFF-8BE3A8E3C84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CN" sz="37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CN" sz="23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20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7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dirty="0"/>
              <a:t>生日快乐！</a:t>
            </a:r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扎染生日卡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69F650-4D95-4631-9F7E-99AD6C0059BE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39BE6E2-47A8-4F91-ACB2-9E09C789DC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4F7AD2-6050-42EE-8D27-8EFE718DE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</Words>
  <Application>Microsoft Office PowerPoint</Application>
  <PresentationFormat>自定义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Microsoft YaHei UI</vt:lpstr>
      <vt:lpstr>Arial</vt:lpstr>
      <vt:lpstr>Franklin Gothic Medium</vt:lpstr>
      <vt:lpstr>扎染生日卡</vt:lpstr>
      <vt:lpstr>生日快乐！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2013-05-02T14:44:20Z</dcterms:created>
  <dcterms:modified xsi:type="dcterms:W3CDTF">2013-09-16T10:16:43Z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