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8940" autoAdjust="0"/>
  </p:normalViewPr>
  <p:slideViewPr>
    <p:cSldViewPr snapToGrid="0">
      <p:cViewPr varScale="1">
        <p:scale>
          <a:sx n="71" d="100"/>
          <a:sy n="71" d="100"/>
        </p:scale>
        <p:origin x="28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2DCD5EBD-C616-4121-9DAE-B88DB20D57A7}" type="datetimeFigureOut">
              <a:rPr lang="en-US" altLang="zh-CN" smtClean="0"/>
              <a:t>9/16/2013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89ED90CB-459C-4B12-B364-B0CA1993A97E}" type="slidenum">
              <a:rPr lang="zh-CN" smtClean="0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F251D991-21AC-415A-AB20-722F3BCDD040}" type="datetimeFigureOut">
              <a:t>2013/9/16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4E5863F8-513E-44B9-9F9C-A7685A64A6AB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想要不同的问候语？若要添加您自己的问候语，只需选择该文本并输入您的消息。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zh-CN" smtClean="0"/>
              <a:pPr/>
              <a:t>1</a:t>
            </a:fld>
            <a:endParaRPr lang="zh-CN"/>
          </a:p>
        </p:txBody>
      </p:sp>
      <p:sp>
        <p:nvSpPr>
          <p:cNvPr id="7" name="幻灯片图像占位符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外部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任意多边形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zh-CN"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zh-CN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02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398F2B3-95BC-4899-A52E-8F72A6630DCF}" type="datetimeFigureOut">
              <a:rPr lang="en-US" altLang="zh-CN" smtClean="0"/>
              <a:pPr/>
              <a:t>9/16/2013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CN" sz="102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02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C82D12-5F29-4581-8EFF-8BE3A8E3C84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zh-CN" sz="374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zh-CN" sz="23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CN" sz="204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CN" sz="17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CN" sz="153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CN" sz="153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CN" sz="11500" dirty="0" smtClean="0"/>
              <a:t>生日</a:t>
            </a:r>
            <a:r>
              <a:rPr lang="en-US" altLang="zh-CN" sz="11500" dirty="0" smtClean="0"/>
              <a:t/>
            </a:r>
            <a:br>
              <a:rPr lang="en-US" altLang="zh-CN" sz="11500" dirty="0" smtClean="0"/>
            </a:br>
            <a:r>
              <a:rPr lang="zh-CN" sz="11500" dirty="0" smtClean="0"/>
              <a:t>快乐</a:t>
            </a:r>
            <a:r>
              <a:rPr lang="zh-CN" dirty="0" smtClean="0"/>
              <a:t> </a:t>
            </a:r>
            <a:r>
              <a:rPr lang="zh-CN" sz="8000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蓝色底色生日卡草稿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此值表示保存或修订次数。该应用程序负责在每次修订后更新此值。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372119-A6C1-494C-834E-96F3B87BF0EE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B5B395-6221-4F29-9E65-DE444B20F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8A34A0-CA07-4469-910F-DC41F23018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</Words>
  <Application>Microsoft Office PowerPoint</Application>
  <PresentationFormat>自定义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Microsoft YaHei UI</vt:lpstr>
      <vt:lpstr>Arial</vt:lpstr>
      <vt:lpstr>Franklin Gothic Medium</vt:lpstr>
      <vt:lpstr>蓝色底色生日卡草稿</vt:lpstr>
      <vt:lpstr>生日 快乐 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2013-05-02T14:44:20Z</dcterms:created>
  <dcterms:modified xsi:type="dcterms:W3CDTF">2013-09-16T10:15:58Z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