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95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6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31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307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21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434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23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142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53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22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82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F19B-0BC8-40BF-A894-9E76D42044A4}" type="datetimeFigureOut">
              <a:rPr lang="zh-CN" altLang="en-US" smtClean="0"/>
              <a:t>2013/7/30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5E7A-9FA1-42B2-825D-2531F7E93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1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49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Chalalai Sarakor</dc:creator>
  <cp:lastModifiedBy>Chalalai Sarakor</cp:lastModifiedBy>
  <cp:revision>1</cp:revision>
  <dcterms:created xsi:type="dcterms:W3CDTF">2013-07-30T10:07:20Z</dcterms:created>
  <dcterms:modified xsi:type="dcterms:W3CDTF">2013-07-30T10:07:44Z</dcterms:modified>
</cp:coreProperties>
</file>