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4E172C26-35E5-4283-ACA5-F5D9124AF9B4}" type="datetimeFigureOut">
              <a:rPr lang="en-US" altLang="zh-CN" smtClean="0"/>
              <a:t>10/16/2015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BAE216A-723A-4C86-89D1-BAD221603690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FDCF548D-D9EE-4800-B26A-C4A2EA2E981D}" type="datetimeFigureOut">
              <a:t>2015/10/16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7D94DD5-A74C-4EFE-ABD0-F7B6105E106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程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CN" altLang="en-US" sz="700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科目：</a:t>
            </a:r>
            <a:endParaRPr lang="zh-CN" sz="7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CN" altLang="en-US" sz="700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科目：</a:t>
            </a:r>
            <a:endParaRPr lang="zh-CN" sz="7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CN" altLang="en-US" sz="700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科目：</a:t>
            </a:r>
            <a:endParaRPr lang="zh-CN" sz="7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CN" altLang="en-US" sz="700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科目：</a:t>
            </a:r>
            <a:endParaRPr lang="zh-CN" sz="7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CN" altLang="en-US" sz="700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科目：</a:t>
            </a:r>
            <a:endParaRPr lang="zh-CN" sz="7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CN" altLang="en-US" sz="700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科目：</a:t>
            </a:r>
            <a:endParaRPr lang="zh-CN" sz="7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0" name="文本框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CN" sz="900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星期日</a:t>
            </a:r>
          </a:p>
        </p:txBody>
      </p:sp>
      <p:sp>
        <p:nvSpPr>
          <p:cNvPr id="141" name="文本框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CN" sz="900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星期一</a:t>
            </a:r>
          </a:p>
        </p:txBody>
      </p:sp>
      <p:sp>
        <p:nvSpPr>
          <p:cNvPr id="142" name="文本框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星期二</a:t>
            </a:r>
          </a:p>
        </p:txBody>
      </p:sp>
      <p:sp>
        <p:nvSpPr>
          <p:cNvPr id="143" name="文本框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星期三</a:t>
            </a:r>
          </a:p>
        </p:txBody>
      </p:sp>
      <p:sp>
        <p:nvSpPr>
          <p:cNvPr id="144" name="文本框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星期四</a:t>
            </a:r>
          </a:p>
        </p:txBody>
      </p:sp>
      <p:sp>
        <p:nvSpPr>
          <p:cNvPr id="145" name="文本框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星期五</a:t>
            </a:r>
          </a:p>
        </p:txBody>
      </p:sp>
      <p:sp>
        <p:nvSpPr>
          <p:cNvPr id="146" name="文本框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星期六</a:t>
            </a:r>
          </a:p>
        </p:txBody>
      </p:sp>
      <p:grpSp>
        <p:nvGrpSpPr>
          <p:cNvPr id="42" name="组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椭圆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2" name="任意多边形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3" name="任意多边形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4" name="任意多边形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5" name="任意多边形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3" name="组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任意多边形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8" name="任意多边形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9" name="任意多边形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0" name="任意多边形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任意多边形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0" name="任意多边形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1" name="任意多边形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2" name="任意多边形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3" name="任意多边形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4" name="任意多边形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5" name="任意多边形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6" name="任意多边形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5" name="组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任意多边形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6" name="任意多边形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7" name="任意多边形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8" name="任意多边形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椭圆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2" name="椭圆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3" name="任意多边形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4" name="任意多边形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任意多边形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4" name="椭圆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5" name="椭圆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6" name="任意多边形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7" name="任意多边形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8" name="任意多边形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9" name="任意多边形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0" name="任意多边形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8" name="组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椭圆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0" name="任意多边形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1" name="任意多边形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2" name="任意多边形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dirty="0"/>
              <a:t>单击此处编辑母版标题样式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11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科目名称</a:t>
            </a:r>
          </a:p>
        </p:txBody>
      </p:sp>
      <p:sp>
        <p:nvSpPr>
          <p:cNvPr id="19" name="文本占位符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11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科目名称</a:t>
            </a:r>
          </a:p>
        </p:txBody>
      </p:sp>
      <p:sp>
        <p:nvSpPr>
          <p:cNvPr id="21" name="文本占位符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11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科目名称</a:t>
            </a:r>
          </a:p>
        </p:txBody>
      </p:sp>
      <p:sp>
        <p:nvSpPr>
          <p:cNvPr id="23" name="文本占位符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11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科目名称</a:t>
            </a:r>
          </a:p>
        </p:txBody>
      </p:sp>
      <p:sp>
        <p:nvSpPr>
          <p:cNvPr id="25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11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科目名称</a:t>
            </a:r>
          </a:p>
        </p:txBody>
      </p:sp>
      <p:sp>
        <p:nvSpPr>
          <p:cNvPr id="27" name="文本占位符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11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科目名称</a:t>
            </a:r>
          </a:p>
        </p:txBody>
      </p:sp>
      <p:sp>
        <p:nvSpPr>
          <p:cNvPr id="29" name="文本占位符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 dirty="0"/>
              <a:t>日期</a:t>
            </a:r>
          </a:p>
        </p:txBody>
      </p:sp>
      <p:sp>
        <p:nvSpPr>
          <p:cNvPr id="31" name="文本占位符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86" name="文本占位符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87" name="文本占位符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88" name="文本占位符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89" name="文本占位符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90" name="文本占位符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91" name="文本占位符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 dirty="0"/>
              <a:t>日期</a:t>
            </a:r>
          </a:p>
        </p:txBody>
      </p:sp>
      <p:sp>
        <p:nvSpPr>
          <p:cNvPr id="93" name="文本占位符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99" name="文本占位符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日期</a:t>
            </a:r>
          </a:p>
        </p:txBody>
      </p:sp>
      <p:sp>
        <p:nvSpPr>
          <p:cNvPr id="104" name="文本占位符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6" name="文本占位符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7" name="文本占位符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日期</a:t>
            </a:r>
          </a:p>
        </p:txBody>
      </p:sp>
      <p:sp>
        <p:nvSpPr>
          <p:cNvPr id="115" name="文本占位符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日期</a:t>
            </a:r>
          </a:p>
        </p:txBody>
      </p:sp>
      <p:sp>
        <p:nvSpPr>
          <p:cNvPr id="123" name="文本占位符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日期</a:t>
            </a:r>
          </a:p>
        </p:txBody>
      </p:sp>
      <p:sp>
        <p:nvSpPr>
          <p:cNvPr id="126" name="文本占位符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31" name="文本占位符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日期</a:t>
            </a:r>
          </a:p>
        </p:txBody>
      </p:sp>
      <p:sp>
        <p:nvSpPr>
          <p:cNvPr id="139" name="文本占位符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2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年</a:t>
            </a:r>
          </a:p>
        </p:txBody>
      </p:sp>
      <p:sp>
        <p:nvSpPr>
          <p:cNvPr id="92" name="文本占位符 16"/>
          <p:cNvSpPr>
            <a:spLocks noGrp="1"/>
          </p:cNvSpPr>
          <p:nvPr>
            <p:ph type="body" sz="quarter" idx="73" hasCustomPrompt="1"/>
          </p:nvPr>
        </p:nvSpPr>
        <p:spPr>
          <a:xfrm>
            <a:off x="2571940" y="174241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94" name="文本占位符 16"/>
          <p:cNvSpPr>
            <a:spLocks noGrp="1"/>
          </p:cNvSpPr>
          <p:nvPr>
            <p:ph type="body" sz="quarter" idx="74" hasCustomPrompt="1"/>
          </p:nvPr>
        </p:nvSpPr>
        <p:spPr>
          <a:xfrm>
            <a:off x="3871340" y="174241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95" name="文本占位符 16"/>
          <p:cNvSpPr>
            <a:spLocks noGrp="1"/>
          </p:cNvSpPr>
          <p:nvPr>
            <p:ph type="body" sz="quarter" idx="75" hasCustomPrompt="1"/>
          </p:nvPr>
        </p:nvSpPr>
        <p:spPr>
          <a:xfrm>
            <a:off x="5170740" y="174241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96" name="文本占位符 16"/>
          <p:cNvSpPr>
            <a:spLocks noGrp="1"/>
          </p:cNvSpPr>
          <p:nvPr>
            <p:ph type="body" sz="quarter" idx="76" hasCustomPrompt="1"/>
          </p:nvPr>
        </p:nvSpPr>
        <p:spPr>
          <a:xfrm>
            <a:off x="6470140" y="174241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97" name="文本占位符 16"/>
          <p:cNvSpPr>
            <a:spLocks noGrp="1"/>
          </p:cNvSpPr>
          <p:nvPr>
            <p:ph type="body" sz="quarter" idx="77" hasCustomPrompt="1"/>
          </p:nvPr>
        </p:nvSpPr>
        <p:spPr>
          <a:xfrm>
            <a:off x="7769540" y="174241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98" name="文本占位符 16"/>
          <p:cNvSpPr>
            <a:spLocks noGrp="1"/>
          </p:cNvSpPr>
          <p:nvPr>
            <p:ph type="body" sz="quarter" idx="78" hasCustomPrompt="1"/>
          </p:nvPr>
        </p:nvSpPr>
        <p:spPr>
          <a:xfrm>
            <a:off x="1272540" y="261411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0" name="文本占位符 16"/>
          <p:cNvSpPr>
            <a:spLocks noGrp="1"/>
          </p:cNvSpPr>
          <p:nvPr>
            <p:ph type="body" sz="quarter" idx="79" hasCustomPrompt="1"/>
          </p:nvPr>
        </p:nvSpPr>
        <p:spPr>
          <a:xfrm>
            <a:off x="2571940" y="26101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1" name="文本占位符 16"/>
          <p:cNvSpPr>
            <a:spLocks noGrp="1"/>
          </p:cNvSpPr>
          <p:nvPr>
            <p:ph type="body" sz="quarter" idx="80" hasCustomPrompt="1"/>
          </p:nvPr>
        </p:nvSpPr>
        <p:spPr>
          <a:xfrm>
            <a:off x="3871340" y="26101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2" name="文本占位符 16"/>
          <p:cNvSpPr>
            <a:spLocks noGrp="1"/>
          </p:cNvSpPr>
          <p:nvPr>
            <p:ph type="body" sz="quarter" idx="81" hasCustomPrompt="1"/>
          </p:nvPr>
        </p:nvSpPr>
        <p:spPr>
          <a:xfrm>
            <a:off x="6470140" y="26101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3" name="文本占位符 16"/>
          <p:cNvSpPr>
            <a:spLocks noGrp="1"/>
          </p:cNvSpPr>
          <p:nvPr>
            <p:ph type="body" sz="quarter" idx="82" hasCustomPrompt="1"/>
          </p:nvPr>
        </p:nvSpPr>
        <p:spPr>
          <a:xfrm>
            <a:off x="5170740" y="345323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5" name="文本占位符 16"/>
          <p:cNvSpPr>
            <a:spLocks noGrp="1"/>
          </p:cNvSpPr>
          <p:nvPr>
            <p:ph type="body" sz="quarter" idx="83" hasCustomPrompt="1"/>
          </p:nvPr>
        </p:nvSpPr>
        <p:spPr>
          <a:xfrm>
            <a:off x="7769540" y="345323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8" name="文本占位符 16"/>
          <p:cNvSpPr>
            <a:spLocks noGrp="1"/>
          </p:cNvSpPr>
          <p:nvPr>
            <p:ph type="body" sz="quarter" idx="84" hasCustomPrompt="1"/>
          </p:nvPr>
        </p:nvSpPr>
        <p:spPr>
          <a:xfrm>
            <a:off x="1272540" y="346535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09" name="文本占位符 16"/>
          <p:cNvSpPr>
            <a:spLocks noGrp="1"/>
          </p:cNvSpPr>
          <p:nvPr>
            <p:ph type="body" sz="quarter" idx="85" hasCustomPrompt="1"/>
          </p:nvPr>
        </p:nvSpPr>
        <p:spPr>
          <a:xfrm>
            <a:off x="2571940" y="346137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0" name="文本占位符 16"/>
          <p:cNvSpPr>
            <a:spLocks noGrp="1"/>
          </p:cNvSpPr>
          <p:nvPr>
            <p:ph type="body" sz="quarter" idx="86" hasCustomPrompt="1"/>
          </p:nvPr>
        </p:nvSpPr>
        <p:spPr>
          <a:xfrm>
            <a:off x="3871340" y="346137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1" name="文本占位符 16"/>
          <p:cNvSpPr>
            <a:spLocks noGrp="1"/>
          </p:cNvSpPr>
          <p:nvPr>
            <p:ph type="body" sz="quarter" idx="87" hasCustomPrompt="1"/>
          </p:nvPr>
        </p:nvSpPr>
        <p:spPr>
          <a:xfrm>
            <a:off x="6470140" y="346137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2" name="文本占位符 16"/>
          <p:cNvSpPr>
            <a:spLocks noGrp="1"/>
          </p:cNvSpPr>
          <p:nvPr>
            <p:ph type="body" sz="quarter" idx="88" hasCustomPrompt="1"/>
          </p:nvPr>
        </p:nvSpPr>
        <p:spPr>
          <a:xfrm>
            <a:off x="5173500" y="430448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3" name="文本占位符 16"/>
          <p:cNvSpPr>
            <a:spLocks noGrp="1"/>
          </p:cNvSpPr>
          <p:nvPr>
            <p:ph type="body" sz="quarter" idx="89" hasCustomPrompt="1"/>
          </p:nvPr>
        </p:nvSpPr>
        <p:spPr>
          <a:xfrm>
            <a:off x="7772300" y="430448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4" name="文本占位符 16"/>
          <p:cNvSpPr>
            <a:spLocks noGrp="1"/>
          </p:cNvSpPr>
          <p:nvPr>
            <p:ph type="body" sz="quarter" idx="90" hasCustomPrompt="1"/>
          </p:nvPr>
        </p:nvSpPr>
        <p:spPr>
          <a:xfrm>
            <a:off x="1275300" y="431660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6" name="文本占位符 16"/>
          <p:cNvSpPr>
            <a:spLocks noGrp="1"/>
          </p:cNvSpPr>
          <p:nvPr>
            <p:ph type="body" sz="quarter" idx="91" hasCustomPrompt="1"/>
          </p:nvPr>
        </p:nvSpPr>
        <p:spPr>
          <a:xfrm>
            <a:off x="2574700" y="431262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7" name="文本占位符 16"/>
          <p:cNvSpPr>
            <a:spLocks noGrp="1"/>
          </p:cNvSpPr>
          <p:nvPr>
            <p:ph type="body" sz="quarter" idx="92" hasCustomPrompt="1"/>
          </p:nvPr>
        </p:nvSpPr>
        <p:spPr>
          <a:xfrm>
            <a:off x="3874100" y="431262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8" name="文本占位符 16"/>
          <p:cNvSpPr>
            <a:spLocks noGrp="1"/>
          </p:cNvSpPr>
          <p:nvPr>
            <p:ph type="body" sz="quarter" idx="93" hasCustomPrompt="1"/>
          </p:nvPr>
        </p:nvSpPr>
        <p:spPr>
          <a:xfrm>
            <a:off x="6472900" y="431262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19" name="文本占位符 16"/>
          <p:cNvSpPr>
            <a:spLocks noGrp="1"/>
          </p:cNvSpPr>
          <p:nvPr>
            <p:ph type="body" sz="quarter" idx="94" hasCustomPrompt="1"/>
          </p:nvPr>
        </p:nvSpPr>
        <p:spPr>
          <a:xfrm>
            <a:off x="5170740" y="515862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20" name="文本占位符 16"/>
          <p:cNvSpPr>
            <a:spLocks noGrp="1"/>
          </p:cNvSpPr>
          <p:nvPr>
            <p:ph type="body" sz="quarter" idx="95" hasCustomPrompt="1"/>
          </p:nvPr>
        </p:nvSpPr>
        <p:spPr>
          <a:xfrm>
            <a:off x="7769540" y="515862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21" name="文本占位符 16"/>
          <p:cNvSpPr>
            <a:spLocks noGrp="1"/>
          </p:cNvSpPr>
          <p:nvPr>
            <p:ph type="body" sz="quarter" idx="96" hasCustomPrompt="1"/>
          </p:nvPr>
        </p:nvSpPr>
        <p:spPr>
          <a:xfrm>
            <a:off x="1272540" y="51707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22" name="文本占位符 16"/>
          <p:cNvSpPr>
            <a:spLocks noGrp="1"/>
          </p:cNvSpPr>
          <p:nvPr>
            <p:ph type="body" sz="quarter" idx="97" hasCustomPrompt="1"/>
          </p:nvPr>
        </p:nvSpPr>
        <p:spPr>
          <a:xfrm>
            <a:off x="3871340" y="516676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24" name="文本占位符 16"/>
          <p:cNvSpPr>
            <a:spLocks noGrp="1"/>
          </p:cNvSpPr>
          <p:nvPr>
            <p:ph type="body" sz="quarter" idx="98" hasCustomPrompt="1"/>
          </p:nvPr>
        </p:nvSpPr>
        <p:spPr>
          <a:xfrm>
            <a:off x="6470140" y="516676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25" name="文本占位符 16"/>
          <p:cNvSpPr>
            <a:spLocks noGrp="1"/>
          </p:cNvSpPr>
          <p:nvPr>
            <p:ph type="body" sz="quarter" idx="99" hasCustomPrompt="1"/>
          </p:nvPr>
        </p:nvSpPr>
        <p:spPr>
          <a:xfrm>
            <a:off x="2571940" y="603455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27" name="文本占位符 16"/>
          <p:cNvSpPr>
            <a:spLocks noGrp="1"/>
          </p:cNvSpPr>
          <p:nvPr>
            <p:ph type="body" sz="quarter" idx="100" hasCustomPrompt="1"/>
          </p:nvPr>
        </p:nvSpPr>
        <p:spPr>
          <a:xfrm>
            <a:off x="5170740" y="60227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28" name="文本占位符 16"/>
          <p:cNvSpPr>
            <a:spLocks noGrp="1"/>
          </p:cNvSpPr>
          <p:nvPr>
            <p:ph type="body" sz="quarter" idx="101" hasCustomPrompt="1"/>
          </p:nvPr>
        </p:nvSpPr>
        <p:spPr>
          <a:xfrm>
            <a:off x="7769540" y="60227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29" name="文本占位符 16"/>
          <p:cNvSpPr>
            <a:spLocks noGrp="1"/>
          </p:cNvSpPr>
          <p:nvPr>
            <p:ph type="body" sz="quarter" idx="102" hasCustomPrompt="1"/>
          </p:nvPr>
        </p:nvSpPr>
        <p:spPr>
          <a:xfrm>
            <a:off x="1272540" y="6034842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30" name="文本占位符 16"/>
          <p:cNvSpPr>
            <a:spLocks noGrp="1"/>
          </p:cNvSpPr>
          <p:nvPr>
            <p:ph type="body" sz="quarter" idx="103" hasCustomPrompt="1"/>
          </p:nvPr>
        </p:nvSpPr>
        <p:spPr>
          <a:xfrm>
            <a:off x="3871340" y="603085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  <p:sp>
        <p:nvSpPr>
          <p:cNvPr id="132" name="文本占位符 16"/>
          <p:cNvSpPr>
            <a:spLocks noGrp="1"/>
          </p:cNvSpPr>
          <p:nvPr>
            <p:ph type="body" sz="quarter" idx="104" hasCustomPrompt="1"/>
          </p:nvPr>
        </p:nvSpPr>
        <p:spPr>
          <a:xfrm>
            <a:off x="6470140" y="603085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CN" sz="1200">
                <a:latin typeface="+mj-lt"/>
              </a:defRPr>
            </a:lvl5pPr>
          </a:lstStyle>
          <a:p>
            <a:pPr lvl="0"/>
            <a:r>
              <a:rPr lang="zh-CN"/>
              <a:t>请在此处输入注释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8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E6EA3B9-2AD1-493F-835C-05D0707624A4}" type="datetimeFigureOut">
              <a:rPr lang="en-US" altLang="zh-CN" smtClean="0"/>
              <a:pPr/>
              <a:t>10/16/2015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8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8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2FBE07B-6D1C-46F0-8383-E5D844F1BFA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240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课程表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数学 101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/>
              <a:t>英语 101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/>
              <a:t>法语 101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物理 101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/>
              <a:t>计算机 101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/>
              <a:t>艺术 101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dirty="0"/>
              <a:t>10 月 </a:t>
            </a:r>
            <a:r>
              <a:rPr lang="zh-CN" dirty="0" smtClean="0"/>
              <a:t>2</a:t>
            </a:r>
            <a:r>
              <a:rPr lang="en-US" altLang="zh-CN" dirty="0" smtClean="0"/>
              <a:t>3</a:t>
            </a:r>
            <a:r>
              <a:rPr lang="zh-CN" dirty="0" smtClean="0"/>
              <a:t> </a:t>
            </a:r>
            <a:r>
              <a:rPr lang="zh-CN" dirty="0"/>
              <a:t>日</a:t>
            </a: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CN" dirty="0"/>
              <a:t>准备考试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CN" dirty="0"/>
              <a:t>10 月 </a:t>
            </a:r>
            <a:r>
              <a:rPr lang="zh-CN" dirty="0" smtClean="0"/>
              <a:t>2</a:t>
            </a:r>
            <a:r>
              <a:rPr lang="en-US" altLang="zh-CN" dirty="0" smtClean="0"/>
              <a:t>4</a:t>
            </a:r>
            <a:r>
              <a:rPr lang="zh-CN" dirty="0" smtClean="0"/>
              <a:t> </a:t>
            </a:r>
            <a:r>
              <a:rPr lang="zh-CN" dirty="0"/>
              <a:t>日</a:t>
            </a:r>
          </a:p>
        </p:txBody>
      </p:sp>
      <p:sp>
        <p:nvSpPr>
          <p:cNvPr id="95" name="文本占位符 9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zh-CN" dirty="0"/>
              <a:t>考试 — 第 4 章</a:t>
            </a:r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zh-CN" dirty="0"/>
              <a:t>10 月 </a:t>
            </a:r>
            <a:r>
              <a:rPr lang="zh-CN" dirty="0" smtClean="0"/>
              <a:t>2</a:t>
            </a:r>
            <a:r>
              <a:rPr lang="en-US" altLang="zh-CN" dirty="0" smtClean="0"/>
              <a:t>5</a:t>
            </a:r>
            <a:r>
              <a:rPr lang="zh-CN" dirty="0" smtClean="0"/>
              <a:t> </a:t>
            </a:r>
            <a:r>
              <a:rPr lang="zh-CN" dirty="0"/>
              <a:t>日</a:t>
            </a:r>
          </a:p>
        </p:txBody>
      </p:sp>
      <p:sp>
        <p:nvSpPr>
          <p:cNvPr id="104" name="文本占位符 10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zh-CN"/>
              <a:t>今天没课</a:t>
            </a:r>
          </a:p>
        </p:txBody>
      </p:sp>
      <p:sp>
        <p:nvSpPr>
          <p:cNvPr id="106" name="文本占位符 105"/>
          <p:cNvSpPr>
            <a:spLocks noGrp="1"/>
          </p:cNvSpPr>
          <p:nvPr>
            <p:ph type="body" sz="quarter" idx="39"/>
          </p:nvPr>
        </p:nvSpPr>
        <p:spPr>
          <a:xfrm>
            <a:off x="7769540" y="2608082"/>
            <a:ext cx="1145858" cy="800100"/>
          </a:xfrm>
        </p:spPr>
        <p:txBody>
          <a:bodyPr/>
          <a:lstStyle/>
          <a:p>
            <a:r>
              <a:rPr lang="zh-CN" dirty="0"/>
              <a:t>带灵感文件</a:t>
            </a:r>
          </a:p>
        </p:txBody>
      </p:sp>
      <p:sp>
        <p:nvSpPr>
          <p:cNvPr id="34" name="文本占位符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zh-CN" dirty="0"/>
              <a:t>10 月 </a:t>
            </a:r>
            <a:r>
              <a:rPr lang="zh-CN" dirty="0" smtClean="0"/>
              <a:t>2</a:t>
            </a:r>
            <a:r>
              <a:rPr lang="en-US" altLang="zh-CN" dirty="0" smtClean="0"/>
              <a:t>6</a:t>
            </a:r>
            <a:r>
              <a:rPr lang="zh-CN" dirty="0" smtClean="0"/>
              <a:t> </a:t>
            </a:r>
            <a:r>
              <a:rPr lang="zh-CN" dirty="0"/>
              <a:t>日</a:t>
            </a:r>
          </a:p>
        </p:txBody>
      </p:sp>
      <p:sp>
        <p:nvSpPr>
          <p:cNvPr id="42" name="文本占位符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zh-CN" dirty="0"/>
              <a:t>10 月 </a:t>
            </a:r>
            <a:r>
              <a:rPr lang="zh-CN" dirty="0" smtClean="0"/>
              <a:t>2</a:t>
            </a:r>
            <a:r>
              <a:rPr lang="en-US" altLang="zh-CN" dirty="0" smtClean="0"/>
              <a:t>7</a:t>
            </a:r>
            <a:r>
              <a:rPr lang="zh-CN" dirty="0" smtClean="0"/>
              <a:t> </a:t>
            </a:r>
            <a:r>
              <a:rPr lang="zh-CN" dirty="0"/>
              <a:t>日</a:t>
            </a: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zh-CN" dirty="0"/>
              <a:t>10 月 </a:t>
            </a:r>
            <a:r>
              <a:rPr lang="zh-CN" dirty="0" smtClean="0"/>
              <a:t>2</a:t>
            </a:r>
            <a:r>
              <a:rPr lang="en-US" altLang="zh-CN" dirty="0" smtClean="0"/>
              <a:t>8</a:t>
            </a:r>
            <a:r>
              <a:rPr lang="zh-CN" dirty="0" smtClean="0"/>
              <a:t> </a:t>
            </a:r>
            <a:r>
              <a:rPr lang="zh-CN" dirty="0"/>
              <a:t>日</a:t>
            </a:r>
          </a:p>
        </p:txBody>
      </p:sp>
      <p:sp>
        <p:nvSpPr>
          <p:cNvPr id="120" name="文本占位符 11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zh-CN"/>
              <a:t>今天完成论文</a:t>
            </a: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zh-CN" dirty="0"/>
              <a:t>10 月 </a:t>
            </a:r>
            <a:r>
              <a:rPr lang="zh-CN" dirty="0" smtClean="0"/>
              <a:t>2</a:t>
            </a:r>
            <a:r>
              <a:rPr lang="en-US" altLang="zh-CN" dirty="0" smtClean="0"/>
              <a:t>9</a:t>
            </a:r>
            <a:r>
              <a:rPr lang="zh-CN" dirty="0" smtClean="0"/>
              <a:t> </a:t>
            </a:r>
            <a:r>
              <a:rPr lang="zh-CN" dirty="0"/>
              <a:t>日</a:t>
            </a: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zh-CN" dirty="0" smtClean="0"/>
              <a:t>201</a:t>
            </a:r>
            <a:r>
              <a:rPr lang="en-US" altLang="zh-CN" dirty="0" smtClean="0"/>
              <a:t>6</a:t>
            </a:r>
            <a:endParaRPr lang="zh-CN" dirty="0"/>
          </a:p>
        </p:txBody>
      </p:sp>
      <p:sp>
        <p:nvSpPr>
          <p:cNvPr id="22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1272540" y="2600663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23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1272540" y="3461233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24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1272540" y="4320004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25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1272540" y="5174272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27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1272540" y="6034842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28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2571940" y="885825"/>
            <a:ext cx="1145858" cy="800100"/>
          </a:xfrm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29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2571940" y="1746395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30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2571940" y="2600663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31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2571940" y="3461233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32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2571940" y="4320004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33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2571940" y="6034842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35" name="文本占位符 119"/>
          <p:cNvSpPr>
            <a:spLocks noGrp="1"/>
          </p:cNvSpPr>
          <p:nvPr>
            <p:ph type="body" sz="quarter" idx="59"/>
          </p:nvPr>
        </p:nvSpPr>
        <p:spPr>
          <a:xfrm>
            <a:off x="3871340" y="5176550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36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3871340" y="891920"/>
            <a:ext cx="1145858" cy="800100"/>
          </a:xfrm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37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3871340" y="1752490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38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3871340" y="2606758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39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3871340" y="3467328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40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3871340" y="4326099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41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3871340" y="6040937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43" name="文本占位符 119"/>
          <p:cNvSpPr>
            <a:spLocks noGrp="1"/>
          </p:cNvSpPr>
          <p:nvPr>
            <p:ph type="body" sz="quarter" idx="59"/>
          </p:nvPr>
        </p:nvSpPr>
        <p:spPr>
          <a:xfrm>
            <a:off x="5170740" y="5170455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44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5170740" y="885825"/>
            <a:ext cx="1145858" cy="800100"/>
          </a:xfrm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5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5170740" y="1746395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46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5170740" y="3461233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47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5170740" y="4320004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48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5170740" y="6034842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49" name="文本占位符 103"/>
          <p:cNvSpPr>
            <a:spLocks noGrp="1"/>
          </p:cNvSpPr>
          <p:nvPr>
            <p:ph type="body" sz="quarter" idx="37"/>
          </p:nvPr>
        </p:nvSpPr>
        <p:spPr>
          <a:xfrm>
            <a:off x="6470140" y="2608082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51" name="文本占位符 119"/>
          <p:cNvSpPr>
            <a:spLocks noGrp="1"/>
          </p:cNvSpPr>
          <p:nvPr>
            <p:ph type="body" sz="quarter" idx="59"/>
          </p:nvPr>
        </p:nvSpPr>
        <p:spPr>
          <a:xfrm>
            <a:off x="6470140" y="5176550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52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6470140" y="891920"/>
            <a:ext cx="1145858" cy="800100"/>
          </a:xfrm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53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6470140" y="1752490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54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6470140" y="3467328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55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6470140" y="4326099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56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6470140" y="6040937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57" name="文本占位符 119"/>
          <p:cNvSpPr>
            <a:spLocks noGrp="1"/>
          </p:cNvSpPr>
          <p:nvPr>
            <p:ph type="body" sz="quarter" idx="59"/>
          </p:nvPr>
        </p:nvSpPr>
        <p:spPr>
          <a:xfrm>
            <a:off x="7769540" y="5176550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59" name="文本占位符 88"/>
          <p:cNvSpPr>
            <a:spLocks noGrp="1"/>
          </p:cNvSpPr>
          <p:nvPr>
            <p:ph type="body" sz="quarter" idx="18"/>
          </p:nvPr>
        </p:nvSpPr>
        <p:spPr>
          <a:xfrm>
            <a:off x="7769540" y="891920"/>
            <a:ext cx="1145858" cy="800100"/>
          </a:xfrm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60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7769540" y="1752490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61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7769540" y="3467328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62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7769540" y="4326099"/>
            <a:ext cx="1145858" cy="800100"/>
          </a:xfrm>
        </p:spPr>
        <p:txBody>
          <a:bodyPr/>
          <a:lstStyle/>
          <a:p>
            <a:endParaRPr lang="zh-CN" dirty="0"/>
          </a:p>
        </p:txBody>
      </p:sp>
      <p:sp>
        <p:nvSpPr>
          <p:cNvPr id="63" name="文本占位符 94"/>
          <p:cNvSpPr>
            <a:spLocks noGrp="1"/>
          </p:cNvSpPr>
          <p:nvPr>
            <p:ph type="body" sz="quarter" idx="26"/>
          </p:nvPr>
        </p:nvSpPr>
        <p:spPr>
          <a:xfrm>
            <a:off x="7769540" y="6040937"/>
            <a:ext cx="1145858" cy="800100"/>
          </a:xfrm>
        </p:spPr>
        <p:txBody>
          <a:bodyPr/>
          <a:lstStyle/>
          <a:p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全屏显示(4:3)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Microsoft YaHei UI</vt:lpstr>
      <vt:lpstr>Arial</vt:lpstr>
      <vt:lpstr>ClassSchedule_BySubject</vt:lpstr>
      <vt:lpstr>课程表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课程表</dc:title>
  <dc:creator/>
  <cp:lastModifiedBy/>
  <cp:revision>2</cp:revision>
  <dcterms:created xsi:type="dcterms:W3CDTF">2013-04-03T13:20:06Z</dcterms:created>
  <dcterms:modified xsi:type="dcterms:W3CDTF">2015-10-16T08:31:57Z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