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4E6C4206-9268-40CC-9A0E-58054071433C}" type="datetimeFigureOut">
              <a:rPr lang="en-US" altLang="zh-CN" smtClean="0"/>
              <a:t>8/6/2013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4BA521EC-3712-4956-9281-7BB8CD12B3A1}" type="slidenum">
              <a:rPr lang="zh-CN" smtClean="0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E103DC2B-B519-4E87-A4A3-521F3B6521AC}" type="datetimeFigureOut">
              <a:t>2013/8/6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A8194953-824E-4DC7-A41B-415AFFE97069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zh-CN" smtClean="0"/>
              <a:t>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7747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（带图片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81091"/>
          </a:xfrm>
        </p:spPr>
        <p:txBody>
          <a:bodyPr anchor="t">
            <a:noAutofit/>
          </a:bodyPr>
          <a:lstStyle>
            <a:lvl1pPr algn="ctr" latinLnBrk="0">
              <a:defRPr lang="zh-CN" sz="8800" b="1" baseline="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CN"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zh-CN" sz="2000"/>
            </a:lvl1pPr>
          </a:lstStyle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4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ctr" latinLnBrk="0">
              <a:defRPr lang="zh-CN" sz="66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ctr" latinLnBrk="0">
              <a:buNone/>
              <a:defRPr lang="zh-C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zh-CN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zh-CN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zh-CN" sz="44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3362" y="685800"/>
            <a:ext cx="6561438" cy="5486400"/>
          </a:xfrm>
        </p:spPr>
        <p:txBody>
          <a:bodyPr>
            <a:normAutofit/>
          </a:bodyPr>
          <a:lstStyle>
            <a:lvl1pPr latinLnBrk="0">
              <a:defRPr lang="zh-CN" sz="2800"/>
            </a:lvl1pPr>
            <a:lvl2pPr latinLnBrk="0">
              <a:defRPr lang="zh-CN" sz="2400"/>
            </a:lvl2pPr>
            <a:lvl3pPr latinLnBrk="0">
              <a:defRPr lang="zh-CN" sz="2000"/>
            </a:lvl3pPr>
            <a:lvl4pPr latinLnBrk="0">
              <a:defRPr lang="zh-CN" sz="1800"/>
            </a:lvl4pPr>
            <a:lvl5pPr latinLnBrk="0">
              <a:defRPr lang="zh-CN" sz="1800"/>
            </a:lvl5pPr>
            <a:lvl6pPr latinLnBrk="0">
              <a:defRPr lang="zh-CN" sz="2000"/>
            </a:lvl6pPr>
            <a:lvl7pPr latinLnBrk="0">
              <a:defRPr lang="zh-CN" sz="2000"/>
            </a:lvl7pPr>
            <a:lvl8pPr latinLnBrk="0">
              <a:defRPr lang="zh-CN" sz="2000"/>
            </a:lvl8pPr>
            <a:lvl9pPr latinLnBrk="0">
              <a:defRPr lang="zh-CN" sz="20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24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6" y="54274"/>
            <a:ext cx="8352244" cy="68037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zh-CN" sz="44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3362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zh-CN" sz="28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24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52600" y="2794704"/>
            <a:ext cx="8686800" cy="3377496"/>
          </a:xfrm>
        </p:spPr>
        <p:txBody>
          <a:bodyPr anchor="t">
            <a:noAutofit/>
          </a:bodyPr>
          <a:lstStyle>
            <a:lvl1pPr algn="ctr" latinLnBrk="0">
              <a:defRPr lang="zh-CN" sz="8800" b="1" baseline="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52600" y="752569"/>
            <a:ext cx="8686800" cy="1821787"/>
          </a:xfrm>
        </p:spPr>
        <p:txBody>
          <a:bodyPr anchor="b">
            <a:normAutofit/>
          </a:bodyPr>
          <a:lstStyle>
            <a:lvl1pPr marL="0" indent="0" algn="ctr" latinLnBrk="0">
              <a:buNone/>
              <a:defRPr lang="zh-CN"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47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18" name="组 17"/>
          <p:cNvGrpSpPr/>
          <p:nvPr/>
        </p:nvGrpSpPr>
        <p:grpSpPr bwMode="ltGray">
          <a:xfrm>
            <a:off x="590550" y="5956704"/>
            <a:ext cx="3778250" cy="438234"/>
            <a:chOff x="617910" y="6052079"/>
            <a:chExt cx="3890294" cy="438234"/>
          </a:xfrm>
        </p:grpSpPr>
        <p:sp>
          <p:nvSpPr>
            <p:cNvPr id="15" name="任意多边形 14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16" name="任意多边形 15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17" name="任意多边形 16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zh-CN" sz="2000"/>
            </a:lvl1pPr>
          </a:lstStyle>
          <a:p>
            <a:endParaRPr lang="zh-CN"/>
          </a:p>
        </p:txBody>
      </p:sp>
      <p:sp>
        <p:nvSpPr>
          <p:cNvPr id="7" name="图片占位符 4"/>
          <p:cNvSpPr>
            <a:spLocks noGrp="1"/>
          </p:cNvSpPr>
          <p:nvPr>
            <p:ph type="pic" sz="quarter" idx="11"/>
          </p:nvPr>
        </p:nvSpPr>
        <p:spPr>
          <a:xfrm>
            <a:off x="626077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zh-CN" sz="2000"/>
            </a:lvl1pPr>
          </a:lstStyle>
          <a:p>
            <a:endParaRPr lang="zh-CN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" y="5736342"/>
            <a:ext cx="377825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zh-CN"/>
              <a:t>在这里添加题注或删除此文本以在打印您的相册之后添加手写题注。 </a:t>
            </a:r>
          </a:p>
        </p:txBody>
      </p:sp>
      <p:grpSp>
        <p:nvGrpSpPr>
          <p:cNvPr id="19" name="组 18"/>
          <p:cNvGrpSpPr/>
          <p:nvPr/>
        </p:nvGrpSpPr>
        <p:grpSpPr bwMode="ltGray">
          <a:xfrm>
            <a:off x="5067300" y="5956704"/>
            <a:ext cx="6515100" cy="438234"/>
            <a:chOff x="617910" y="6052079"/>
            <a:chExt cx="3890294" cy="438234"/>
          </a:xfrm>
        </p:grpSpPr>
        <p:sp>
          <p:nvSpPr>
            <p:cNvPr id="20" name="任意多边形 19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21" name="任意多边形 20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22" name="任意多边形 21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</p:grpSp>
      <p:sp>
        <p:nvSpPr>
          <p:cNvPr id="23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5736342"/>
            <a:ext cx="651510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zh-CN"/>
              <a:t>在这里添加题注或删除此文本以在打印您的相册之后添加手写题注。 </a:t>
            </a:r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 bwMode="ltGray">
          <a:xfrm>
            <a:off x="7327900" y="5740011"/>
            <a:ext cx="4406900" cy="654927"/>
            <a:chOff x="6095999" y="5740011"/>
            <a:chExt cx="5638801" cy="654927"/>
          </a:xfrm>
        </p:grpSpPr>
        <p:sp>
          <p:nvSpPr>
            <p:cNvPr id="26" name="任意多边形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27" name="任意多边形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29" name="任意多边形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30" name="任意多边形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27900" y="3812875"/>
            <a:ext cx="4406899" cy="1672821"/>
          </a:xfrm>
        </p:spPr>
        <p:txBody>
          <a:bodyPr>
            <a:normAutofit/>
          </a:bodyPr>
          <a:lstStyle>
            <a:lvl1pPr latinLnBrk="0">
              <a:defRPr lang="zh-CN" sz="48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0"/>
          </p:nvPr>
        </p:nvSpPr>
        <p:spPr>
          <a:xfrm rot="300000">
            <a:off x="8811848" y="833013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zh-CN" sz="2000"/>
            </a:lvl1pPr>
          </a:lstStyle>
          <a:p>
            <a:endParaRPr lang="zh-CN"/>
          </a:p>
        </p:txBody>
      </p:sp>
      <p:sp>
        <p:nvSpPr>
          <p:cNvPr id="7" name="图片占位符 4"/>
          <p:cNvSpPr>
            <a:spLocks noGrp="1"/>
          </p:cNvSpPr>
          <p:nvPr>
            <p:ph type="pic" sz="quarter" idx="11"/>
          </p:nvPr>
        </p:nvSpPr>
        <p:spPr>
          <a:xfrm>
            <a:off x="617838" y="603504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zh-CN" sz="2000"/>
            </a:lvl1pPr>
          </a:lstStyle>
          <a:p>
            <a:endParaRPr lang="zh-CN"/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79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zh-CN"/>
              <a:t>在这里添加题注或删除此文本以在打印您的相册之后添加手写题注。 </a:t>
            </a:r>
          </a:p>
        </p:txBody>
      </p:sp>
      <p:sp>
        <p:nvSpPr>
          <p:cNvPr id="31" name="图片占位符 4"/>
          <p:cNvSpPr>
            <a:spLocks noGrp="1"/>
          </p:cNvSpPr>
          <p:nvPr>
            <p:ph type="pic" sz="quarter" idx="14"/>
          </p:nvPr>
        </p:nvSpPr>
        <p:spPr>
          <a:xfrm rot="21360000">
            <a:off x="7288093" y="1228792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zh-CN" sz="2000"/>
            </a:lvl1pPr>
          </a:lstStyle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张图片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 bwMode="ltGray">
          <a:xfrm>
            <a:off x="6724050" y="1104861"/>
            <a:ext cx="4406900" cy="654927"/>
            <a:chOff x="6095999" y="5740011"/>
            <a:chExt cx="5638801" cy="654927"/>
          </a:xfrm>
        </p:grpSpPr>
        <p:sp>
          <p:nvSpPr>
            <p:cNvPr id="26" name="任意多边形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27" name="任意多边形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29" name="任意多边形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30" name="任意多边形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5638800" cy="1257300"/>
          </a:xfrm>
        </p:spPr>
        <p:txBody>
          <a:bodyPr>
            <a:normAutofit/>
          </a:bodyPr>
          <a:lstStyle>
            <a:lvl1pPr latinLnBrk="0">
              <a:defRPr lang="zh-CN" sz="48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7" name="图片占位符 4"/>
          <p:cNvSpPr>
            <a:spLocks noGrp="1"/>
          </p:cNvSpPr>
          <p:nvPr>
            <p:ph type="pic" sz="quarter" idx="11"/>
          </p:nvPr>
        </p:nvSpPr>
        <p:spPr>
          <a:xfrm rot="21300000">
            <a:off x="559301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zh-CN" sz="2000"/>
            </a:lvl1pPr>
          </a:lstStyle>
          <a:p>
            <a:endParaRPr lang="zh-CN"/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4050" y="89173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zh-CN"/>
              <a:t>在这里添加题注或删除此文本以在打印您的相册之后添加手写题注。 </a:t>
            </a:r>
          </a:p>
        </p:txBody>
      </p:sp>
      <p:sp>
        <p:nvSpPr>
          <p:cNvPr id="12" name="图片占位符 4"/>
          <p:cNvSpPr>
            <a:spLocks noGrp="1"/>
          </p:cNvSpPr>
          <p:nvPr>
            <p:ph type="pic" sz="quarter" idx="14"/>
          </p:nvPr>
        </p:nvSpPr>
        <p:spPr>
          <a:xfrm rot="240000">
            <a:off x="5905609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zh-CN" sz="2000"/>
            </a:lvl1pPr>
          </a:lstStyle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张图片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 bwMode="ltGray">
          <a:xfrm>
            <a:off x="1310639" y="898930"/>
            <a:ext cx="3714008" cy="654927"/>
            <a:chOff x="6095999" y="5740011"/>
            <a:chExt cx="5638801" cy="654927"/>
          </a:xfrm>
        </p:grpSpPr>
        <p:sp>
          <p:nvSpPr>
            <p:cNvPr id="26" name="任意多边形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27" name="任意多边形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29" name="任意多边形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30" name="任意多边形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4336" y="4479086"/>
            <a:ext cx="3950464" cy="1921713"/>
          </a:xfrm>
        </p:spPr>
        <p:txBody>
          <a:bodyPr>
            <a:normAutofit/>
          </a:bodyPr>
          <a:lstStyle>
            <a:lvl1pPr latinLnBrk="0">
              <a:defRPr lang="zh-CN" sz="36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7" name="图片占位符 4"/>
          <p:cNvSpPr>
            <a:spLocks noGrp="1"/>
          </p:cNvSpPr>
          <p:nvPr>
            <p:ph type="pic" sz="quarter" idx="11"/>
          </p:nvPr>
        </p:nvSpPr>
        <p:spPr>
          <a:xfrm rot="21300000">
            <a:off x="558605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zh-CN" sz="2000"/>
            </a:lvl1pPr>
          </a:lstStyle>
          <a:p>
            <a:endParaRPr lang="zh-CN"/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0639" y="685800"/>
            <a:ext cx="371400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zh-CN"/>
              <a:t>在这里添加题注或删除此文本以在打印您的相册之后添加手写题注。 </a:t>
            </a:r>
          </a:p>
        </p:txBody>
      </p:sp>
      <p:sp>
        <p:nvSpPr>
          <p:cNvPr id="12" name="图片占位符 4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zh-CN" sz="2000"/>
            </a:lvl1pPr>
          </a:lstStyle>
          <a:p>
            <a:endParaRPr lang="zh-CN"/>
          </a:p>
        </p:txBody>
      </p:sp>
      <p:sp>
        <p:nvSpPr>
          <p:cNvPr id="11" name="图片占位符 4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zh-CN" sz="2000"/>
            </a:lvl1pPr>
          </a:lstStyle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张图片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4876654" y="898930"/>
            <a:ext cx="7315346" cy="5959070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 bwMode="ltGray">
          <a:xfrm>
            <a:off x="5897913" y="898930"/>
            <a:ext cx="4941537" cy="654927"/>
            <a:chOff x="6095999" y="5740011"/>
            <a:chExt cx="5638801" cy="654927"/>
          </a:xfrm>
        </p:grpSpPr>
        <p:sp>
          <p:nvSpPr>
            <p:cNvPr id="26" name="任意多边形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27" name="任意多边形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29" name="任意多边形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30" name="任意多边形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299" y="4479086"/>
            <a:ext cx="3657600" cy="1921713"/>
          </a:xfrm>
        </p:spPr>
        <p:txBody>
          <a:bodyPr>
            <a:normAutofit/>
          </a:bodyPr>
          <a:lstStyle>
            <a:lvl1pPr latinLnBrk="0">
              <a:defRPr lang="zh-CN" sz="36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913" y="685800"/>
            <a:ext cx="494153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zh-CN"/>
              <a:t>在这里添加题注或删除此文本以在打印您的相册之后添加手写题注。 </a:t>
            </a:r>
          </a:p>
        </p:txBody>
      </p:sp>
      <p:sp>
        <p:nvSpPr>
          <p:cNvPr id="12" name="图片占位符 4"/>
          <p:cNvSpPr>
            <a:spLocks noGrp="1"/>
          </p:cNvSpPr>
          <p:nvPr>
            <p:ph type="pic" sz="quarter" idx="14"/>
          </p:nvPr>
        </p:nvSpPr>
        <p:spPr>
          <a:xfrm>
            <a:off x="609600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zh-CN" sz="2000"/>
            </a:lvl1pPr>
          </a:lstStyle>
          <a:p>
            <a:endParaRPr lang="zh-CN"/>
          </a:p>
        </p:txBody>
      </p:sp>
      <p:sp>
        <p:nvSpPr>
          <p:cNvPr id="13" name="图片占位符 4"/>
          <p:cNvSpPr>
            <a:spLocks noGrp="1"/>
          </p:cNvSpPr>
          <p:nvPr>
            <p:ph type="pic" sz="quarter" idx="15"/>
          </p:nvPr>
        </p:nvSpPr>
        <p:spPr>
          <a:xfrm rot="180000">
            <a:off x="5049586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zh-CN" sz="2000"/>
            </a:lvl1pPr>
          </a:lstStyle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张图片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 bwMode="ltGray">
          <a:xfrm>
            <a:off x="457200" y="5740011"/>
            <a:ext cx="4406900" cy="654927"/>
            <a:chOff x="6095999" y="5740011"/>
            <a:chExt cx="5638801" cy="654927"/>
          </a:xfrm>
        </p:grpSpPr>
        <p:sp>
          <p:nvSpPr>
            <p:cNvPr id="26" name="任意多边形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27" name="任意多边形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29" name="任意多边形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30" name="任意多边形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 latinLnBrk="0">
              <a:defRPr lang="zh-CN" sz="48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0"/>
          </p:nvPr>
        </p:nvSpPr>
        <p:spPr>
          <a:xfrm rot="300000">
            <a:off x="2132410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zh-CN" sz="2000"/>
            </a:lvl1pPr>
          </a:lstStyle>
          <a:p>
            <a:endParaRPr lang="zh-CN"/>
          </a:p>
        </p:txBody>
      </p:sp>
      <p:sp>
        <p:nvSpPr>
          <p:cNvPr id="7" name="图片占位符 4"/>
          <p:cNvSpPr>
            <a:spLocks noGrp="1"/>
          </p:cNvSpPr>
          <p:nvPr>
            <p:ph type="pic" sz="quarter" idx="11"/>
          </p:nvPr>
        </p:nvSpPr>
        <p:spPr>
          <a:xfrm>
            <a:off x="5511801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zh-CN" sz="2000"/>
            </a:lvl1pPr>
          </a:lstStyle>
          <a:p>
            <a:endParaRPr lang="zh-CN"/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zh-CN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zh-CN"/>
              <a:t>在这里添加题注或删除此文本以在打印您的相册之后添加手写题注。 </a:t>
            </a:r>
          </a:p>
        </p:txBody>
      </p:sp>
      <p:sp>
        <p:nvSpPr>
          <p:cNvPr id="31" name="图片占位符 4"/>
          <p:cNvSpPr>
            <a:spLocks noGrp="1"/>
          </p:cNvSpPr>
          <p:nvPr>
            <p:ph type="pic" sz="quarter" idx="14"/>
          </p:nvPr>
        </p:nvSpPr>
        <p:spPr>
          <a:xfrm rot="21360000">
            <a:off x="608655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zh-CN" sz="2000"/>
            </a:lvl1pPr>
          </a:lstStyle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90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112776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  <a:p>
            <a:pPr lvl="5"/>
            <a:r>
              <a:rPr lang="zh-CN"/>
              <a:t>六</a:t>
            </a:r>
          </a:p>
          <a:p>
            <a:pPr lvl="6"/>
            <a:r>
              <a:rPr lang="zh-CN"/>
              <a:t>七</a:t>
            </a:r>
          </a:p>
          <a:p>
            <a:pPr lvl="7"/>
            <a:r>
              <a:rPr lang="zh-CN"/>
              <a:t>八</a:t>
            </a:r>
          </a:p>
          <a:p>
            <a:pPr lvl="8"/>
            <a:r>
              <a:rPr lang="zh-CN"/>
              <a:t>九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825597" y="6517112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zh-CN"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E2780EB-DA8E-4119-92C3-325CCEAABAC4}" type="datetimeFigureOut">
              <a:rPr lang="en-US" altLang="zh-CN" smtClean="0"/>
              <a:pPr/>
              <a:t>8/6/2013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57199" y="6517112"/>
            <a:ext cx="708631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zh-CN"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50880" y="6517112"/>
            <a:ext cx="8839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latinLnBrk="0">
              <a:defRPr lang="zh-CN"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670645A-F9B6-4347-860F-FE9ED88D0C6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1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zh-CN" sz="4400" b="1" kern="1200" cap="all" normalizeH="1" baseline="0">
          <a:solidFill>
            <a:schemeClr val="accent5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zh-CN"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dirty="0" smtClean="0"/>
              <a:t>春季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dirty="0" smtClean="0"/>
              <a:t>假期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dirty="0">
                <a:latin typeface="Microsoft YaHei UI" panose="020B0503020204020204" pitchFamily="34" charset="-122"/>
              </a:rPr>
              <a:t>2013</a:t>
            </a:r>
          </a:p>
        </p:txBody>
      </p:sp>
      <p:pic>
        <p:nvPicPr>
          <p:cNvPr id="7" name="图片占位符 6" descr="冲浪板排成一排。 要更改此图片，请选中它并将其删除。然后单击“插入图片”图标以插入新图像。" title="示例图片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02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图片占位符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8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图片占位符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821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775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图片占位符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9424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图片占位符 4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8221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图片占位符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0387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春季假期相册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Break_Album.potx" id="{ED072D2C-EA04-4CE0-8527-EC2299E53E8A}" vid="{FC50F543-12DA-4BDE-B8DE-CBF10AE35493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此值表示保存或修订次数。该应用程序负责在每次修订后更新此值。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569AFF-744C-4445-BB5A-39D1FE567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5EA129-DE3E-4BBF-885F-3F25E0E0DA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宽屏</PresentationFormat>
  <Paragraphs>3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Microsoft YaHei UI</vt:lpstr>
      <vt:lpstr>Arial</vt:lpstr>
      <vt:lpstr>Juice ITC</vt:lpstr>
      <vt:lpstr>Segoe Script</vt:lpstr>
      <vt:lpstr>春季假期相册</vt:lpstr>
      <vt:lpstr>春季 假期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春季假期</dc:title>
  <dc:creator/>
  <cp:lastModifiedBy/>
  <cp:revision>2</cp:revision>
  <dcterms:created xsi:type="dcterms:W3CDTF">2013-05-10T13:06:48Z</dcterms:created>
  <dcterms:modified xsi:type="dcterms:W3CDTF">2013-08-06T06:58:58Z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