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前页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组成员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组成员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组成员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常规结束语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114" d="100"/>
          <a:sy n="114" d="100"/>
        </p:scale>
        <p:origin x="-3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测试 1</c:v>
                </c:pt>
                <c:pt idx="1">
                  <c:v>测试 2</c:v>
                </c:pt>
                <c:pt idx="2">
                  <c:v>测试 3</c:v>
                </c:pt>
                <c:pt idx="3">
                  <c:v>测试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测试 1</c:v>
                </c:pt>
                <c:pt idx="1">
                  <c:v>测试 2</c:v>
                </c:pt>
                <c:pt idx="2">
                  <c:v>测试 3</c:v>
                </c:pt>
                <c:pt idx="3">
                  <c:v>测试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测试 1</c:v>
                </c:pt>
                <c:pt idx="1">
                  <c:v>测试 2</c:v>
                </c:pt>
                <c:pt idx="2">
                  <c:v>测试 3</c:v>
                </c:pt>
                <c:pt idx="3">
                  <c:v>测试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432128"/>
        <c:axId val="34433664"/>
      </c:barChart>
      <c:catAx>
        <c:axId val="3443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34433664"/>
        <c:crosses val="autoZero"/>
        <c:auto val="1"/>
        <c:lblAlgn val="ctr"/>
        <c:lblOffset val="100"/>
        <c:noMultiLvlLbl val="0"/>
      </c:catAx>
      <c:valAx>
        <c:axId val="34433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43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项目 1</c:v>
                </c:pt>
                <c:pt idx="1">
                  <c:v>项目 2</c:v>
                </c:pt>
                <c:pt idx="2">
                  <c:v>项目 3</c:v>
                </c:pt>
                <c:pt idx="3">
                  <c:v>项目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75072"/>
        <c:axId val="95876608"/>
      </c:lineChart>
      <c:catAx>
        <c:axId val="9587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95876608"/>
        <c:crosses val="autoZero"/>
        <c:auto val="1"/>
        <c:lblAlgn val="ctr"/>
        <c:lblOffset val="100"/>
        <c:noMultiLvlLbl val="0"/>
      </c:catAx>
      <c:valAx>
        <c:axId val="9587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9587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/>
        </a:p>
      </dgm:t>
    </dgm:pt>
    <dgm:pt modelId="{3C268358-FABA-4BB8-9D89-062005484D1E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zh-CN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21CA413-830C-4180-8AC8-368DD808A394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zh-CN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zh-CN"/>
        </a:p>
      </dgm:t>
    </dgm:pt>
    <dgm:pt modelId="{E32C6B5A-F00C-4469-BAA1-2B7CBC3A069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zh-CN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680F925-E289-4581-A7B8-72ED0286A048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zh-CN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zh-CN"/>
        </a:p>
      </dgm:t>
    </dgm:pt>
    <dgm:pt modelId="{E1CCE008-F316-4BE6-99B6-6A9CFDD00D54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zh-CN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0C2B4E0-F2E6-40C8-8BA5-471F1DE9DD28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zh-CN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zh-CN"/>
        </a:p>
      </dgm:t>
    </dgm:pt>
    <dgm:pt modelId="{D502F590-18AE-4AA1-A953-71D7550A8BB2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zh-CN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9711E9D-7E4E-4547-AADF-3770D20036E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zh-CN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zh-CN"/>
        </a:p>
      </dgm:t>
    </dgm:pt>
    <dgm:pt modelId="{68F6A493-3136-44A2-A2E8-4D23A1C99F96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zh-CN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zh-CN"/>
        </a:p>
      </dgm:t>
    </dgm:pt>
    <dgm:pt modelId="{FEF8A7F3-6BED-4A76-B900-54717CE2663C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zh-CN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zh-CN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zh-CN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zh-CN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zh-CN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zh-CN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zh-CN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zh-CN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zh-CN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zh-CN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zh-CN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zh-CN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zh-CN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zh-CN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zh-CN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zh-CN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zh-CN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zh-CN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zh-CN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zh-CN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1059417"/>
          <a:ext cx="1407698" cy="8308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sp:txBody>
      <dsp:txXfrm>
        <a:off x="6239" y="1059417"/>
        <a:ext cx="1407698" cy="553901"/>
      </dsp:txXfrm>
    </dsp:sp>
    <dsp:sp modelId="{0C3601CC-B5F1-4072-9269-74F248F8C61D}">
      <dsp:nvSpPr>
        <dsp:cNvPr id="0" name=""/>
        <dsp:cNvSpPr/>
      </dsp:nvSpPr>
      <dsp:spPr>
        <a:xfrm>
          <a:off x="294562" y="1613319"/>
          <a:ext cx="1407698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sp:txBody>
      <dsp:txXfrm>
        <a:off x="326616" y="1645373"/>
        <a:ext cx="1343590" cy="1030292"/>
      </dsp:txXfrm>
    </dsp:sp>
    <dsp:sp modelId="{3081B2B2-3C00-4CAD-860E-7CF32819F02C}">
      <dsp:nvSpPr>
        <dsp:cNvPr id="0" name=""/>
        <dsp:cNvSpPr/>
      </dsp:nvSpPr>
      <dsp:spPr>
        <a:xfrm>
          <a:off x="1627339" y="11611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1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1627339" y="12312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1059417"/>
          <a:ext cx="1407698" cy="830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sp:txBody>
      <dsp:txXfrm>
        <a:off x="2267545" y="1059417"/>
        <a:ext cx="1407698" cy="553901"/>
      </dsp:txXfrm>
    </dsp:sp>
    <dsp:sp modelId="{265504F2-B3CF-4661-9B46-BC2F01F973FB}">
      <dsp:nvSpPr>
        <dsp:cNvPr id="0" name=""/>
        <dsp:cNvSpPr/>
      </dsp:nvSpPr>
      <dsp:spPr>
        <a:xfrm>
          <a:off x="2555869" y="1613319"/>
          <a:ext cx="1407698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sp:txBody>
      <dsp:txXfrm>
        <a:off x="2587923" y="1645373"/>
        <a:ext cx="1343590" cy="1030292"/>
      </dsp:txXfrm>
    </dsp:sp>
    <dsp:sp modelId="{88AC6ECC-5499-4924-974E-31D5D33AE8C3}">
      <dsp:nvSpPr>
        <dsp:cNvPr id="0" name=""/>
        <dsp:cNvSpPr/>
      </dsp:nvSpPr>
      <dsp:spPr>
        <a:xfrm>
          <a:off x="3888645" y="11611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1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888645" y="12312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1059417"/>
          <a:ext cx="1407698" cy="8308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sp:txBody>
      <dsp:txXfrm>
        <a:off x="4528851" y="1059417"/>
        <a:ext cx="1407698" cy="553901"/>
      </dsp:txXfrm>
    </dsp:sp>
    <dsp:sp modelId="{8299BF91-4F22-4B50-88A1-CA9B5C658BDC}">
      <dsp:nvSpPr>
        <dsp:cNvPr id="0" name=""/>
        <dsp:cNvSpPr/>
      </dsp:nvSpPr>
      <dsp:spPr>
        <a:xfrm>
          <a:off x="4817175" y="1613319"/>
          <a:ext cx="1407698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sp:txBody>
      <dsp:txXfrm>
        <a:off x="4849229" y="1645373"/>
        <a:ext cx="1343590" cy="1030292"/>
      </dsp:txXfrm>
    </dsp:sp>
    <dsp:sp modelId="{CF7BFC9A-01FF-4197-B380-237018FB5645}">
      <dsp:nvSpPr>
        <dsp:cNvPr id="0" name=""/>
        <dsp:cNvSpPr/>
      </dsp:nvSpPr>
      <dsp:spPr>
        <a:xfrm>
          <a:off x="6149951" y="11611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1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6149951" y="12312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1059417"/>
          <a:ext cx="1407698" cy="8308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sp:txBody>
      <dsp:txXfrm>
        <a:off x="6790157" y="1059417"/>
        <a:ext cx="1407698" cy="553901"/>
      </dsp:txXfrm>
    </dsp:sp>
    <dsp:sp modelId="{D06E625A-E449-4CE6-986C-48022521A5F1}">
      <dsp:nvSpPr>
        <dsp:cNvPr id="0" name=""/>
        <dsp:cNvSpPr/>
      </dsp:nvSpPr>
      <dsp:spPr>
        <a:xfrm>
          <a:off x="7078481" y="1613319"/>
          <a:ext cx="1407698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sp:txBody>
      <dsp:txXfrm>
        <a:off x="7110535" y="1645373"/>
        <a:ext cx="1343590" cy="1030292"/>
      </dsp:txXfrm>
    </dsp:sp>
    <dsp:sp modelId="{C671EBB1-52CC-4458-8A43-D9AB1BA6D92E}">
      <dsp:nvSpPr>
        <dsp:cNvPr id="0" name=""/>
        <dsp:cNvSpPr/>
      </dsp:nvSpPr>
      <dsp:spPr>
        <a:xfrm>
          <a:off x="8411257" y="11611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1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8411257" y="12312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1059417"/>
          <a:ext cx="1407698" cy="830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sp:txBody>
      <dsp:txXfrm>
        <a:off x="9051463" y="1059417"/>
        <a:ext cx="1407698" cy="553901"/>
      </dsp:txXfrm>
    </dsp:sp>
    <dsp:sp modelId="{CFF3288D-D74C-44EF-8248-56A581067ACD}">
      <dsp:nvSpPr>
        <dsp:cNvPr id="0" name=""/>
        <dsp:cNvSpPr/>
      </dsp:nvSpPr>
      <dsp:spPr>
        <a:xfrm>
          <a:off x="9339787" y="1613319"/>
          <a:ext cx="1407698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9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sp:txBody>
      <dsp:txXfrm>
        <a:off x="9371841" y="1645373"/>
        <a:ext cx="1343590" cy="1030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761991DB-DEE8-4174-9435-9D9F721C6C6A}" type="datetimeFigureOut">
              <a:t>2013/11/4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A7666ED7-631A-46AF-B451-227D0A8685A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>
                <a:cs typeface="Calibri"/>
              </a:rPr>
              <a:t>我们设计此模板</a:t>
            </a:r>
            <a:r>
              <a:rPr lang="zh-CN" baseline="0" dirty="0">
                <a:cs typeface="Calibri"/>
              </a:rPr>
              <a:t> 是为了使项目团队的每位成员都能拥有一组采用独特主题的幻灯片，以便他/她可以演示其研究。成员们，下面介绍了如何向您的一组幻灯片添加新幻灯片： </a:t>
            </a:r>
          </a:p>
          <a:p>
            <a:r>
              <a:rPr lang="zh-CN" baseline="0" dirty="0">
                <a:cs typeface="Calibri"/>
              </a:rPr>
              <a:t/>
            </a:r>
            <a:br>
              <a:rPr lang="zh-CN" baseline="0" dirty="0">
                <a:cs typeface="Calibri"/>
              </a:rPr>
            </a:br>
            <a:endParaRPr lang="zh-CN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dirty="0">
                <a:cs typeface="Calibri"/>
              </a:rPr>
              <a:t>标记您希望添加幻灯片的位置：</a:t>
            </a:r>
            <a:r>
              <a:rPr lang="zh-CN" baseline="0" dirty="0">
                <a:cs typeface="Calibri"/>
              </a:rPr>
              <a:t> 在“缩略图”窗格中选择 </a:t>
            </a:r>
            <a:r>
              <a:rPr lang="zh-CN" dirty="0">
                <a:cs typeface="Calibri"/>
              </a:rPr>
              <a:t> 一张 </a:t>
            </a:r>
            <a:r>
              <a:rPr lang="zh-CN" baseline="0" dirty="0">
                <a:cs typeface="Calibri"/>
              </a:rPr>
              <a:t>现有幻灯片，单击</a:t>
            </a:r>
            <a:r>
              <a:rPr lang="zh-CN" dirty="0"/>
              <a:t>“新建幻灯片”按钮，</a:t>
            </a:r>
            <a:r>
              <a:rPr lang="zh-CN" baseline="0" dirty="0"/>
              <a:t> 然后 </a:t>
            </a:r>
            <a:r>
              <a:rPr lang="zh-CN" dirty="0"/>
              <a:t>选择一种版式。</a:t>
            </a:r>
            <a:r>
              <a:rPr lang="zh-CN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baseline="0" dirty="0">
                <a:cs typeface="Calibri"/>
              </a:rPr>
              <a:t/>
            </a:r>
            <a:br>
              <a:rPr lang="zh-CN" baseline="0" dirty="0">
                <a:cs typeface="Calibri"/>
              </a:rPr>
            </a:br>
            <a:endParaRPr lang="zh-CN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baseline="0" dirty="0"/>
              <a:t>新幻灯片将与您选择的前一张幻灯片使用相同的主题。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b="1" baseline="0" dirty="0">
                <a:cs typeface="Calibri"/>
              </a:rPr>
              <a:t/>
            </a:r>
            <a:br>
              <a:rPr lang="zh-CN" b="1" baseline="0" dirty="0">
                <a:cs typeface="Calibri"/>
              </a:rPr>
            </a:br>
            <a:endParaRPr lang="zh-CN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b="1" baseline="0" dirty="0"/>
              <a:t>小心！ </a:t>
            </a:r>
            <a:r>
              <a:rPr lang="zh-CN" baseline="0" dirty="0"/>
              <a:t>不要意外更改其他演示者的主题，免得他们不堪其烦。如果您从“设计”选项卡中选择一种主题变体则会发生这种情况，这样做会将您的演示文稿中的所有幻灯片更改为该外观</a:t>
            </a:r>
            <a:r>
              <a:rPr lang="zh-CN" baseline="0"/>
              <a:t>。 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CN"/>
              <a:t>12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18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20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CN"/>
              <a:t>8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CN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CN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CN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CN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CN"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2013/11/4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2013/11/4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CN" sz="4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CN" sz="3200" b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CN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CN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14" name="幻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CN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CN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CN"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2013/11/4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2013/11/4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CN"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CN" sz="4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CN" sz="3200" b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CN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CN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14" name="幻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CN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CN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CN"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2013/11/4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2013/11/4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CN" sz="4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CN" sz="3200" b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CN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CN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14" name="幻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2013/11/4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2013/11/4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2013/11/4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2013/11/4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CN" sz="4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2013/11/4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CN" sz="3200" b="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CN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CN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2013/11/4</a:t>
            </a:fld>
            <a:endParaRPr lang="zh-CN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/>
          </a:p>
        </p:txBody>
      </p:sp>
      <p:sp>
        <p:nvSpPr>
          <p:cNvPr id="14" name="幻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FigureOut">
              <a:rPr lang="en-US" altLang="zh-CN" smtClean="0"/>
              <a:pPr/>
              <a:t>11/4/2013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 cap="all" baseline="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CN" sz="5400" kern="1200" spc="-120" baseline="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0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FigureOut">
              <a:rPr lang="en-US" altLang="zh-CN" smtClean="0"/>
              <a:pPr/>
              <a:t>11/4/2013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 cap="all" baseline="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CN" sz="5400" kern="1200" spc="-120" baseline="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0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FigureOut">
              <a:rPr lang="en-US" altLang="zh-CN" smtClean="0"/>
              <a:pPr/>
              <a:t>11/4/2013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 cap="all" baseline="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CN" sz="5400" kern="1200" spc="-120" baseline="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0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FigureOut">
              <a:rPr lang="en-US" altLang="zh-CN" smtClean="0"/>
              <a:pPr/>
              <a:t>11/4/2013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50" cap="all" baseline="0">
                <a:solidFill>
                  <a:schemeClr val="tx1">
                    <a:alpha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CN" sz="5400" kern="1200" spc="-120" baseline="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4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20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CN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项目名称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 dirty="0"/>
              <a:t>课程名称，编号</a:t>
            </a:r>
          </a:p>
          <a:p>
            <a:r>
              <a:rPr lang="zh-CN" dirty="0"/>
              <a:t>讲师</a:t>
            </a:r>
          </a:p>
          <a:p>
            <a:r>
              <a:rPr lang="zh-CN" altLang="en-US" dirty="0"/>
              <a:t>小组成员姓名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sz="8000"/>
              <a:t>第二个研究领域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小组成员姓名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标题	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endParaRPr lang="zh-CN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54493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 smtClean="0"/>
              <a:t>数据观察</a:t>
            </a:r>
            <a:endParaRPr lang="zh-CN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dirty="0"/>
              <a:t>可选陈述</a:t>
            </a: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42029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第三个研究领域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小组成员姓名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数据观测</a:t>
            </a:r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19450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05025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/>
              <a:t>项目摘要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/>
              <a:t>可选陈述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您基于研究所发现的内容的简短摘要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/>
              <a:t>议程/主题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zh-CN" dirty="0"/>
              <a:t>项目描述</a:t>
            </a:r>
          </a:p>
          <a:p>
            <a:r>
              <a:rPr lang="zh-CN" dirty="0"/>
              <a:t>项目方法</a:t>
            </a:r>
          </a:p>
          <a:p>
            <a:r>
              <a:rPr lang="zh-CN" dirty="0"/>
              <a:t>重要发现/结果</a:t>
            </a:r>
          </a:p>
          <a:p>
            <a:r>
              <a:rPr lang="zh-CN" altLang="en-US" dirty="0"/>
              <a:t>深入细化研究</a:t>
            </a:r>
            <a:endParaRPr lang="zh-CN" dirty="0"/>
          </a:p>
          <a:p>
            <a:r>
              <a:rPr lang="zh-CN" dirty="0"/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附录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引述的作品</a:t>
            </a:r>
          </a:p>
          <a:p>
            <a:r>
              <a:rPr lang="zh-CN"/>
              <a:t>其他支持数据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项目描述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目标</a:t>
            </a:r>
          </a:p>
          <a:p>
            <a:pPr lvl="1"/>
            <a:r>
              <a:rPr lang="zh-CN"/>
              <a:t>在此添加目标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结果</a:t>
            </a:r>
          </a:p>
          <a:p>
            <a:pPr lvl="1"/>
            <a:r>
              <a:rPr lang="zh-CN"/>
              <a:t>在此添加结果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程序/方法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程序</a:t>
            </a:r>
          </a:p>
          <a:p>
            <a:r>
              <a:rPr lang="zh-CN"/>
              <a:t>重要假设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重要发现/结果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结果 1</a:t>
            </a:r>
          </a:p>
          <a:p>
            <a:r>
              <a:rPr lang="zh-CN"/>
              <a:t>结果 2</a:t>
            </a:r>
          </a:p>
          <a:p>
            <a:r>
              <a:rPr lang="zh-CN"/>
              <a:t>结果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第一个研究领域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小组成员姓名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数据观测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/>
              <a:t>可选陈述</a:t>
            </a: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897455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71101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大都市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279</Words>
  <Application>Microsoft Office PowerPoint</Application>
  <PresentationFormat>自定义</PresentationFormat>
  <Paragraphs>148</Paragraphs>
  <Slides>20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2_Metropolitan</vt:lpstr>
      <vt:lpstr>1_Metropolitan</vt:lpstr>
      <vt:lpstr>大都市</vt:lpstr>
      <vt:lpstr>3_Metropolitan</vt:lpstr>
      <vt:lpstr>项目名称</vt:lpstr>
      <vt:lpstr>议程/主题</vt:lpstr>
      <vt:lpstr>项目描述</vt:lpstr>
      <vt:lpstr>程序/方法</vt:lpstr>
      <vt:lpstr>重要发现/结果</vt:lpstr>
      <vt:lpstr>第一个研究领域</vt:lpstr>
      <vt:lpstr>支持内容</vt:lpstr>
      <vt:lpstr>数据观测</vt:lpstr>
      <vt:lpstr>支持内容</vt:lpstr>
      <vt:lpstr>第二个研究领域</vt:lpstr>
      <vt:lpstr>支持内容</vt:lpstr>
      <vt:lpstr>支持内容</vt:lpstr>
      <vt:lpstr>数据观察</vt:lpstr>
      <vt:lpstr>第三个研究领域</vt:lpstr>
      <vt:lpstr>支持内容</vt:lpstr>
      <vt:lpstr>数据观测</vt:lpstr>
      <vt:lpstr>支持内容</vt:lpstr>
      <vt:lpstr>项目摘要</vt:lpstr>
      <vt:lpstr>总结</vt:lpstr>
      <vt:lpstr>附录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项目名称</dc:title>
  <dc:creator/>
  <cp:lastModifiedBy/>
  <cp:revision>4</cp:revision>
  <dcterms:created xsi:type="dcterms:W3CDTF">2013-06-12T19:28:15Z</dcterms:created>
  <dcterms:modified xsi:type="dcterms:W3CDTF">2013-11-04T10:17:23Z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