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9" autoAdjust="0"/>
  </p:normalViewPr>
  <p:slideViewPr>
    <p:cSldViewPr snapToGrid="0">
      <p:cViewPr varScale="1">
        <p:scale>
          <a:sx n="63" d="100"/>
          <a:sy n="63" d="100"/>
        </p:scale>
        <p:origin x="3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01C1E23-DEED-4881-9649-D4762C05BFCF}" type="datetimeFigureOut">
              <a:rPr lang="en-US" altLang="zh-CN" smtClean="0"/>
              <a:t>7/9/2013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1C54FC3-7019-4130-999F-2934A1BA0844}" type="slidenum">
              <a:rPr lang="en-US" alt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6F8C37A-3116-4396-BF80-C7455E378427}" type="datetimeFigureOut">
              <a:t>2013/7/9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FB1DC21C-4BBA-449A-9AC6-2347AA4403E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zh-CN" smtClean="0"/>
              <a:t>1</a:t>
            </a:fld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要更改此请柬，请选择示例文本，然后输入事件详细信息。或者，如果您愿意从头开始创建，请按“开始”选项卡上的“新建幻灯片”按钮以插入请柬新页。然后在空白占位符上输入您的文本内容。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个请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44" name="图片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矩形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6" name="任意多边形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7" name="文本占位符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8" name="文本占位符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1600" cap="none" baseline="0"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49" name="文本占位符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CN" sz="110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57" name="矩形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8" name="图片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矩形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任意多边形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62" name="文本占位符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CN" sz="1600" cap="none" baseline="0">
                <a:solidFill>
                  <a:schemeClr val="accent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  <p:sp>
        <p:nvSpPr>
          <p:cNvPr id="63" name="文本占位符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CN" sz="110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8862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CN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AFF0B78-83E1-4497-80F4-2C36698B5B0A}" type="datetimeFigureOut">
              <a:rPr lang="en-US" altLang="zh-CN" smtClean="0"/>
              <a:pPr/>
              <a:t>7/9/2013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543E683A-2D7E-4358-86B3-B8E4AF8BE97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凝烟，生日快乐！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来和我们一起庆祝吧</a:t>
            </a:r>
          </a:p>
          <a:p>
            <a:r>
              <a:rPr lang="zh-CN"/>
              <a:t>8 月 23 日星期一，14:30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dirty="0"/>
              <a:t>寿司餐厅</a:t>
            </a:r>
          </a:p>
          <a:p>
            <a:r>
              <a:rPr lang="zh-CN" dirty="0"/>
              <a:t>北京市明日大街 1234 号</a:t>
            </a:r>
          </a:p>
          <a:p>
            <a:r>
              <a:rPr lang="zh-CN" dirty="0"/>
              <a:t>请答复 erin@example.com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凝烟，生日快乐！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dirty="0"/>
              <a:t>来和我们一起庆祝吧</a:t>
            </a:r>
          </a:p>
          <a:p>
            <a:r>
              <a:rPr lang="zh-CN" dirty="0"/>
              <a:t>8 月 23 日星期一，14:30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 dirty="0"/>
              <a:t>寿司餐厅</a:t>
            </a:r>
          </a:p>
          <a:p>
            <a:r>
              <a:rPr lang="zh-CN" dirty="0"/>
              <a:t>北京市明日大街 1234 号</a:t>
            </a:r>
          </a:p>
          <a:p>
            <a:r>
              <a:rPr lang="zh-CN" dirty="0"/>
              <a:t>请答复 erin@example.com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紫色丝带请柬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122</Words>
  <Application>Microsoft Office PowerPoint</Application>
  <PresentationFormat>自定义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Microsoft YaHei UI</vt:lpstr>
      <vt:lpstr>Arial</vt:lpstr>
      <vt:lpstr>Century</vt:lpstr>
      <vt:lpstr>紫色丝带请柬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Summer</dc:creator>
  <cp:lastModifiedBy>Sutreera Namcharoenvudhi</cp:lastModifiedBy>
  <cp:revision>9</cp:revision>
  <dcterms:created xsi:type="dcterms:W3CDTF">2013-04-05T20:24:11Z</dcterms:created>
  <dcterms:modified xsi:type="dcterms:W3CDTF">2013-07-09T07:57:02Z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