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6837" autoAdjust="0"/>
  </p:normalViewPr>
  <p:slideViewPr>
    <p:cSldViewPr>
      <p:cViewPr varScale="1">
        <p:scale>
          <a:sx n="117" d="100"/>
          <a:sy n="117" d="100"/>
        </p:scale>
        <p:origin x="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53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vi-VN" dirty="0">
              <a:latin typeface="Calibri" panose="020F0502020204030204" pitchFamily="34" charset="0"/>
            </a:endParaRPr>
          </a:p>
        </p:txBody>
      </p:sp>
      <p:sp>
        <p:nvSpPr>
          <p:cNvPr id="3" name="Chỗ dành sẵn cho Ngày thá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CC0985B-2649-4264-803C-20A74BB0BAA6}" type="datetime1">
              <a:rPr lang="vi-VN" smtClean="0">
                <a:latin typeface="Calibri" panose="020F0502020204030204" pitchFamily="34" charset="0"/>
              </a:rPr>
              <a:t>20/07/2017</a:t>
            </a:fld>
            <a:endParaRPr lang="vi-VN" dirty="0">
              <a:latin typeface="Calibri" panose="020F0502020204030204" pitchFamily="34" charset="0"/>
            </a:endParaRPr>
          </a:p>
        </p:txBody>
      </p:sp>
      <p:sp>
        <p:nvSpPr>
          <p:cNvPr id="4" name="Chỗ dành sẵ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vi-VN" dirty="0">
              <a:latin typeface="Calibri" panose="020F0502020204030204" pitchFamily="34" charset="0"/>
            </a:endParaRPr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vi-VN">
                <a:latin typeface="Calibri" panose="020F0502020204030204" pitchFamily="34" charset="0"/>
              </a:rPr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vi-VN" dirty="0"/>
          </a:p>
        </p:txBody>
      </p:sp>
      <p:sp>
        <p:nvSpPr>
          <p:cNvPr id="3" name="Chỗ dành sẵn cho Ngà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EAAA236-9A94-4EBD-83C7-3A59257D2221}" type="datetime1">
              <a:rPr lang="vi-VN" smtClean="0"/>
              <a:pPr/>
              <a:t>20/07/2017</a:t>
            </a:fld>
            <a:endParaRPr lang="vi-VN" dirty="0"/>
          </a:p>
        </p:txBody>
      </p:sp>
      <p:sp>
        <p:nvSpPr>
          <p:cNvPr id="4" name="Chỗ dành sẵn cho Hình ảnh của Trang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vi-VN" noProof="0" dirty="0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dirty="0" err="1"/>
              <a:t>Chỉnh</a:t>
            </a:r>
            <a:r>
              <a:rPr lang="vi-VN" dirty="0"/>
              <a:t> </a:t>
            </a:r>
            <a:r>
              <a:rPr lang="vi-VN" dirty="0" err="1"/>
              <a:t>sửa</a:t>
            </a:r>
            <a:r>
              <a:rPr lang="vi-VN" dirty="0"/>
              <a:t> </a:t>
            </a:r>
            <a:r>
              <a:rPr lang="vi-VN" dirty="0" err="1"/>
              <a:t>kiểu</a:t>
            </a:r>
            <a:r>
              <a:rPr lang="vi-VN" dirty="0"/>
              <a:t> văn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của</a:t>
            </a:r>
            <a:r>
              <a:rPr lang="vi-VN" dirty="0"/>
              <a:t>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cái</a:t>
            </a:r>
            <a:endParaRPr lang="vi-VN" dirty="0"/>
          </a:p>
          <a:p>
            <a:pPr lvl="1" rtl="0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 rtl="0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 rtl="0"/>
            <a:r>
              <a:rPr lang="vi-VN" noProof="0" dirty="0" err="1"/>
              <a:t>Mức</a:t>
            </a:r>
            <a:r>
              <a:rPr lang="vi-VN" noProof="0" dirty="0"/>
              <a:t> bốn</a:t>
            </a:r>
          </a:p>
          <a:p>
            <a:pPr lvl="4" rtl="0"/>
            <a:r>
              <a:rPr lang="vi-VN" noProof="0" dirty="0" err="1"/>
              <a:t>Mức</a:t>
            </a:r>
            <a:r>
              <a:rPr lang="vi-VN" noProof="0" dirty="0"/>
              <a:t>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vi-VN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DE00C7-EBF3-4482-A53D-61C96E817E74}" type="slidenum">
              <a:rPr lang="vi-VN" smtClean="0"/>
              <a:pPr/>
              <a:t>‹#›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1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187113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10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3331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11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196007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12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039278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2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23740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3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62124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4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55338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5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009334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6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55763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7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860181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8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434132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vi-VN" smtClean="0"/>
              <a:pPr/>
              <a:t>9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98991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Nhóm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Đường nối Thẳng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Đường nối Thẳng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Đường nối Thẳng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Đường nối Thẳng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Đường nối Thẳng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Đường nối Thẳng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Đường nối Thẳng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Hộp văn bản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98" name="Hộp văn bản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99" name="Hộp văn bản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00" name="Hộp văn bản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01" name="Hộp văn bản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02" name="Hộp Văn bản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kern="12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31</a:t>
            </a:r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| 01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76DCFA5-D4B7-4535-AF8D-BFDDDFBB1716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 | 08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 | 15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 | 22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 | 29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Hộp Văn bả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 | 05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THÁNG MỘT</a:t>
            </a: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Nhóm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Đường nối Thẳng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Đường nối Thẳng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Đường nối Thẳng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Đường nối Thẳng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Đường nối Thẳng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Đường nối Thẳng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Đường nối Thẳng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E152815-458B-468C-83B9-EC6C07B5F111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 | 08</a:t>
            </a: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 | 15</a:t>
            </a: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 | 22</a:t>
            </a: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 | 29</a:t>
            </a:r>
          </a:p>
        </p:txBody>
      </p:sp>
      <p:sp>
        <p:nvSpPr>
          <p:cNvPr id="245" name="Hộp Văn bả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 | 05</a:t>
            </a: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vi-VN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Tháng Mười</a:t>
            </a:r>
          </a:p>
        </p:txBody>
      </p:sp>
      <p:sp>
        <p:nvSpPr>
          <p:cNvPr id="160" name="Hộp Văn bản 159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61" name="Hộp Văn bản 160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62" name="Hộp Văn bản 161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63" name="Hộp Văn bản 162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64" name="Hộp Văn bản 163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65" name="Hộp Văn bản 164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30 </a:t>
            </a:r>
            <a:r>
              <a:rPr lang="vi-VN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| 01</a:t>
            </a: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Nhóm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Đường nối Thẳng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Đường nối Thẳng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Đường nối Thẳng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Đường nối Thẳng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Đường nối Thẳng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Đường nối Thẳng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Đường nối Thẳng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A5CFF74-ACE1-44E0-AE4A-4A170FEC5F5E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 | 12</a:t>
            </a: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 | 19</a:t>
            </a: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 | 26</a:t>
            </a: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 | 03</a:t>
            </a:r>
          </a:p>
        </p:txBody>
      </p:sp>
      <p:sp>
        <p:nvSpPr>
          <p:cNvPr id="245" name="Hộp Văn bả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 | 10</a:t>
            </a: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vi-VN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Tháng Mười Một</a:t>
            </a:r>
          </a:p>
        </p:txBody>
      </p:sp>
      <p:sp>
        <p:nvSpPr>
          <p:cNvPr id="149" name="Hộp Văn bản 148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50" name="Hộp Văn bản 149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51" name="Hộp Văn bản 150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152" name="Hộp Văn bản 151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153" name="Hộp Văn bản 152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154" name="Hộp Văn bản 153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Nhóm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Đường nối Thẳng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Đường nối Thẳng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Đường nối Thẳng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Đường nối Thẳng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Đường nối Thẳng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Đường nối Thẳng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Đường nối Thẳng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55F2AFA-90E5-4199-BE3C-02AEFB82052D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 | 10</a:t>
            </a: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 | 17</a:t>
            </a: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 | 24</a:t>
            </a: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30 | 31</a:t>
            </a:r>
          </a:p>
        </p:txBody>
      </p:sp>
      <p:sp>
        <p:nvSpPr>
          <p:cNvPr id="245" name="Hộp Văn bả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vi-VN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vi-VN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 | 07</a:t>
            </a: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vi-VN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Tháng Mười Hai</a:t>
            </a:r>
          </a:p>
        </p:txBody>
      </p:sp>
      <p:sp>
        <p:nvSpPr>
          <p:cNvPr id="149" name="Hộp Văn bản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50" name="Hộp Văn bản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51" name="Hộp Văn bản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52" name="Hộp Văn bản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53" name="Hộp Văn bản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154" name="Hộp Văn bản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02 | 03</a:t>
            </a:r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 err="1"/>
              <a:t>Bấm</a:t>
            </a:r>
            <a:r>
              <a:rPr lang="vi-VN" noProof="0" dirty="0"/>
              <a:t> để thêm tiêu </a:t>
            </a:r>
            <a:r>
              <a:rPr lang="vi-VN" noProof="0" dirty="0" err="1"/>
              <a:t>đề</a:t>
            </a:r>
            <a:endParaRPr lang="vi-VN" noProof="0" dirty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thêm tiêu </a:t>
            </a:r>
            <a:r>
              <a:rPr lang="vi-VN" noProof="0" dirty="0" err="1"/>
              <a:t>đề</a:t>
            </a:r>
            <a:r>
              <a:rPr lang="vi-VN" noProof="0" dirty="0"/>
              <a:t> </a:t>
            </a:r>
            <a:r>
              <a:rPr lang="vi-VN" noProof="0" dirty="0" err="1"/>
              <a:t>phụ</a:t>
            </a:r>
            <a:endParaRPr lang="vi-VN" noProof="0" dirty="0"/>
          </a:p>
        </p:txBody>
      </p:sp>
      <p:sp>
        <p:nvSpPr>
          <p:cNvPr id="4" name="Chỗ dành sẵn cho Ngày thá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1504788-B876-424D-8F69-564DA0989BCE}" type="datetime1">
              <a:rPr lang="vi-VN" smtClean="0"/>
              <a:pPr/>
              <a:t>20/07/2017</a:t>
            </a:fld>
            <a:endParaRPr lang="vi-VN" dirty="0"/>
          </a:p>
        </p:txBody>
      </p:sp>
      <p:sp>
        <p:nvSpPr>
          <p:cNvPr id="5" name="Chỗ dành sẵ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vi-VN" noProof="0" dirty="0" err="1"/>
              <a:t>Bấm</a:t>
            </a:r>
            <a:r>
              <a:rPr lang="vi-VN" noProof="0" dirty="0"/>
              <a:t> để thêm tiêu </a:t>
            </a:r>
            <a:r>
              <a:rPr lang="vi-VN" noProof="0" dirty="0" err="1"/>
              <a:t>đề</a:t>
            </a:r>
            <a:endParaRPr lang="vi-VN" noProof="0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  <a:p>
            <a:pPr lvl="1" rtl="0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 rtl="0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 rtl="0"/>
            <a:r>
              <a:rPr lang="vi-VN" noProof="0" dirty="0" err="1"/>
              <a:t>Mức</a:t>
            </a:r>
            <a:r>
              <a:rPr lang="vi-VN" noProof="0" dirty="0"/>
              <a:t> bốn</a:t>
            </a:r>
          </a:p>
          <a:p>
            <a:pPr lvl="4" rtl="0"/>
            <a:r>
              <a:rPr lang="vi-VN" noProof="0" dirty="0" err="1"/>
              <a:t>Mức</a:t>
            </a:r>
            <a:r>
              <a:rPr lang="vi-VN" noProof="0" dirty="0"/>
              <a:t> năm</a:t>
            </a:r>
          </a:p>
        </p:txBody>
      </p:sp>
      <p:sp>
        <p:nvSpPr>
          <p:cNvPr id="4" name="Chỗ dành sẵn cho Ngày thá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384324-4E91-4D84-92BD-50E12B16AABC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5" name="Chỗ dành sẵ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 smtClean="0"/>
              <a:t>‹#›</a:t>
            </a:fld>
            <a:endParaRPr lang="vi-VN" noProof="0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Đường nối Thẳng 34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Đường nối Thẳng 36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Đường nối Thẳng 37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Đường nối Thẳng 38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Đường nối Thẳng 39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Đường nối Thẳng 40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Đường nối Thẳng 41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Hộp văn bản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98" name="Hộp văn bản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99" name="Hộp văn bản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Hộp văn bản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Hộp văn bản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Hộp Văn bản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 | 05</a:t>
            </a:r>
          </a:p>
        </p:txBody>
      </p: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2AEBFF5-17BE-454A-B559-54BF92992F3F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 | 12</a:t>
            </a: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 | 19</a:t>
            </a: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 | 26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 | 05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Hộp văn bả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11 | 12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vi-VN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Tháng Hai</a:t>
            </a: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Nhóm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Đường nối Thẳng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Đường nối Thẳng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Đường nối Thẳng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Đường nối Thẳng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Đường nối Thẳng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Đường nối Thẳng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Đường nối Thẳng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E4B1B2A-B87B-41C8-B03E-6ABB2F69FD0F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 | 12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 | 19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 | 26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sz="900" noProof="0" dirty="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 | 02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Hộp Văn bả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 | 09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vi-VN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Tháng Ba</a:t>
            </a:r>
          </a:p>
        </p:txBody>
      </p:sp>
      <p:sp>
        <p:nvSpPr>
          <p:cNvPr id="161" name="Hộp Văn bản 160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62" name="Hộp Văn bản 161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63" name="Hộp Văn bản 162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164" name="Hộp Văn bản 163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165" name="Hộp Văn bản 164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166" name="Hộp Văn bản 165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Nhóm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Đường nối Thẳng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Đường nối Thẳng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Đường nối Thẳng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Đường nối Thẳng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Đường nối Thẳng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Đường nối Thẳng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Đường nối Thẳng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73804C8-2967-4418-9296-01904319FB12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 | 09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 | 16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 | 23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| 30</a:t>
            </a:r>
          </a:p>
        </p:txBody>
      </p:sp>
      <p:sp>
        <p:nvSpPr>
          <p:cNvPr id="245" name="Hộp Văn bả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 | 07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Tháng Tư</a:t>
            </a:r>
          </a:p>
        </p:txBody>
      </p:sp>
      <p:sp>
        <p:nvSpPr>
          <p:cNvPr id="149" name="Hộp Văn bản 148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50" name="Hộp Văn bản 149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51" name="Hộp Văn bản 150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52" name="Hộp Văn bản 151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53" name="Hộp Văn bản 152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54" name="Hộp Văn bản 153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01 | </a:t>
            </a:r>
            <a:r>
              <a:rPr lang="vi-VN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Nhóm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Đường nối Thẳng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Đường nối Thẳng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Đường nối Thẳng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Đường nối Thẳng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Đường nối Thẳng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Đường nối Thẳng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Đường nối Thẳng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B9C796A-14B9-4755-9C25-7F710EAB2138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 | 14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 | 21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 | 28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03 | 04</a:t>
            </a:r>
          </a:p>
        </p:txBody>
      </p:sp>
      <p:sp>
        <p:nvSpPr>
          <p:cNvPr id="245" name="Hộp Văn bả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05</a:t>
            </a: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06</a:t>
            </a: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 | 11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vi-VN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Tháng Năm</a:t>
            </a:r>
          </a:p>
        </p:txBody>
      </p:sp>
      <p:sp>
        <p:nvSpPr>
          <p:cNvPr id="149" name="Hộp Văn bản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150" name="Hộp Văn bản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151" name="Hộp Văn bản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152" name="Hộp Văn bản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153" name="Hộp Văn bản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05</a:t>
            </a:r>
          </a:p>
        </p:txBody>
      </p:sp>
      <p:sp>
        <p:nvSpPr>
          <p:cNvPr id="154" name="Hộp Văn bản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06 | 07</a:t>
            </a:r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Nhóm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Đường nối Thẳng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Đường nối Thẳng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Đường nối Thẳng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Đường nối Thẳng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Đường nối Thẳng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Đường nối Thẳng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Đường nối Thẳng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AEB8D2E-06F0-4A20-8743-FCF95433BDF7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 | 11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 | 18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 | 25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sz="900" noProof="0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 | 02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Hộp Văn bả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 | 09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vi-VN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THÁNG SÁU</a:t>
            </a:r>
          </a:p>
        </p:txBody>
      </p:sp>
      <p:sp>
        <p:nvSpPr>
          <p:cNvPr id="154" name="Hộp Văn bản 153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55" name="Hộp Văn bản 154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56" name="Hộp Văn bản 155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57" name="Hộp Văn bản 156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158" name="Hộp Văn bản 157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159" name="Hộp Văn bản 158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03 | 04</a:t>
            </a:r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Nhóm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Đường nối Thẳng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Đường nối Thẳng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Đường nối Thẳng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Đường nối Thẳng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Đường nối Thẳng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Đường nối Thẳng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Đường nối Thẳng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FEDE377-58E2-4DE2-9721-1B013F786595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 | 09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 | 16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 | 23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 | 30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Hộp Văn bả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 | 06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vi-VN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THÁNG BẢY</a:t>
            </a:r>
          </a:p>
        </p:txBody>
      </p:sp>
      <p:sp>
        <p:nvSpPr>
          <p:cNvPr id="149" name="Hộp Văn bản 148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150" name="Hộp Văn bản 149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51" name="Hộp Văn bản 150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52" name="Hộp Văn bản 151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53" name="Hộp Văn bản 152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54" name="Hộp Văn bản 153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01 | 02</a:t>
            </a:r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Nhóm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Đường nối Thẳng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Đường nối Thẳng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Đường nối Thẳng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Đường nối Thẳng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Đường nối Thẳng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Đường nối Thẳng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Đường nối Thẳng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999F809-D0B8-46AD-AF23-F42BA3893A03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 | 13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 | 20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 | 27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 | 03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Hộp Văn bả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 | 10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vi-VN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Tháng Tám</a:t>
            </a:r>
          </a:p>
        </p:txBody>
      </p:sp>
      <p:sp>
        <p:nvSpPr>
          <p:cNvPr id="149" name="Hộp Văn bản 148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50" name="Hộp Văn bản 149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151" name="Hộp Văn bản 150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152" name="Hộp Văn bản 151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153" name="Hộp Văn bản 152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154" name="Hộp Văn bản 153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05 | 06</a:t>
            </a:r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ố trí Tháng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Nhóm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Đường nối Thẳng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Đường nối Thẳng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Đường nối Thẳng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Đường nối Thẳng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Đường nối Thẳng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Đường nối Thẳng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Đường nối Thẳng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Đường nối Thẳng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Đường nối Thẳng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Đường nối Thẳng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Đường nối Thẳng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Nhóm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Đường nối Thẳng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Đường nối Thẳng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Đường nối Thẳng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Đường nối Thẳng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Đường nối Thẳng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Đường nối Thẳng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Đường nối Thẳng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Nhóm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Đường nối Thẳng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Đường nối Thẳng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Đường nối Thẳng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Đường nối Thẳng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Đường nối Thẳng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Đường nối Thẳng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Đường nối Thẳng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Nhóm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Đường nối Thẳng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Đường nối Thẳng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Đường nối Thẳng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Đường nối Thẳng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Đường nối Thẳng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Đường nối Thẳng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Đường nối Thẳng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Nhóm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Đường nối Thẳng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Đường nối Thẳng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Đường nối Thẳng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Đường nối Thẳng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Đường nối Thẳng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Đường nối Thẳng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Đường nối Thẳng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Nhóm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Đường nối Thẳng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Đường nối Thẳng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Đường nối Thẳng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Đường nối Thẳng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Đường nối Thẳng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Đường nối Thẳng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Đường nối Thẳng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Đường nối Thẳng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Đường nối Thẳng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ờng nối Thẳng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ờng nối Thẳng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Đường nối Thẳng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Đường nối Thẳng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ỗ dành sẵn cho Hình ảnh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12" name="Chỗ dành sẵn cho Hình ảnh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vi-VN" noProof="0" dirty="0"/>
              <a:t>Bấm biểu tượng để thêm hình ảnh</a:t>
            </a:r>
          </a:p>
        </p:txBody>
      </p:sp>
      <p:sp>
        <p:nvSpPr>
          <p:cNvPr id="3" name="Chỗ dành sẵn cho Ngày tháng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4613D53-1233-41C3-87A6-07548DEBCF37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4" name="Chỗ dành sẵn cho Chân trang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139" name="Chỗ dành sẵn cho Văn bản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0" name="Hộp Văn bản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Hộp văn bản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Hộp văn bản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Hộp văn bản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Hộp văn bản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Hộp Văn bản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 | 10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Hộp Văn bản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Hộp văn bản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Hộp văn bản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Hộp văn bản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Hộp văn bản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Hộp Văn bản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 | 17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Hộp Văn bản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Hộp văn bản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231" name="Hộp văn bản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Hộp văn bản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Hộp văn bản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Hộp Văn bản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 | 24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Hộp Văn bản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Hộp văn bản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Hộp văn bản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Hộp văn bản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Hộp văn bản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242" name="Hộp Văn bản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30</a:t>
            </a:r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| </a:t>
            </a:r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vi-VN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Hộp Văn bản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vi-VN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Hộp văn bản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Hộp văn bản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Hộp văn bản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Hộp văn bản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Hộp Văn bản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vi-VN" sz="900" spc="-50" noProof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 | 08</a:t>
            </a:r>
            <a:endParaRPr lang="vi-VN" sz="8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Chỗ dành sẵn cho Văn bản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1" name="Chỗ dành sẵn cho Văn bản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8" name="Chỗ dành sẵn cho Văn bản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5" name="Chỗ dành sẵn cho Văn bản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2" name="Chỗ dành sẵn cho Văn bản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89" name="Chỗ dành sẵn cho Văn bản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295" name="Chỗ dành sẵn cho Văn bản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</p:txBody>
      </p:sp>
      <p:sp>
        <p:nvSpPr>
          <p:cNvPr id="187" name="Hộp Văn bản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188" name="Hộp văn bản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189" name="Hộp văn bản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190" name="Hộp văn bản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T5</a:t>
            </a:r>
          </a:p>
        </p:txBody>
      </p:sp>
      <p:sp>
        <p:nvSpPr>
          <p:cNvPr id="191" name="Hộp văn bản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T6</a:t>
            </a:r>
          </a:p>
        </p:txBody>
      </p:sp>
      <p:sp>
        <p:nvSpPr>
          <p:cNvPr id="192" name="Hộp Văn bản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vi-VN" sz="900" spc="-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T7 | CN</a:t>
            </a:r>
          </a:p>
        </p:txBody>
      </p:sp>
      <p:sp>
        <p:nvSpPr>
          <p:cNvPr id="194" name="Tiêu đề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vi-VN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Tiêu đề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cap="all" spc="150" noProof="0" dirty="0">
                <a:solidFill>
                  <a:schemeClr val="accent1"/>
                </a:solidFill>
                <a:latin typeface="Calibri" panose="020F0502020204030204" pitchFamily="34" charset="0"/>
              </a:rPr>
              <a:t>Tháng Chín</a:t>
            </a:r>
          </a:p>
        </p:txBody>
      </p:sp>
      <p:sp>
        <p:nvSpPr>
          <p:cNvPr id="149" name="Hộp Văn bản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150" name="Hộp Văn bản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51" name="Hộp Văn bản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52" name="Hộp Văn bản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53" name="Hộp Văn bản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154" name="Hộp Văn bản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vi-VN" noProof="0" dirty="0">
                <a:latin typeface="Calibri" panose="020F0502020204030204" pitchFamily="34" charset="0"/>
              </a:rPr>
              <a:t>02 | 03</a:t>
            </a:r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vi-VN" noProof="0" dirty="0" err="1"/>
              <a:t>Bấm</a:t>
            </a:r>
            <a:r>
              <a:rPr lang="vi-VN" noProof="0" dirty="0"/>
              <a:t> để thêm tiêu </a:t>
            </a:r>
            <a:r>
              <a:rPr lang="vi-VN" noProof="0" dirty="0" err="1"/>
              <a:t>đề</a:t>
            </a:r>
            <a:endParaRPr lang="vi-VN" noProof="0" dirty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để thêm văn bản</a:t>
            </a:r>
          </a:p>
          <a:p>
            <a:pPr lvl="1" rtl="0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 rtl="0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 rtl="0"/>
            <a:r>
              <a:rPr lang="vi-VN" noProof="0" dirty="0" err="1"/>
              <a:t>Mức</a:t>
            </a:r>
            <a:r>
              <a:rPr lang="vi-VN" noProof="0" dirty="0"/>
              <a:t> bốn</a:t>
            </a:r>
          </a:p>
          <a:p>
            <a:pPr lvl="4" rtl="0"/>
            <a:r>
              <a:rPr lang="vi-VN" noProof="0" dirty="0" err="1"/>
              <a:t>Mức</a:t>
            </a:r>
            <a:r>
              <a:rPr lang="vi-VN" noProof="0" dirty="0"/>
              <a:t> năm</a:t>
            </a:r>
          </a:p>
        </p:txBody>
      </p:sp>
      <p:sp>
        <p:nvSpPr>
          <p:cNvPr id="4" name="Chỗ dành sẵn cho Ngày tháng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2EB57E58-EC90-4980-8AC4-735D5CF59A01}" type="datetime1">
              <a:rPr lang="vi-VN" noProof="0" smtClean="0"/>
              <a:t>20/07/2017</a:t>
            </a:fld>
            <a:endParaRPr lang="vi-VN" noProof="0" dirty="0"/>
          </a:p>
        </p:txBody>
      </p:sp>
      <p:sp>
        <p:nvSpPr>
          <p:cNvPr id="5" name="Chỗ dành sẵ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vi-VN" noProof="0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vi-VN" noProof="0" smtClean="0"/>
              <a:pPr/>
              <a:t>‹#›</a:t>
            </a:fld>
            <a:endParaRPr lang="vi-VN" noProof="0" dirty="0"/>
          </a:p>
        </p:txBody>
      </p:sp>
      <p:sp>
        <p:nvSpPr>
          <p:cNvPr id="7" name="Văn bản Hướng dẫn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 ý: </a:t>
            </a:r>
          </a:p>
          <a:p>
            <a:pPr rtl="0">
              <a:spcBef>
                <a:spcPts val="1200"/>
              </a:spcBef>
            </a:pP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treo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tường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sao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chép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trang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cho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thêm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riêng </a:t>
            </a:r>
            <a:r>
              <a:rPr lang="vi-VN" sz="1100" b="1" i="1" noProof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vi-VN" sz="1100" b="1" i="1" noProof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Chỗ dành sẵn cho Ảnh 42" descr="Cô bé đang đi xe trượt tuyết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Chỗ dành sẵn cho Ảnh 43" descr="Người đàn ông và bốn đứa trẻ đã chen chúc nhau trên xe trượt tuyết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Chỗ dành sẵn cho Văn bản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ỗ dành sẵn cho Văn bản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9" name="Chỗ dành sẵn cho Văn bản 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vi-VN" dirty="0" err="1"/>
              <a:t>Tết</a:t>
            </a:r>
            <a:r>
              <a:rPr lang="vi-VN" dirty="0"/>
              <a:t> Dương </a:t>
            </a:r>
            <a:r>
              <a:rPr lang="vi-VN" dirty="0" err="1"/>
              <a:t>lịch</a:t>
            </a:r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23" name="Chỗ dành sẵn cho Văn bản 22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hỗ dành sẵn cho Ảnh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Chỗ dành sẵn cho Ảnh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Chỗ dành sẵn cho Văn bản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3" name="Chỗ dành sẵn cho Văn bản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4" name="Chỗ dành sẵn cho Văn bản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hỗ dành sẵn cho Ảnh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Chỗ dành sẵn cho Ảnh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Chỗ dành sẵn cho Văn bản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3" name="Chỗ dành sẵn cho Văn bản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4" name="Chỗ dành sẵn cho Văn bản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hỗ dành sẵn cho Ảnh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Chỗ dành sẵn cho Ảnh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Chỗ dành sẵn cho Văn bản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3" name="Chỗ dành sẵn cho Văn bản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4" name="Chỗ dành sẵn cho Văn bản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hỗ dành sẵn cho Ảnh 4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Chỗ dành sẵn cho Ảnh 4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Chỗ dành sẵn cho Văn bản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14" name="Chỗ dành sẵn cho Văn bản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19" name="Chỗ dành sẵn cho Văn bản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hỗ dành sẵn cho Ảnh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Chỗ dành sẵn cho Ảnh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Chỗ dành sẵn cho Văn bản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3" name="Chỗ dành sẵn cho Văn bản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4" name="Chỗ dành sẵn cho Văn bản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hỗ dành sẵn cho Ảnh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Chỗ dành sẵn cho Ảnh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Chỗ dành sẵn cho Văn bản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3" name="Chỗ dành sẵn cho Văn bản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4" name="Chỗ dành sẵn cho Văn bản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hỗ dành sẵn cho Ảnh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Chỗ dành sẵn cho Ảnh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Chỗ dành sẵn cho Văn bản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3" name="Chỗ dành sẵn cho Văn bản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4" name="Chỗ dành sẵn cho Văn bản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hỗ dành sẵn cho Ảnh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Chỗ dành sẵn cho Ảnh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Chỗ dành sẵn cho Văn bản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3" name="Chỗ dành sẵn cho Văn bản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4" name="Chỗ dành sẵn cho Văn bản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hỗ dành sẵn cho Ảnh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Chỗ dành sẵn cho Ảnh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Chỗ dành sẵn cho Văn bản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3" name="Chỗ dành sẵn cho Văn bản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4" name="Chỗ dành sẵn cho Văn bản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hỗ dành sẵn cho Ảnh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Chỗ dành sẵn cho Ảnh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Chỗ dành sẵn cho Văn bản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3" name="Chỗ dành sẵn cho Văn bản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4" name="Chỗ dành sẵn cho Văn bản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hỗ dành sẵn cho Ảnh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Chỗ dành sẵn cho Ảnh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Chỗ dành sẵn cho Văn bản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3" name="Chỗ dành sẵn cho Văn bản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4" name="Chỗ dành sẵn cho Văn bản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7" name="Chỗ dành sẵn cho Văn bản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8" name="Chỗ dành sẵn cho Văn bản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9" name="Chỗ dành sẵn cho Văn bản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0" name="Chỗ dành sẵn cho Văn bản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1" name="Chỗ dành sẵn cho Văn bản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2" name="Chỗ dành sẵn cho Văn bản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3" name="Chỗ dành sẵn cho Văn bản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4" name="Chỗ dành sẵn cho Văn bản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5" name="Chỗ dành sẵn cho Văn bản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6" name="Chỗ dành sẵn cho Văn bản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7" name="Chỗ dành sẵn cho Văn bản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8" name="Chỗ dành sẵn cho Văn bản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59" name="Chỗ dành sẵn cho Văn bản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0" name="Chỗ dành sẵn cho Văn bản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1" name="Chỗ dành sẵn cho Văn bản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2" name="Chỗ dành sẵn cho Văn bản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3" name="Chỗ dành sẵn cho Văn bản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4" name="Chỗ dành sẵn cho Văn bản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5" name="Chỗ dành sẵn cho Văn bản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6" name="Chỗ dành sẵn cho Văn bản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7" name="Chỗ dành sẵn cho Văn bản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8" name="Chỗ dành sẵn cho Văn bản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69" name="Chỗ dành sẵn cho Văn bản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0" name="Chỗ dành sẵn cho Văn bản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1" name="Chỗ dành sẵn cho Văn bản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2" name="Chỗ dành sẵn cho Văn bản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3" name="Chỗ dành sẵn cho Văn bản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4" name="Chỗ dành sẵn cho Văn bản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5" name="Chỗ dành sẵn cho Văn bản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6" name="Chỗ dành sẵn cho Văn bản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77" name="Chỗ dành sẵn cho Văn bản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Lịch Gia đình năm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Chủ đề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ủ đề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Office_13892636_TF16401333</Template>
  <TotalTime>124</TotalTime>
  <Words>15</Words>
  <Application>Microsoft Office PowerPoint</Application>
  <PresentationFormat>Trình chiếu Trên màn hình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12</vt:i4>
      </vt:variant>
    </vt:vector>
  </HeadingPairs>
  <TitlesOfParts>
    <vt:vector size="15" baseType="lpstr">
      <vt:lpstr>Arial</vt:lpstr>
      <vt:lpstr>Calibri</vt:lpstr>
      <vt:lpstr>Lịch Gia đình năm 2017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cp:lastModifiedBy>Peter Hamran</cp:lastModifiedBy>
  <cp:revision>1</cp:revision>
  <dcterms:created xsi:type="dcterms:W3CDTF">2017-06-30T17:01:07Z</dcterms:created>
  <dcterms:modified xsi:type="dcterms:W3CDTF">2017-07-20T13:45:47Z</dcterms:modified>
</cp:coreProperties>
</file>