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173" autoAdjust="0"/>
  </p:normalViewPr>
  <p:slideViewPr>
    <p:cSldViewPr showGuides="1">
      <p:cViewPr varScale="1">
        <p:scale>
          <a:sx n="102" d="100"/>
          <a:sy n="102" d="100"/>
        </p:scale>
        <p:origin x="1290" y="120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796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9381-577C-49AA-A4E2-5EBA34BD6249}" type="datetimeFigureOut">
              <a:rPr lang="en-US"/>
              <a:t>2/27/2015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7BEC-684E-4C3F-AEB2-ED7203F4ED33}" type="slidenum">
              <a:r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25F29-0308-477E-B892-CB798FED9259}" type="datetimeFigureOut">
              <a:rPr lang="en-US"/>
              <a:t>2/27/2015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D79C7-905A-4C8B-8800-03693A11A4AF}" type="slidenum">
              <a:r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rPr lang="en-US"/>
              <a:t>2/27/2015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́ng Tư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30</a:t>
            </a:r>
            <a:r>
              <a:rPr dirty="0" smtClean="0">
                <a:latin typeface="Arial"/>
                <a:cs typeface="Arial"/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Tháng Ba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 Tháng Tư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4/5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11/12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18/19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25/26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30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1 Tháng Năm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2/3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4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7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8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9/10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2/27/2015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Arial"/>
                <a:cs typeface="Arial"/>
              </a:rPr>
              <a:t>2015</a:t>
            </a:r>
            <a:endParaRPr lang="vi-VN" sz="2400" dirty="0">
              <a:solidFill>
                <a:schemeClr val="accent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́ng Năm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68768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27</a:t>
            </a:r>
            <a:r>
              <a:rPr dirty="0" smtClean="0">
                <a:latin typeface="Arial"/>
                <a:cs typeface="Arial"/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Tháng Tư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28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29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 Tháng Năm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2/3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9/10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16/17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23/24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30/31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1 Tháng Sáu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4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6/7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2/27/2015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Arial"/>
                <a:cs typeface="Arial"/>
              </a:rPr>
              <a:t>2015</a:t>
            </a:r>
            <a:endParaRPr lang="vi-VN"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́ng Sáu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 Tháng Sáu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4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6/7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13/14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20/21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27/28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1 Tháng Bảy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4/5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7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8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9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10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11/12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2/27/2015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Arial"/>
                <a:cs typeface="Arial"/>
              </a:rPr>
              <a:t>2015</a:t>
            </a:r>
            <a:endParaRPr lang="vi-VN"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́ng Bảy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29 Tháng Sáu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30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 Tháng Bảy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4/5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11/12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18/19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25/26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29</a:t>
            </a:r>
            <a:endParaRPr lang="vi-VN" sz="1300" b="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1/2 Tháng Tám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4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7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8/9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2/27/2015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Arial"/>
                <a:cs typeface="Arial"/>
              </a:rPr>
              <a:t>2015</a:t>
            </a:r>
            <a:endParaRPr lang="vi-VN"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9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2/27/2015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8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1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2/27/2015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́ng Tám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68768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28</a:t>
            </a:r>
            <a:r>
              <a:rPr dirty="0" smtClean="0">
                <a:latin typeface="Arial"/>
                <a:cs typeface="Arial"/>
              </a:rPr>
              <a:t> </a:t>
            </a:r>
            <a:r>
              <a:rPr lang="en-US" sz="1300" b="0" dirty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Thá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ng Bảy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29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30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 Tháng Tám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2/3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9/10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16/17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23/24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30/31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1 Tháng Chín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4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6/7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2/27/2015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Arial"/>
                <a:cs typeface="Arial"/>
              </a:rPr>
              <a:t>2014</a:t>
            </a:r>
            <a:endParaRPr lang="vi-VN"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́ng Chín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 Tháng Chín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4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6/7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13/14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20/21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27/28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1 Tháng Mười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4/5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7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8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9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10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11/12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2/27/2015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  <a:latin typeface="Arial"/>
                <a:cs typeface="Arial"/>
              </a:rPr>
              <a:t>2014</a:t>
            </a:r>
            <a:endParaRPr lang="vi-VN"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́ng Mườ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68768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29</a:t>
            </a:r>
            <a:r>
              <a:rPr dirty="0" smtClean="0">
                <a:latin typeface="Arial"/>
                <a:cs typeface="Arial"/>
              </a:rPr>
              <a:t> </a:t>
            </a:r>
            <a:r>
              <a:rPr lang="en-US" sz="1300" b="0" dirty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Thá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ng Chín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 Tháng Mười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4/5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11/12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18/19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25/26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30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31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854898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1/2 Tháng Mười Một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4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7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8/9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292673"/>
            <a:ext cx="1377950" cy="422898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2/27/2015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Arial"/>
                <a:cs typeface="Arial"/>
              </a:rPr>
              <a:t>2014</a:t>
            </a:r>
            <a:endParaRPr lang="vi-VN" sz="2400" dirty="0">
              <a:solidFill>
                <a:schemeClr val="accent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́ng Mười Một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68768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27</a:t>
            </a:r>
            <a:r>
              <a:rPr dirty="0" smtClean="0">
                <a:latin typeface="Arial"/>
                <a:cs typeface="Arial"/>
              </a:rPr>
              <a:t> </a:t>
            </a:r>
            <a:r>
              <a:rPr lang="en-US" sz="1300" b="0" dirty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Thá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ng Mười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28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29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30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168233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1/2</a:t>
            </a:r>
            <a:r>
              <a:rPr dirty="0" smtClean="0">
                <a:latin typeface="Arial"/>
                <a:cs typeface="Arial"/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Tháng Mười Một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8/9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15/16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22/23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29/30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741016"/>
            <a:ext cx="1371600" cy="384049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1</a:t>
            </a:r>
            <a:r>
              <a:rPr dirty="0" smtClean="0">
                <a:latin typeface="Arial"/>
                <a:cs typeface="Arial"/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Tháng Mười Hai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4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6/7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585161"/>
            <a:ext cx="1377950" cy="472810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6150510"/>
            <a:ext cx="1377950" cy="488605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2/27/2015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  <a:latin typeface="Arial"/>
                <a:cs typeface="Arial"/>
              </a:rPr>
              <a:t>2014</a:t>
            </a:r>
            <a:endParaRPr lang="vi-VN"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́ng Mười Ha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197298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 Tháng Mười Hai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4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6/7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13/14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20/21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27/28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1 Tháng Giêng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3/4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7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8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9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10/11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581346"/>
            <a:ext cx="1377950" cy="476625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2/27/2015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  <a:latin typeface="Arial"/>
                <a:cs typeface="Arial"/>
              </a:rPr>
              <a:t>2014</a:t>
            </a:r>
            <a:endParaRPr lang="vi-VN"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áng Giêng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152427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29</a:t>
            </a:r>
            <a:r>
              <a:rPr dirty="0" smtClean="0">
                <a:latin typeface="Arial"/>
                <a:cs typeface="Arial"/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Tháng Mười Hai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30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31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59341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</a:t>
            </a:r>
            <a:r>
              <a:rPr dirty="0" smtClean="0">
                <a:latin typeface="Arial"/>
                <a:cs typeface="Arial"/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Tháng Giêng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3/4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10/11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17/18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24/25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30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2688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31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/1</a:t>
            </a:r>
            <a:r>
              <a:rPr dirty="0" smtClean="0">
                <a:latin typeface="Arial"/>
                <a:cs typeface="Arial"/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Tháng Hai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4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7/8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600967"/>
            <a:ext cx="1377950" cy="457004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2/27/2015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Arial"/>
                <a:cs typeface="Arial"/>
              </a:rPr>
              <a:t>2015</a:t>
            </a:r>
            <a:endParaRPr lang="vi-VN"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áng Hai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153611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26</a:t>
            </a:r>
            <a:r>
              <a:rPr dirty="0" smtClean="0">
                <a:latin typeface="Arial"/>
                <a:cs typeface="Arial"/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Tháng Giêng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27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28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29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30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68768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31</a:t>
            </a:r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/1</a:t>
            </a:r>
            <a:r>
              <a:rPr dirty="0" smtClean="0">
                <a:latin typeface="Arial"/>
                <a:cs typeface="Arial"/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Tháng Hai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7/8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14/15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21/22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28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/1 Tháng Ba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4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7/8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599783"/>
            <a:ext cx="1377950" cy="458188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2/27/2015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Arial"/>
                <a:cs typeface="Arial"/>
              </a:rPr>
              <a:t>2015</a:t>
            </a:r>
            <a:endParaRPr lang="vi-VN"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́ng Ba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23</a:t>
            </a:r>
            <a:r>
              <a:rPr dirty="0" smtClean="0">
                <a:latin typeface="Arial"/>
                <a:cs typeface="Arial"/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Tháng Hai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24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25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26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27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28</a:t>
            </a:r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/1</a:t>
            </a:r>
            <a:r>
              <a:rPr dirty="0" smtClean="0">
                <a:latin typeface="Arial"/>
                <a:cs typeface="Arial"/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Tháng Ba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7/8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11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14/15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18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19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Arial"/>
                <a:cs typeface="Arial"/>
              </a:rPr>
              <a:t>21/22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23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24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25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26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27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28/29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30</a:t>
            </a:r>
            <a:endParaRPr lang="vi-VN" sz="1300" b="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Arial"/>
                <a:cs typeface="Arial"/>
              </a:rPr>
              <a:t>31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1 Tháng Tư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2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3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4/5</a:t>
            </a:r>
            <a:endParaRPr lang="vi-VN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2/27/2015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Arial"/>
                <a:cs typeface="Arial"/>
              </a:rPr>
              <a:t>2015</a:t>
            </a:r>
            <a:endParaRPr lang="vi-VN"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3618" name="Grou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traight Connecto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traight Connecto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traight Connecto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traight Connecto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traight Connecto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traight Connecto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traight Connecto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traight Connecto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traight Connecto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traight Connecto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traight Connecto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traight Connecto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traight Connecto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traight Connecto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traight Connecto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traight Connecto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traight Connecto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traight Connecto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traight Connecto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traight Connecto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traight Connecto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traight Connecto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traight Connecto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traight Connecto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traight Connecto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traight Connecto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traight Connecto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traight Connecto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traight Connecto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traight Connecto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traight Connecto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traight Connecto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traight Connecto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traight Connecto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traight Connecto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traight Connecto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traight Connecto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traight Connecto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traight Connecto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traight Connecto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traight Connecto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traight Connecto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traight Connecto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traight Connecto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traight Connecto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traight Connecto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traight Connecto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traight Connecto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traight Connecto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traight Connecto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traight Connecto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traight Connecto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traight Connecto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traight Connecto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48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Box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US" sz="1200" b="1">
                <a:solidFill>
                  <a:schemeClr val="accent1"/>
                </a:solidFill>
                <a:latin typeface="Arial"/>
                <a:cs typeface="Arial"/>
              </a:rPr>
              <a:t>THỨ </a:t>
            </a:r>
            <a:r>
              <a:rPr sz="1200" b="1">
                <a:solidFill>
                  <a:schemeClr val="accent1"/>
                </a:solidFill>
                <a:latin typeface="Arial"/>
                <a:cs typeface="Arial"/>
              </a:rPr>
              <a:t>HAI</a:t>
            </a:r>
          </a:p>
        </p:txBody>
      </p:sp>
      <p:sp>
        <p:nvSpPr>
          <p:cNvPr id="1843" name="TextBox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US" sz="1200" b="1">
                <a:solidFill>
                  <a:schemeClr val="accent1"/>
                </a:solidFill>
                <a:latin typeface="Arial"/>
                <a:cs typeface="Arial"/>
              </a:rPr>
              <a:t>THỨ </a:t>
            </a:r>
            <a:r>
              <a:rPr sz="1200" b="1">
                <a:solidFill>
                  <a:schemeClr val="accent1"/>
                </a:solidFill>
                <a:latin typeface="Arial"/>
                <a:cs typeface="Arial"/>
              </a:rPr>
              <a:t>BA</a:t>
            </a:r>
          </a:p>
        </p:txBody>
      </p:sp>
      <p:sp>
        <p:nvSpPr>
          <p:cNvPr id="1844" name="TextBox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US" sz="1200" b="1">
                <a:solidFill>
                  <a:schemeClr val="accent1"/>
                </a:solidFill>
                <a:latin typeface="Arial"/>
                <a:cs typeface="Arial"/>
              </a:rPr>
              <a:t>THỨ </a:t>
            </a:r>
            <a:r>
              <a:rPr sz="1200" b="1">
                <a:solidFill>
                  <a:schemeClr val="accent1"/>
                </a:solidFill>
                <a:latin typeface="Arial"/>
                <a:cs typeface="Arial"/>
              </a:rPr>
              <a:t>TƯ</a:t>
            </a:r>
          </a:p>
        </p:txBody>
      </p:sp>
      <p:sp>
        <p:nvSpPr>
          <p:cNvPr id="1845" name="TextBox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US" sz="1200" b="1">
                <a:solidFill>
                  <a:schemeClr val="accent1"/>
                </a:solidFill>
                <a:latin typeface="Arial"/>
                <a:cs typeface="Arial"/>
              </a:rPr>
              <a:t>THỨ </a:t>
            </a:r>
            <a:r>
              <a:rPr sz="1200" b="1">
                <a:solidFill>
                  <a:schemeClr val="accent1"/>
                </a:solidFill>
                <a:latin typeface="Arial"/>
                <a:cs typeface="Arial"/>
              </a:rPr>
              <a:t>NĂM</a:t>
            </a:r>
          </a:p>
        </p:txBody>
      </p:sp>
      <p:sp>
        <p:nvSpPr>
          <p:cNvPr id="1846" name="TextBox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US" sz="1200" b="1">
                <a:solidFill>
                  <a:schemeClr val="accent1"/>
                </a:solidFill>
                <a:latin typeface="Arial"/>
                <a:cs typeface="Arial"/>
              </a:rPr>
              <a:t>THỨ SÁ</a:t>
            </a:r>
            <a:r>
              <a:rPr sz="1200" b="1">
                <a:solidFill>
                  <a:schemeClr val="accent1"/>
                </a:solidFill>
                <a:latin typeface="Arial"/>
                <a:cs typeface="Arial"/>
              </a:rPr>
              <a:t>U</a:t>
            </a:r>
          </a:p>
        </p:txBody>
      </p:sp>
      <p:sp>
        <p:nvSpPr>
          <p:cNvPr id="1847" name="TextBox 1846"/>
          <p:cNvSpPr txBox="1"/>
          <p:nvPr/>
        </p:nvSpPr>
        <p:spPr>
          <a:xfrm>
            <a:off x="7320088" y="895350"/>
            <a:ext cx="1595312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050" b="1" dirty="0">
                <a:solidFill>
                  <a:schemeClr val="accent1"/>
                </a:solidFill>
                <a:latin typeface="Arial"/>
                <a:cs typeface="Arial"/>
              </a:rPr>
              <a:t>THỨ BẢY/CHỦ NHẬT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rPr lang="en-US"/>
              <a:pPr/>
              <a:t>2/27/2015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Thá</a:t>
            </a:r>
            <a:r>
              <a:rPr dirty="0" smtClean="0">
                <a:latin typeface="Arial"/>
                <a:cs typeface="Arial"/>
              </a:rPr>
              <a:t>ng Tám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Thá</a:t>
            </a:r>
            <a:r>
              <a:rPr dirty="0" smtClean="0">
                <a:latin typeface="Arial"/>
                <a:cs typeface="Arial"/>
              </a:rPr>
              <a:t>ng Năm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Thá</a:t>
            </a:r>
            <a:r>
              <a:rPr dirty="0" smtClean="0">
                <a:latin typeface="Arial"/>
                <a:cs typeface="Arial"/>
              </a:rPr>
              <a:t>ng Sáu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Thá</a:t>
            </a:r>
            <a:r>
              <a:rPr dirty="0" smtClean="0">
                <a:latin typeface="Arial"/>
                <a:cs typeface="Arial"/>
              </a:rPr>
              <a:t>ng Bảy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96205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0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44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Thá</a:t>
            </a:r>
            <a:r>
              <a:rPr dirty="0" smtClean="0">
                <a:latin typeface="Arial"/>
                <a:cs typeface="Arial"/>
              </a:rPr>
              <a:t>ng Chín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Thá</a:t>
            </a:r>
            <a:r>
              <a:rPr dirty="0" smtClean="0">
                <a:latin typeface="Arial"/>
                <a:cs typeface="Arial"/>
              </a:rPr>
              <a:t>ng Mười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Thá</a:t>
            </a:r>
            <a:r>
              <a:rPr dirty="0" smtClean="0">
                <a:latin typeface="Arial"/>
                <a:cs typeface="Arial"/>
              </a:rPr>
              <a:t>ng Mười Một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Thá</a:t>
            </a:r>
            <a:r>
              <a:rPr dirty="0" smtClean="0">
                <a:latin typeface="Arial"/>
                <a:cs typeface="Arial"/>
              </a:rPr>
              <a:t>ng Mười Hai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>
                <a:latin typeface="Arial"/>
                <a:cs typeface="Arial"/>
              </a:rPr>
              <a:t>Tháng Giêng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>
                <a:latin typeface="Arial"/>
                <a:cs typeface="Arial"/>
              </a:rPr>
              <a:t>Tháng Hai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Thá</a:t>
            </a:r>
            <a:r>
              <a:rPr dirty="0" smtClean="0">
                <a:latin typeface="Arial"/>
                <a:cs typeface="Arial"/>
              </a:rPr>
              <a:t>ng Ba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Thá</a:t>
            </a:r>
            <a:r>
              <a:rPr dirty="0" smtClean="0">
                <a:latin typeface="Arial"/>
                <a:cs typeface="Arial"/>
              </a:rPr>
              <a:t>ng Tư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ịch niên học tháng 8 2014-2015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36_2014 2015" id="{D213467E-0BA0-4511-B71B-EDDFBF1AE9D4}" vid="{ADE91571-B54B-4402-8374-AAB2B01F28E6}"/>
    </a:ext>
  </a:extLst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F0CCCB-8D14-4E10-8E39-95BC7CBD8254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36</Words>
  <Application>Microsoft Office PowerPoint</Application>
  <PresentationFormat>Trình chiếu Trên màn hình (4:3)</PresentationFormat>
  <Paragraphs>12</Paragraphs>
  <Slides>15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Verdana</vt:lpstr>
      <vt:lpstr>Lịch niên học tháng 8 2014-2015</vt:lpstr>
      <vt:lpstr>Tháng Tám</vt:lpstr>
      <vt:lpstr>Tháng Chín</vt:lpstr>
      <vt:lpstr>Tháng Mười</vt:lpstr>
      <vt:lpstr>Tháng Mười Một</vt:lpstr>
      <vt:lpstr>Tháng Mười Hai</vt:lpstr>
      <vt:lpstr>Tháng Giêng</vt:lpstr>
      <vt:lpstr>Tháng Hai</vt:lpstr>
      <vt:lpstr>Tháng Ba</vt:lpstr>
      <vt:lpstr>Tháng Tư</vt:lpstr>
      <vt:lpstr>Tháng Năm</vt:lpstr>
      <vt:lpstr>Tháng Sáu</vt:lpstr>
      <vt:lpstr>Tháng Bảy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</dc:title>
  <dc:creator/>
  <cp:lastModifiedBy>wact</cp:lastModifiedBy>
  <cp:revision>6</cp:revision>
  <dcterms:created xsi:type="dcterms:W3CDTF">2013-06-24T21:16:01Z</dcterms:created>
  <dcterms:modified xsi:type="dcterms:W3CDTF">2015-02-27T08:45:49Z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